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Lst>
  <p:sldSz cy="6858000" cx="12192000"/>
  <p:notesSz cx="6858000" cy="9144000"/>
  <p:embeddedFontLst>
    <p:embeddedFont>
      <p:font typeface="Abril Fatface"/>
      <p:regular r:id="rId32"/>
    </p:embeddedFont>
    <p:embeddedFont>
      <p:font typeface="Griffy"/>
      <p:regular r:id="rId33"/>
    </p:embeddedFont>
    <p:embeddedFont>
      <p:font typeface="Poppins"/>
      <p:regular r:id="rId34"/>
      <p:bold r:id="rId35"/>
      <p:italic r:id="rId36"/>
      <p:boldItalic r:id="rId37"/>
    </p:embeddedFont>
    <p:embeddedFont>
      <p:font typeface="Poppins Medium"/>
      <p:regular r:id="rId38"/>
      <p:bold r:id="rId39"/>
      <p:italic r:id="rId40"/>
      <p:boldItalic r:id="rId41"/>
    </p:embeddedFont>
    <p:embeddedFont>
      <p:font typeface="Homemade Apple"/>
      <p:regular r:id="rId4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PoppinsMedium-italic.fntdata"/><Relationship Id="rId20" Type="http://schemas.openxmlformats.org/officeDocument/2006/relationships/slide" Target="slides/slide15.xml"/><Relationship Id="rId42" Type="http://schemas.openxmlformats.org/officeDocument/2006/relationships/font" Target="fonts/HomemadeApple-regular.fntdata"/><Relationship Id="rId41" Type="http://schemas.openxmlformats.org/officeDocument/2006/relationships/font" Target="fonts/PoppinsMedium-boldItalic.fntdata"/><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font" Target="fonts/Griffy-regular.fntdata"/><Relationship Id="rId10" Type="http://schemas.openxmlformats.org/officeDocument/2006/relationships/slide" Target="slides/slide5.xml"/><Relationship Id="rId32" Type="http://schemas.openxmlformats.org/officeDocument/2006/relationships/font" Target="fonts/AbrilFatface-regular.fntdata"/><Relationship Id="rId13" Type="http://schemas.openxmlformats.org/officeDocument/2006/relationships/slide" Target="slides/slide8.xml"/><Relationship Id="rId35" Type="http://schemas.openxmlformats.org/officeDocument/2006/relationships/font" Target="fonts/Poppins-bold.fntdata"/><Relationship Id="rId12" Type="http://schemas.openxmlformats.org/officeDocument/2006/relationships/slide" Target="slides/slide7.xml"/><Relationship Id="rId34" Type="http://schemas.openxmlformats.org/officeDocument/2006/relationships/font" Target="fonts/Poppins-regular.fntdata"/><Relationship Id="rId15" Type="http://schemas.openxmlformats.org/officeDocument/2006/relationships/slide" Target="slides/slide10.xml"/><Relationship Id="rId37" Type="http://schemas.openxmlformats.org/officeDocument/2006/relationships/font" Target="fonts/Poppins-boldItalic.fntdata"/><Relationship Id="rId14" Type="http://schemas.openxmlformats.org/officeDocument/2006/relationships/slide" Target="slides/slide9.xml"/><Relationship Id="rId36" Type="http://schemas.openxmlformats.org/officeDocument/2006/relationships/font" Target="fonts/Poppins-italic.fntdata"/><Relationship Id="rId17" Type="http://schemas.openxmlformats.org/officeDocument/2006/relationships/slide" Target="slides/slide12.xml"/><Relationship Id="rId39" Type="http://schemas.openxmlformats.org/officeDocument/2006/relationships/font" Target="fonts/PoppinsMedium-bold.fntdata"/><Relationship Id="rId16" Type="http://schemas.openxmlformats.org/officeDocument/2006/relationships/slide" Target="slides/slide11.xml"/><Relationship Id="rId38" Type="http://schemas.openxmlformats.org/officeDocument/2006/relationships/font" Target="fonts/PoppinsMedium-regular.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ga073618e60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6" name="Google Shape;436;ga073618e60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 name="Shape 526"/>
        <p:cNvGrpSpPr/>
        <p:nvPr/>
      </p:nvGrpSpPr>
      <p:grpSpPr>
        <a:xfrm>
          <a:off x="0" y="0"/>
          <a:ext cx="0" cy="0"/>
          <a:chOff x="0" y="0"/>
          <a:chExt cx="0" cy="0"/>
        </a:xfrm>
      </p:grpSpPr>
      <p:sp>
        <p:nvSpPr>
          <p:cNvPr id="527" name="Google Shape;527;ga073618e60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8" name="Google Shape;528;ga073618e60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3" name="Shape 533"/>
        <p:cNvGrpSpPr/>
        <p:nvPr/>
      </p:nvGrpSpPr>
      <p:grpSpPr>
        <a:xfrm>
          <a:off x="0" y="0"/>
          <a:ext cx="0" cy="0"/>
          <a:chOff x="0" y="0"/>
          <a:chExt cx="0" cy="0"/>
        </a:xfrm>
      </p:grpSpPr>
      <p:sp>
        <p:nvSpPr>
          <p:cNvPr id="534" name="Google Shape;534;g1182ae8a1eb_0_7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5" name="Google Shape;535;g1182ae8a1eb_0_7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ga073618e60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2" name="Google Shape;542;ga073618e60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 name="Shape 548"/>
        <p:cNvGrpSpPr/>
        <p:nvPr/>
      </p:nvGrpSpPr>
      <p:grpSpPr>
        <a:xfrm>
          <a:off x="0" y="0"/>
          <a:ext cx="0" cy="0"/>
          <a:chOff x="0" y="0"/>
          <a:chExt cx="0" cy="0"/>
        </a:xfrm>
      </p:grpSpPr>
      <p:sp>
        <p:nvSpPr>
          <p:cNvPr id="549" name="Google Shape;549;g111c3728c19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0" name="Google Shape;550;g111c3728c19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6" name="Shape 556"/>
        <p:cNvGrpSpPr/>
        <p:nvPr/>
      </p:nvGrpSpPr>
      <p:grpSpPr>
        <a:xfrm>
          <a:off x="0" y="0"/>
          <a:ext cx="0" cy="0"/>
          <a:chOff x="0" y="0"/>
          <a:chExt cx="0" cy="0"/>
        </a:xfrm>
      </p:grpSpPr>
      <p:sp>
        <p:nvSpPr>
          <p:cNvPr id="557" name="Google Shape;557;g111c3728c19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8" name="Google Shape;558;g111c3728c19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4" name="Shape 564"/>
        <p:cNvGrpSpPr/>
        <p:nvPr/>
      </p:nvGrpSpPr>
      <p:grpSpPr>
        <a:xfrm>
          <a:off x="0" y="0"/>
          <a:ext cx="0" cy="0"/>
          <a:chOff x="0" y="0"/>
          <a:chExt cx="0" cy="0"/>
        </a:xfrm>
      </p:grpSpPr>
      <p:sp>
        <p:nvSpPr>
          <p:cNvPr id="565" name="Google Shape;565;g111c3728c19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6" name="Google Shape;566;g111c3728c19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2" name="Shape 572"/>
        <p:cNvGrpSpPr/>
        <p:nvPr/>
      </p:nvGrpSpPr>
      <p:grpSpPr>
        <a:xfrm>
          <a:off x="0" y="0"/>
          <a:ext cx="0" cy="0"/>
          <a:chOff x="0" y="0"/>
          <a:chExt cx="0" cy="0"/>
        </a:xfrm>
      </p:grpSpPr>
      <p:sp>
        <p:nvSpPr>
          <p:cNvPr id="573" name="Google Shape;573;ga073618e60_0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4" name="Google Shape;574;ga073618e60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4" name="Shape 584"/>
        <p:cNvGrpSpPr/>
        <p:nvPr/>
      </p:nvGrpSpPr>
      <p:grpSpPr>
        <a:xfrm>
          <a:off x="0" y="0"/>
          <a:ext cx="0" cy="0"/>
          <a:chOff x="0" y="0"/>
          <a:chExt cx="0" cy="0"/>
        </a:xfrm>
      </p:grpSpPr>
      <p:sp>
        <p:nvSpPr>
          <p:cNvPr id="585" name="Google Shape;585;ga073618e60_0_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6" name="Google Shape;586;ga073618e60_0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2" name="Shape 602"/>
        <p:cNvGrpSpPr/>
        <p:nvPr/>
      </p:nvGrpSpPr>
      <p:grpSpPr>
        <a:xfrm>
          <a:off x="0" y="0"/>
          <a:ext cx="0" cy="0"/>
          <a:chOff x="0" y="0"/>
          <a:chExt cx="0" cy="0"/>
        </a:xfrm>
      </p:grpSpPr>
      <p:sp>
        <p:nvSpPr>
          <p:cNvPr id="603" name="Google Shape;603;ga073618e60_0_1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4" name="Google Shape;604;ga073618e60_0_1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0" name="Shape 620"/>
        <p:cNvGrpSpPr/>
        <p:nvPr/>
      </p:nvGrpSpPr>
      <p:grpSpPr>
        <a:xfrm>
          <a:off x="0" y="0"/>
          <a:ext cx="0" cy="0"/>
          <a:chOff x="0" y="0"/>
          <a:chExt cx="0" cy="0"/>
        </a:xfrm>
      </p:grpSpPr>
      <p:sp>
        <p:nvSpPr>
          <p:cNvPr id="621" name="Google Shape;621;ga073618e60_0_2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2" name="Google Shape;622;ga073618e60_0_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ga073618e60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3" name="Google Shape;443;ga073618e60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2" name="Shape 672"/>
        <p:cNvGrpSpPr/>
        <p:nvPr/>
      </p:nvGrpSpPr>
      <p:grpSpPr>
        <a:xfrm>
          <a:off x="0" y="0"/>
          <a:ext cx="0" cy="0"/>
          <a:chOff x="0" y="0"/>
          <a:chExt cx="0" cy="0"/>
        </a:xfrm>
      </p:grpSpPr>
      <p:sp>
        <p:nvSpPr>
          <p:cNvPr id="673" name="Google Shape;673;ga073618e60_0_6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4" name="Google Shape;674;ga073618e60_0_6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9" name="Shape 689"/>
        <p:cNvGrpSpPr/>
        <p:nvPr/>
      </p:nvGrpSpPr>
      <p:grpSpPr>
        <a:xfrm>
          <a:off x="0" y="0"/>
          <a:ext cx="0" cy="0"/>
          <a:chOff x="0" y="0"/>
          <a:chExt cx="0" cy="0"/>
        </a:xfrm>
      </p:grpSpPr>
      <p:sp>
        <p:nvSpPr>
          <p:cNvPr id="690" name="Google Shape;690;ga073618e60_0_6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1" name="Google Shape;691;ga073618e60_0_6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4" name="Shape 724"/>
        <p:cNvGrpSpPr/>
        <p:nvPr/>
      </p:nvGrpSpPr>
      <p:grpSpPr>
        <a:xfrm>
          <a:off x="0" y="0"/>
          <a:ext cx="0" cy="0"/>
          <a:chOff x="0" y="0"/>
          <a:chExt cx="0" cy="0"/>
        </a:xfrm>
      </p:grpSpPr>
      <p:sp>
        <p:nvSpPr>
          <p:cNvPr id="725" name="Google Shape;725;ga073618e60_0_6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6" name="Google Shape;726;ga073618e60_0_6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8" name="Shape 738"/>
        <p:cNvGrpSpPr/>
        <p:nvPr/>
      </p:nvGrpSpPr>
      <p:grpSpPr>
        <a:xfrm>
          <a:off x="0" y="0"/>
          <a:ext cx="0" cy="0"/>
          <a:chOff x="0" y="0"/>
          <a:chExt cx="0" cy="0"/>
        </a:xfrm>
      </p:grpSpPr>
      <p:sp>
        <p:nvSpPr>
          <p:cNvPr id="739" name="Google Shape;739;ga073618e60_0_7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0" name="Google Shape;740;ga073618e60_0_7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2" name="Shape 752"/>
        <p:cNvGrpSpPr/>
        <p:nvPr/>
      </p:nvGrpSpPr>
      <p:grpSpPr>
        <a:xfrm>
          <a:off x="0" y="0"/>
          <a:ext cx="0" cy="0"/>
          <a:chOff x="0" y="0"/>
          <a:chExt cx="0" cy="0"/>
        </a:xfrm>
      </p:grpSpPr>
      <p:sp>
        <p:nvSpPr>
          <p:cNvPr id="753" name="Google Shape;753;ga073618e60_0_9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4" name="Google Shape;754;ga073618e60_0_9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9" name="Shape 759"/>
        <p:cNvGrpSpPr/>
        <p:nvPr/>
      </p:nvGrpSpPr>
      <p:grpSpPr>
        <a:xfrm>
          <a:off x="0" y="0"/>
          <a:ext cx="0" cy="0"/>
          <a:chOff x="0" y="0"/>
          <a:chExt cx="0" cy="0"/>
        </a:xfrm>
      </p:grpSpPr>
      <p:sp>
        <p:nvSpPr>
          <p:cNvPr id="760" name="Google Shape;760;ga073618e60_0_9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1" name="Google Shape;761;ga073618e60_0_9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1" name="Shape 1061"/>
        <p:cNvGrpSpPr/>
        <p:nvPr/>
      </p:nvGrpSpPr>
      <p:grpSpPr>
        <a:xfrm>
          <a:off x="0" y="0"/>
          <a:ext cx="0" cy="0"/>
          <a:chOff x="0" y="0"/>
          <a:chExt cx="0" cy="0"/>
        </a:xfrm>
      </p:grpSpPr>
      <p:sp>
        <p:nvSpPr>
          <p:cNvPr id="1062" name="Google Shape;1062;ga0744a8d92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3" name="Google Shape;1063;ga0744a8d92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ga073618e60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1" name="Google Shape;451;ga073618e60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g111c3728c19_2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9" name="Google Shape;469;g111c3728c19_2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ga073618e60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4" name="Google Shape;484;ga073618e60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ga073618e60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1" name="Google Shape;491;ga073618e60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ga073618e60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8" name="Google Shape;498;ga073618e60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ga073618e60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6" name="Google Shape;506;ga073618e60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ga073618e60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6" name="Google Shape;516;ga073618e60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slidesmania.com/questions-powerpoint-google-slides/can-i-use-these-templates/" TargetMode="External"/><Relationship Id="rId3" Type="http://schemas.openxmlformats.org/officeDocument/2006/relationships/hyperlink" Target="https://www.facebook.com/SlidesManiaSM/" TargetMode="External"/><Relationship Id="rId4" Type="http://schemas.openxmlformats.org/officeDocument/2006/relationships/image" Target="../media/image5.png"/><Relationship Id="rId11" Type="http://schemas.openxmlformats.org/officeDocument/2006/relationships/image" Target="../media/image3.png"/><Relationship Id="rId10" Type="http://schemas.openxmlformats.org/officeDocument/2006/relationships/image" Target="../media/image1.png"/><Relationship Id="rId9" Type="http://schemas.openxmlformats.org/officeDocument/2006/relationships/hyperlink" Target="https://www.instagram.com/slidesmania/" TargetMode="External"/><Relationship Id="rId5" Type="http://schemas.openxmlformats.org/officeDocument/2006/relationships/hyperlink" Target="https://twitter.com/SlidesManiaSM/" TargetMode="External"/><Relationship Id="rId6" Type="http://schemas.openxmlformats.org/officeDocument/2006/relationships/image" Target="../media/image4.png"/><Relationship Id="rId7" Type="http://schemas.openxmlformats.org/officeDocument/2006/relationships/hyperlink" Target="https://www.pinterest.com/slidesmania/" TargetMode="External"/><Relationship Id="rId8"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1 Title">
  <p:cSld name="CUSTOM">
    <p:bg>
      <p:bgPr>
        <a:gradFill>
          <a:gsLst>
            <a:gs pos="0">
              <a:schemeClr val="accent5"/>
            </a:gs>
            <a:gs pos="100000">
              <a:schemeClr val="accent4"/>
            </a:gs>
          </a:gsLst>
          <a:lin ang="0" scaled="0"/>
        </a:gradFill>
      </p:bgPr>
    </p:bg>
    <p:spTree>
      <p:nvGrpSpPr>
        <p:cNvPr id="296" name="Shape 296"/>
        <p:cNvGrpSpPr/>
        <p:nvPr/>
      </p:nvGrpSpPr>
      <p:grpSpPr>
        <a:xfrm>
          <a:off x="0" y="0"/>
          <a:ext cx="0" cy="0"/>
          <a:chOff x="0" y="0"/>
          <a:chExt cx="0" cy="0"/>
        </a:xfrm>
      </p:grpSpPr>
      <p:sp>
        <p:nvSpPr>
          <p:cNvPr id="297" name="Google Shape;297;p2"/>
          <p:cNvSpPr txBox="1"/>
          <p:nvPr>
            <p:ph type="title"/>
          </p:nvPr>
        </p:nvSpPr>
        <p:spPr>
          <a:xfrm>
            <a:off x="988288" y="1707750"/>
            <a:ext cx="10182900" cy="3140700"/>
          </a:xfrm>
          <a:prstGeom prst="rect">
            <a:avLst/>
          </a:prstGeom>
        </p:spPr>
        <p:txBody>
          <a:bodyPr anchorCtr="0" anchor="ctr" bIns="121900" lIns="121900" spcFirstLastPara="1" rIns="121900" wrap="square" tIns="121900">
            <a:noAutofit/>
          </a:bodyPr>
          <a:lstStyle>
            <a:lvl1pPr lvl="0">
              <a:spcBef>
                <a:spcPts val="0"/>
              </a:spcBef>
              <a:spcAft>
                <a:spcPts val="0"/>
              </a:spcAft>
              <a:buSzPts val="9000"/>
              <a:buNone/>
              <a:defRPr sz="9000"/>
            </a:lvl1pPr>
            <a:lvl2pPr lvl="1">
              <a:spcBef>
                <a:spcPts val="0"/>
              </a:spcBef>
              <a:spcAft>
                <a:spcPts val="0"/>
              </a:spcAft>
              <a:buSzPts val="9000"/>
              <a:buNone/>
              <a:defRPr sz="9000"/>
            </a:lvl2pPr>
            <a:lvl3pPr lvl="2">
              <a:spcBef>
                <a:spcPts val="0"/>
              </a:spcBef>
              <a:spcAft>
                <a:spcPts val="0"/>
              </a:spcAft>
              <a:buSzPts val="9000"/>
              <a:buNone/>
              <a:defRPr sz="9000"/>
            </a:lvl3pPr>
            <a:lvl4pPr lvl="3">
              <a:spcBef>
                <a:spcPts val="0"/>
              </a:spcBef>
              <a:spcAft>
                <a:spcPts val="0"/>
              </a:spcAft>
              <a:buSzPts val="9000"/>
              <a:buNone/>
              <a:defRPr sz="9000"/>
            </a:lvl4pPr>
            <a:lvl5pPr lvl="4">
              <a:spcBef>
                <a:spcPts val="0"/>
              </a:spcBef>
              <a:spcAft>
                <a:spcPts val="0"/>
              </a:spcAft>
              <a:buSzPts val="9000"/>
              <a:buNone/>
              <a:defRPr sz="9000"/>
            </a:lvl5pPr>
            <a:lvl6pPr lvl="5">
              <a:spcBef>
                <a:spcPts val="0"/>
              </a:spcBef>
              <a:spcAft>
                <a:spcPts val="0"/>
              </a:spcAft>
              <a:buSzPts val="9000"/>
              <a:buNone/>
              <a:defRPr sz="9000"/>
            </a:lvl6pPr>
            <a:lvl7pPr lvl="6">
              <a:spcBef>
                <a:spcPts val="0"/>
              </a:spcBef>
              <a:spcAft>
                <a:spcPts val="0"/>
              </a:spcAft>
              <a:buSzPts val="9000"/>
              <a:buNone/>
              <a:defRPr sz="9000"/>
            </a:lvl7pPr>
            <a:lvl8pPr lvl="7">
              <a:spcBef>
                <a:spcPts val="0"/>
              </a:spcBef>
              <a:spcAft>
                <a:spcPts val="0"/>
              </a:spcAft>
              <a:buSzPts val="9000"/>
              <a:buNone/>
              <a:defRPr sz="9000"/>
            </a:lvl8pPr>
            <a:lvl9pPr lvl="8">
              <a:spcBef>
                <a:spcPts val="0"/>
              </a:spcBef>
              <a:spcAft>
                <a:spcPts val="0"/>
              </a:spcAft>
              <a:buSzPts val="9000"/>
              <a:buNone/>
              <a:defRPr sz="9000"/>
            </a:lvl9pPr>
          </a:lstStyle>
          <a:p/>
        </p:txBody>
      </p:sp>
      <p:sp>
        <p:nvSpPr>
          <p:cNvPr id="298" name="Google Shape;298;p2"/>
          <p:cNvSpPr txBox="1"/>
          <p:nvPr>
            <p:ph idx="1" type="subTitle"/>
          </p:nvPr>
        </p:nvSpPr>
        <p:spPr>
          <a:xfrm>
            <a:off x="1003704" y="4848475"/>
            <a:ext cx="10200000" cy="717900"/>
          </a:xfrm>
          <a:prstGeom prst="rect">
            <a:avLst/>
          </a:prstGeom>
        </p:spPr>
        <p:txBody>
          <a:bodyPr anchorCtr="0" anchor="t" bIns="121900" lIns="121900" spcFirstLastPara="1" rIns="121900" wrap="square" tIns="121900">
            <a:noAutofit/>
          </a:bodyPr>
          <a:lstStyle>
            <a:lvl1pPr lvl="0">
              <a:spcBef>
                <a:spcPts val="0"/>
              </a:spcBef>
              <a:spcAft>
                <a:spcPts val="0"/>
              </a:spcAft>
              <a:buSzPts val="2000"/>
              <a:buNone/>
              <a:defRPr/>
            </a:lvl1pPr>
            <a:lvl2pPr lvl="1">
              <a:spcBef>
                <a:spcPts val="2100"/>
              </a:spcBef>
              <a:spcAft>
                <a:spcPts val="0"/>
              </a:spcAft>
              <a:buSzPts val="2000"/>
              <a:buNone/>
              <a:defRPr/>
            </a:lvl2pPr>
            <a:lvl3pPr lvl="2">
              <a:spcBef>
                <a:spcPts val="2100"/>
              </a:spcBef>
              <a:spcAft>
                <a:spcPts val="0"/>
              </a:spcAft>
              <a:buSzPts val="2000"/>
              <a:buNone/>
              <a:defRPr/>
            </a:lvl3pPr>
            <a:lvl4pPr lvl="3">
              <a:spcBef>
                <a:spcPts val="2100"/>
              </a:spcBef>
              <a:spcAft>
                <a:spcPts val="0"/>
              </a:spcAft>
              <a:buSzPts val="2000"/>
              <a:buNone/>
              <a:defRPr/>
            </a:lvl4pPr>
            <a:lvl5pPr lvl="4">
              <a:spcBef>
                <a:spcPts val="2100"/>
              </a:spcBef>
              <a:spcAft>
                <a:spcPts val="0"/>
              </a:spcAft>
              <a:buSzPts val="2000"/>
              <a:buNone/>
              <a:defRPr/>
            </a:lvl5pPr>
            <a:lvl6pPr lvl="5">
              <a:spcBef>
                <a:spcPts val="2100"/>
              </a:spcBef>
              <a:spcAft>
                <a:spcPts val="0"/>
              </a:spcAft>
              <a:buSzPts val="2000"/>
              <a:buNone/>
              <a:defRPr/>
            </a:lvl6pPr>
            <a:lvl7pPr lvl="6">
              <a:spcBef>
                <a:spcPts val="2100"/>
              </a:spcBef>
              <a:spcAft>
                <a:spcPts val="0"/>
              </a:spcAft>
              <a:buSzPts val="2000"/>
              <a:buNone/>
              <a:defRPr/>
            </a:lvl7pPr>
            <a:lvl8pPr lvl="7">
              <a:spcBef>
                <a:spcPts val="2100"/>
              </a:spcBef>
              <a:spcAft>
                <a:spcPts val="0"/>
              </a:spcAft>
              <a:buSzPts val="2000"/>
              <a:buNone/>
              <a:defRPr/>
            </a:lvl8pPr>
            <a:lvl9pPr lvl="8">
              <a:spcBef>
                <a:spcPts val="2100"/>
              </a:spcBef>
              <a:spcAft>
                <a:spcPts val="2100"/>
              </a:spcAft>
              <a:buSzPts val="2000"/>
              <a:buNone/>
              <a:defRPr/>
            </a:lvl9pPr>
          </a:lstStyle>
          <a:p/>
        </p:txBody>
      </p:sp>
      <p:sp>
        <p:nvSpPr>
          <p:cNvPr id="299" name="Google Shape;299;p2"/>
          <p:cNvSpPr txBox="1"/>
          <p:nvPr>
            <p:ph idx="12" type="sldNum"/>
          </p:nvPr>
        </p:nvSpPr>
        <p:spPr>
          <a:xfrm>
            <a:off x="11409045" y="6333134"/>
            <a:ext cx="731700" cy="525000"/>
          </a:xfrm>
          <a:prstGeom prst="rect">
            <a:avLst/>
          </a:prstGeom>
        </p:spPr>
        <p:txBody>
          <a:bodyPr anchorCtr="0" anchor="t" bIns="121900" lIns="121900" spcFirstLastPara="1" rIns="121900" wrap="square" tIns="121900">
            <a:noAutofit/>
          </a:bodyPr>
          <a:lstStyle>
            <a:lvl1pPr lvl="0">
              <a:buNone/>
              <a:defRPr>
                <a:latin typeface="Poppins Medium"/>
                <a:ea typeface="Poppins Medium"/>
                <a:cs typeface="Poppins Medium"/>
                <a:sym typeface="Poppins Medium"/>
              </a:defRPr>
            </a:lvl1pPr>
            <a:lvl2pPr lvl="1">
              <a:buNone/>
              <a:defRPr>
                <a:latin typeface="Poppins Medium"/>
                <a:ea typeface="Poppins Medium"/>
                <a:cs typeface="Poppins Medium"/>
                <a:sym typeface="Poppins Medium"/>
              </a:defRPr>
            </a:lvl2pPr>
            <a:lvl3pPr lvl="2">
              <a:buNone/>
              <a:defRPr>
                <a:latin typeface="Poppins Medium"/>
                <a:ea typeface="Poppins Medium"/>
                <a:cs typeface="Poppins Medium"/>
                <a:sym typeface="Poppins Medium"/>
              </a:defRPr>
            </a:lvl3pPr>
            <a:lvl4pPr lvl="3">
              <a:buNone/>
              <a:defRPr>
                <a:latin typeface="Poppins Medium"/>
                <a:ea typeface="Poppins Medium"/>
                <a:cs typeface="Poppins Medium"/>
                <a:sym typeface="Poppins Medium"/>
              </a:defRPr>
            </a:lvl4pPr>
            <a:lvl5pPr lvl="4">
              <a:buNone/>
              <a:defRPr>
                <a:latin typeface="Poppins Medium"/>
                <a:ea typeface="Poppins Medium"/>
                <a:cs typeface="Poppins Medium"/>
                <a:sym typeface="Poppins Medium"/>
              </a:defRPr>
            </a:lvl5pPr>
            <a:lvl6pPr lvl="5">
              <a:buNone/>
              <a:defRPr>
                <a:latin typeface="Poppins Medium"/>
                <a:ea typeface="Poppins Medium"/>
                <a:cs typeface="Poppins Medium"/>
                <a:sym typeface="Poppins Medium"/>
              </a:defRPr>
            </a:lvl6pPr>
            <a:lvl7pPr lvl="6">
              <a:buNone/>
              <a:defRPr>
                <a:latin typeface="Poppins Medium"/>
                <a:ea typeface="Poppins Medium"/>
                <a:cs typeface="Poppins Medium"/>
                <a:sym typeface="Poppins Medium"/>
              </a:defRPr>
            </a:lvl7pPr>
            <a:lvl8pPr lvl="7">
              <a:buNone/>
              <a:defRPr>
                <a:latin typeface="Poppins Medium"/>
                <a:ea typeface="Poppins Medium"/>
                <a:cs typeface="Poppins Medium"/>
                <a:sym typeface="Poppins Medium"/>
              </a:defRPr>
            </a:lvl8pPr>
            <a:lvl9pPr lvl="8">
              <a:buNone/>
              <a:defRPr>
                <a:latin typeface="Poppins Medium"/>
                <a:ea typeface="Poppins Medium"/>
                <a:cs typeface="Poppins Medium"/>
                <a:sym typeface="Poppins Medium"/>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9 Big Title">
  <p:cSld name="CUSTOM_7">
    <p:bg>
      <p:bgPr>
        <a:gradFill>
          <a:gsLst>
            <a:gs pos="0">
              <a:schemeClr val="accent6"/>
            </a:gs>
            <a:gs pos="100000">
              <a:schemeClr val="accent1"/>
            </a:gs>
          </a:gsLst>
          <a:lin ang="0" scaled="0"/>
        </a:gradFill>
      </p:bgPr>
    </p:bg>
    <p:spTree>
      <p:nvGrpSpPr>
        <p:cNvPr id="344" name="Shape 344"/>
        <p:cNvGrpSpPr/>
        <p:nvPr/>
      </p:nvGrpSpPr>
      <p:grpSpPr>
        <a:xfrm>
          <a:off x="0" y="0"/>
          <a:ext cx="0" cy="0"/>
          <a:chOff x="0" y="0"/>
          <a:chExt cx="0" cy="0"/>
        </a:xfrm>
      </p:grpSpPr>
      <p:sp>
        <p:nvSpPr>
          <p:cNvPr id="345" name="Google Shape;345;p11"/>
          <p:cNvSpPr txBox="1"/>
          <p:nvPr>
            <p:ph type="title"/>
          </p:nvPr>
        </p:nvSpPr>
        <p:spPr>
          <a:xfrm>
            <a:off x="548250" y="1068900"/>
            <a:ext cx="11095500" cy="4720200"/>
          </a:xfrm>
          <a:prstGeom prst="rect">
            <a:avLst/>
          </a:prstGeom>
        </p:spPr>
        <p:txBody>
          <a:bodyPr anchorCtr="0" anchor="ctr" bIns="121900" lIns="121900" spcFirstLastPara="1" rIns="121900" wrap="square" tIns="121900">
            <a:noAutofit/>
          </a:bodyPr>
          <a:lstStyle>
            <a:lvl1pPr lvl="0" rtl="0" algn="ctr">
              <a:spcBef>
                <a:spcPts val="0"/>
              </a:spcBef>
              <a:spcAft>
                <a:spcPts val="0"/>
              </a:spcAft>
              <a:buSzPts val="10000"/>
              <a:buNone/>
              <a:defRPr/>
            </a:lvl1pPr>
            <a:lvl2pPr lvl="1" rtl="0" algn="ctr">
              <a:spcBef>
                <a:spcPts val="0"/>
              </a:spcBef>
              <a:spcAft>
                <a:spcPts val="0"/>
              </a:spcAft>
              <a:buSzPts val="10000"/>
              <a:buNone/>
              <a:defRPr/>
            </a:lvl2pPr>
            <a:lvl3pPr lvl="2" rtl="0" algn="ctr">
              <a:spcBef>
                <a:spcPts val="0"/>
              </a:spcBef>
              <a:spcAft>
                <a:spcPts val="0"/>
              </a:spcAft>
              <a:buSzPts val="10000"/>
              <a:buNone/>
              <a:defRPr/>
            </a:lvl3pPr>
            <a:lvl4pPr lvl="3" rtl="0" algn="ctr">
              <a:spcBef>
                <a:spcPts val="0"/>
              </a:spcBef>
              <a:spcAft>
                <a:spcPts val="0"/>
              </a:spcAft>
              <a:buSzPts val="10000"/>
              <a:buNone/>
              <a:defRPr/>
            </a:lvl4pPr>
            <a:lvl5pPr lvl="4" rtl="0" algn="ctr">
              <a:spcBef>
                <a:spcPts val="0"/>
              </a:spcBef>
              <a:spcAft>
                <a:spcPts val="0"/>
              </a:spcAft>
              <a:buSzPts val="10000"/>
              <a:buNone/>
              <a:defRPr/>
            </a:lvl5pPr>
            <a:lvl6pPr lvl="5" rtl="0" algn="ctr">
              <a:spcBef>
                <a:spcPts val="0"/>
              </a:spcBef>
              <a:spcAft>
                <a:spcPts val="0"/>
              </a:spcAft>
              <a:buSzPts val="10000"/>
              <a:buNone/>
              <a:defRPr/>
            </a:lvl6pPr>
            <a:lvl7pPr lvl="6" rtl="0" algn="ctr">
              <a:spcBef>
                <a:spcPts val="0"/>
              </a:spcBef>
              <a:spcAft>
                <a:spcPts val="0"/>
              </a:spcAft>
              <a:buSzPts val="10000"/>
              <a:buNone/>
              <a:defRPr/>
            </a:lvl7pPr>
            <a:lvl8pPr lvl="7" rtl="0" algn="ctr">
              <a:spcBef>
                <a:spcPts val="0"/>
              </a:spcBef>
              <a:spcAft>
                <a:spcPts val="0"/>
              </a:spcAft>
              <a:buSzPts val="10000"/>
              <a:buNone/>
              <a:defRPr/>
            </a:lvl8pPr>
            <a:lvl9pPr lvl="8" rtl="0" algn="ctr">
              <a:spcBef>
                <a:spcPts val="0"/>
              </a:spcBef>
              <a:spcAft>
                <a:spcPts val="0"/>
              </a:spcAft>
              <a:buSzPts val="10000"/>
              <a:buNone/>
              <a:defRPr/>
            </a:lvl9pPr>
          </a:lstStyle>
          <a:p/>
        </p:txBody>
      </p:sp>
      <p:sp>
        <p:nvSpPr>
          <p:cNvPr id="346" name="Google Shape;346;p11"/>
          <p:cNvSpPr txBox="1"/>
          <p:nvPr>
            <p:ph idx="12" type="sldNum"/>
          </p:nvPr>
        </p:nvSpPr>
        <p:spPr>
          <a:xfrm>
            <a:off x="11409045" y="6333134"/>
            <a:ext cx="731700" cy="525000"/>
          </a:xfrm>
          <a:prstGeom prst="rect">
            <a:avLst/>
          </a:prstGeom>
        </p:spPr>
        <p:txBody>
          <a:bodyPr anchorCtr="0" anchor="t" bIns="121900" lIns="121900" spcFirstLastPara="1" rIns="121900" wrap="square" tIns="121900">
            <a:noAutofit/>
          </a:bodyPr>
          <a:lstStyle>
            <a:lvl1pPr lvl="0">
              <a:buNone/>
              <a:defRPr>
                <a:latin typeface="Poppins Medium"/>
                <a:ea typeface="Poppins Medium"/>
                <a:cs typeface="Poppins Medium"/>
                <a:sym typeface="Poppins Medium"/>
              </a:defRPr>
            </a:lvl1pPr>
            <a:lvl2pPr lvl="1">
              <a:buNone/>
              <a:defRPr>
                <a:latin typeface="Poppins Medium"/>
                <a:ea typeface="Poppins Medium"/>
                <a:cs typeface="Poppins Medium"/>
                <a:sym typeface="Poppins Medium"/>
              </a:defRPr>
            </a:lvl2pPr>
            <a:lvl3pPr lvl="2">
              <a:buNone/>
              <a:defRPr>
                <a:latin typeface="Poppins Medium"/>
                <a:ea typeface="Poppins Medium"/>
                <a:cs typeface="Poppins Medium"/>
                <a:sym typeface="Poppins Medium"/>
              </a:defRPr>
            </a:lvl3pPr>
            <a:lvl4pPr lvl="3">
              <a:buNone/>
              <a:defRPr>
                <a:latin typeface="Poppins Medium"/>
                <a:ea typeface="Poppins Medium"/>
                <a:cs typeface="Poppins Medium"/>
                <a:sym typeface="Poppins Medium"/>
              </a:defRPr>
            </a:lvl4pPr>
            <a:lvl5pPr lvl="4">
              <a:buNone/>
              <a:defRPr>
                <a:latin typeface="Poppins Medium"/>
                <a:ea typeface="Poppins Medium"/>
                <a:cs typeface="Poppins Medium"/>
                <a:sym typeface="Poppins Medium"/>
              </a:defRPr>
            </a:lvl5pPr>
            <a:lvl6pPr lvl="5">
              <a:buNone/>
              <a:defRPr>
                <a:latin typeface="Poppins Medium"/>
                <a:ea typeface="Poppins Medium"/>
                <a:cs typeface="Poppins Medium"/>
                <a:sym typeface="Poppins Medium"/>
              </a:defRPr>
            </a:lvl6pPr>
            <a:lvl7pPr lvl="6">
              <a:buNone/>
              <a:defRPr>
                <a:latin typeface="Poppins Medium"/>
                <a:ea typeface="Poppins Medium"/>
                <a:cs typeface="Poppins Medium"/>
                <a:sym typeface="Poppins Medium"/>
              </a:defRPr>
            </a:lvl7pPr>
            <a:lvl8pPr lvl="7">
              <a:buNone/>
              <a:defRPr>
                <a:latin typeface="Poppins Medium"/>
                <a:ea typeface="Poppins Medium"/>
                <a:cs typeface="Poppins Medium"/>
                <a:sym typeface="Poppins Medium"/>
              </a:defRPr>
            </a:lvl8pPr>
            <a:lvl9pPr lvl="8">
              <a:buNone/>
              <a:defRPr>
                <a:latin typeface="Poppins Medium"/>
                <a:ea typeface="Poppins Medium"/>
                <a:cs typeface="Poppins Medium"/>
                <a:sym typeface="Poppins Medium"/>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8 Three columns">
  <p:cSld name="CUSTOM_8">
    <p:bg>
      <p:bgPr>
        <a:gradFill>
          <a:gsLst>
            <a:gs pos="0">
              <a:schemeClr val="accent5"/>
            </a:gs>
            <a:gs pos="100000">
              <a:schemeClr val="accent6"/>
            </a:gs>
          </a:gsLst>
          <a:lin ang="0" scaled="0"/>
        </a:gradFill>
      </p:bgPr>
    </p:bg>
    <p:spTree>
      <p:nvGrpSpPr>
        <p:cNvPr id="347" name="Shape 347"/>
        <p:cNvGrpSpPr/>
        <p:nvPr/>
      </p:nvGrpSpPr>
      <p:grpSpPr>
        <a:xfrm>
          <a:off x="0" y="0"/>
          <a:ext cx="0" cy="0"/>
          <a:chOff x="0" y="0"/>
          <a:chExt cx="0" cy="0"/>
        </a:xfrm>
      </p:grpSpPr>
      <p:sp>
        <p:nvSpPr>
          <p:cNvPr id="348" name="Google Shape;348;p12"/>
          <p:cNvSpPr txBox="1"/>
          <p:nvPr>
            <p:ph idx="1" type="subTitle"/>
          </p:nvPr>
        </p:nvSpPr>
        <p:spPr>
          <a:xfrm>
            <a:off x="1217558" y="1876469"/>
            <a:ext cx="9755100" cy="606900"/>
          </a:xfrm>
          <a:prstGeom prst="rect">
            <a:avLst/>
          </a:prstGeom>
        </p:spPr>
        <p:txBody>
          <a:bodyPr anchorCtr="0" anchor="t" bIns="121900" lIns="121900" spcFirstLastPara="1" rIns="121900" wrap="square" tIns="121900">
            <a:noAutofit/>
          </a:bodyPr>
          <a:lstStyle>
            <a:lvl1pPr lvl="0" rtl="0">
              <a:spcBef>
                <a:spcPts val="0"/>
              </a:spcBef>
              <a:spcAft>
                <a:spcPts val="0"/>
              </a:spcAft>
              <a:buSzPts val="1800"/>
              <a:buNone/>
              <a:defRPr b="1" sz="1800"/>
            </a:lvl1pPr>
            <a:lvl2pPr lvl="1" rtl="0">
              <a:spcBef>
                <a:spcPts val="2100"/>
              </a:spcBef>
              <a:spcAft>
                <a:spcPts val="0"/>
              </a:spcAft>
              <a:buSzPts val="1800"/>
              <a:buNone/>
              <a:defRPr b="1" sz="1800"/>
            </a:lvl2pPr>
            <a:lvl3pPr lvl="2" rtl="0">
              <a:spcBef>
                <a:spcPts val="2100"/>
              </a:spcBef>
              <a:spcAft>
                <a:spcPts val="0"/>
              </a:spcAft>
              <a:buSzPts val="1800"/>
              <a:buNone/>
              <a:defRPr b="1" sz="1800"/>
            </a:lvl3pPr>
            <a:lvl4pPr lvl="3" rtl="0">
              <a:spcBef>
                <a:spcPts val="2100"/>
              </a:spcBef>
              <a:spcAft>
                <a:spcPts val="0"/>
              </a:spcAft>
              <a:buSzPts val="1800"/>
              <a:buNone/>
              <a:defRPr b="1" sz="1800"/>
            </a:lvl4pPr>
            <a:lvl5pPr lvl="4" rtl="0">
              <a:spcBef>
                <a:spcPts val="2100"/>
              </a:spcBef>
              <a:spcAft>
                <a:spcPts val="0"/>
              </a:spcAft>
              <a:buSzPts val="1800"/>
              <a:buNone/>
              <a:defRPr b="1" sz="1800"/>
            </a:lvl5pPr>
            <a:lvl6pPr lvl="5" rtl="0">
              <a:spcBef>
                <a:spcPts val="2100"/>
              </a:spcBef>
              <a:spcAft>
                <a:spcPts val="0"/>
              </a:spcAft>
              <a:buSzPts val="1800"/>
              <a:buNone/>
              <a:defRPr b="1" sz="1800"/>
            </a:lvl6pPr>
            <a:lvl7pPr lvl="6" rtl="0">
              <a:spcBef>
                <a:spcPts val="2100"/>
              </a:spcBef>
              <a:spcAft>
                <a:spcPts val="0"/>
              </a:spcAft>
              <a:buSzPts val="1800"/>
              <a:buNone/>
              <a:defRPr b="1" sz="1800"/>
            </a:lvl7pPr>
            <a:lvl8pPr lvl="7" rtl="0">
              <a:spcBef>
                <a:spcPts val="2100"/>
              </a:spcBef>
              <a:spcAft>
                <a:spcPts val="0"/>
              </a:spcAft>
              <a:buSzPts val="1800"/>
              <a:buNone/>
              <a:defRPr b="1" sz="1800"/>
            </a:lvl8pPr>
            <a:lvl9pPr lvl="8" rtl="0">
              <a:spcBef>
                <a:spcPts val="2100"/>
              </a:spcBef>
              <a:spcAft>
                <a:spcPts val="2100"/>
              </a:spcAft>
              <a:buSzPts val="1800"/>
              <a:buNone/>
              <a:defRPr b="1" sz="1800"/>
            </a:lvl9pPr>
          </a:lstStyle>
          <a:p/>
        </p:txBody>
      </p:sp>
      <p:sp>
        <p:nvSpPr>
          <p:cNvPr id="349" name="Google Shape;349;p12"/>
          <p:cNvSpPr txBox="1"/>
          <p:nvPr>
            <p:ph idx="2" type="subTitle"/>
          </p:nvPr>
        </p:nvSpPr>
        <p:spPr>
          <a:xfrm>
            <a:off x="1217558" y="3481360"/>
            <a:ext cx="9755100" cy="606900"/>
          </a:xfrm>
          <a:prstGeom prst="rect">
            <a:avLst/>
          </a:prstGeom>
        </p:spPr>
        <p:txBody>
          <a:bodyPr anchorCtr="0" anchor="t" bIns="121900" lIns="121900" spcFirstLastPara="1" rIns="121900" wrap="square" tIns="121900">
            <a:noAutofit/>
          </a:bodyPr>
          <a:lstStyle>
            <a:lvl1pPr lvl="0" rtl="0">
              <a:spcBef>
                <a:spcPts val="0"/>
              </a:spcBef>
              <a:spcAft>
                <a:spcPts val="0"/>
              </a:spcAft>
              <a:buSzPts val="1800"/>
              <a:buNone/>
              <a:defRPr b="1" sz="1800"/>
            </a:lvl1pPr>
            <a:lvl2pPr lvl="1" rtl="0">
              <a:spcBef>
                <a:spcPts val="2100"/>
              </a:spcBef>
              <a:spcAft>
                <a:spcPts val="0"/>
              </a:spcAft>
              <a:buSzPts val="1800"/>
              <a:buNone/>
              <a:defRPr b="1" sz="1800"/>
            </a:lvl2pPr>
            <a:lvl3pPr lvl="2" rtl="0">
              <a:spcBef>
                <a:spcPts val="2100"/>
              </a:spcBef>
              <a:spcAft>
                <a:spcPts val="0"/>
              </a:spcAft>
              <a:buSzPts val="1800"/>
              <a:buNone/>
              <a:defRPr b="1" sz="1800"/>
            </a:lvl3pPr>
            <a:lvl4pPr lvl="3" rtl="0">
              <a:spcBef>
                <a:spcPts val="2100"/>
              </a:spcBef>
              <a:spcAft>
                <a:spcPts val="0"/>
              </a:spcAft>
              <a:buSzPts val="1800"/>
              <a:buNone/>
              <a:defRPr b="1" sz="1800"/>
            </a:lvl4pPr>
            <a:lvl5pPr lvl="4" rtl="0">
              <a:spcBef>
                <a:spcPts val="2100"/>
              </a:spcBef>
              <a:spcAft>
                <a:spcPts val="0"/>
              </a:spcAft>
              <a:buSzPts val="1800"/>
              <a:buNone/>
              <a:defRPr b="1" sz="1800"/>
            </a:lvl5pPr>
            <a:lvl6pPr lvl="5" rtl="0">
              <a:spcBef>
                <a:spcPts val="2100"/>
              </a:spcBef>
              <a:spcAft>
                <a:spcPts val="0"/>
              </a:spcAft>
              <a:buSzPts val="1800"/>
              <a:buNone/>
              <a:defRPr b="1" sz="1800"/>
            </a:lvl6pPr>
            <a:lvl7pPr lvl="6" rtl="0">
              <a:spcBef>
                <a:spcPts val="2100"/>
              </a:spcBef>
              <a:spcAft>
                <a:spcPts val="0"/>
              </a:spcAft>
              <a:buSzPts val="1800"/>
              <a:buNone/>
              <a:defRPr b="1" sz="1800"/>
            </a:lvl7pPr>
            <a:lvl8pPr lvl="7" rtl="0">
              <a:spcBef>
                <a:spcPts val="2100"/>
              </a:spcBef>
              <a:spcAft>
                <a:spcPts val="0"/>
              </a:spcAft>
              <a:buSzPts val="1800"/>
              <a:buNone/>
              <a:defRPr b="1" sz="1800"/>
            </a:lvl8pPr>
            <a:lvl9pPr lvl="8" rtl="0">
              <a:spcBef>
                <a:spcPts val="2100"/>
              </a:spcBef>
              <a:spcAft>
                <a:spcPts val="2100"/>
              </a:spcAft>
              <a:buSzPts val="1800"/>
              <a:buNone/>
              <a:defRPr b="1" sz="1800"/>
            </a:lvl9pPr>
          </a:lstStyle>
          <a:p/>
        </p:txBody>
      </p:sp>
      <p:sp>
        <p:nvSpPr>
          <p:cNvPr id="350" name="Google Shape;350;p12"/>
          <p:cNvSpPr txBox="1"/>
          <p:nvPr>
            <p:ph idx="3" type="subTitle"/>
          </p:nvPr>
        </p:nvSpPr>
        <p:spPr>
          <a:xfrm>
            <a:off x="1217558" y="5086250"/>
            <a:ext cx="9755100" cy="606900"/>
          </a:xfrm>
          <a:prstGeom prst="rect">
            <a:avLst/>
          </a:prstGeom>
        </p:spPr>
        <p:txBody>
          <a:bodyPr anchorCtr="0" anchor="t" bIns="121900" lIns="121900" spcFirstLastPara="1" rIns="121900" wrap="square" tIns="121900">
            <a:noAutofit/>
          </a:bodyPr>
          <a:lstStyle>
            <a:lvl1pPr lvl="0" rtl="0">
              <a:spcBef>
                <a:spcPts val="0"/>
              </a:spcBef>
              <a:spcAft>
                <a:spcPts val="0"/>
              </a:spcAft>
              <a:buSzPts val="1800"/>
              <a:buNone/>
              <a:defRPr b="1" sz="1800"/>
            </a:lvl1pPr>
            <a:lvl2pPr lvl="1" rtl="0">
              <a:spcBef>
                <a:spcPts val="2100"/>
              </a:spcBef>
              <a:spcAft>
                <a:spcPts val="0"/>
              </a:spcAft>
              <a:buSzPts val="1800"/>
              <a:buNone/>
              <a:defRPr b="1" sz="1800"/>
            </a:lvl2pPr>
            <a:lvl3pPr lvl="2" rtl="0">
              <a:spcBef>
                <a:spcPts val="2100"/>
              </a:spcBef>
              <a:spcAft>
                <a:spcPts val="0"/>
              </a:spcAft>
              <a:buSzPts val="1800"/>
              <a:buNone/>
              <a:defRPr b="1" sz="1800"/>
            </a:lvl3pPr>
            <a:lvl4pPr lvl="3" rtl="0">
              <a:spcBef>
                <a:spcPts val="2100"/>
              </a:spcBef>
              <a:spcAft>
                <a:spcPts val="0"/>
              </a:spcAft>
              <a:buSzPts val="1800"/>
              <a:buNone/>
              <a:defRPr b="1" sz="1800"/>
            </a:lvl4pPr>
            <a:lvl5pPr lvl="4" rtl="0">
              <a:spcBef>
                <a:spcPts val="2100"/>
              </a:spcBef>
              <a:spcAft>
                <a:spcPts val="0"/>
              </a:spcAft>
              <a:buSzPts val="1800"/>
              <a:buNone/>
              <a:defRPr b="1" sz="1800"/>
            </a:lvl5pPr>
            <a:lvl6pPr lvl="5" rtl="0">
              <a:spcBef>
                <a:spcPts val="2100"/>
              </a:spcBef>
              <a:spcAft>
                <a:spcPts val="0"/>
              </a:spcAft>
              <a:buSzPts val="1800"/>
              <a:buNone/>
              <a:defRPr b="1" sz="1800"/>
            </a:lvl6pPr>
            <a:lvl7pPr lvl="6" rtl="0">
              <a:spcBef>
                <a:spcPts val="2100"/>
              </a:spcBef>
              <a:spcAft>
                <a:spcPts val="0"/>
              </a:spcAft>
              <a:buSzPts val="1800"/>
              <a:buNone/>
              <a:defRPr b="1" sz="1800"/>
            </a:lvl7pPr>
            <a:lvl8pPr lvl="7" rtl="0">
              <a:spcBef>
                <a:spcPts val="2100"/>
              </a:spcBef>
              <a:spcAft>
                <a:spcPts val="0"/>
              </a:spcAft>
              <a:buSzPts val="1800"/>
              <a:buNone/>
              <a:defRPr b="1" sz="1800"/>
            </a:lvl8pPr>
            <a:lvl9pPr lvl="8" rtl="0">
              <a:spcBef>
                <a:spcPts val="2100"/>
              </a:spcBef>
              <a:spcAft>
                <a:spcPts val="2100"/>
              </a:spcAft>
              <a:buSzPts val="1800"/>
              <a:buNone/>
              <a:defRPr b="1" sz="1800"/>
            </a:lvl9pPr>
          </a:lstStyle>
          <a:p/>
        </p:txBody>
      </p:sp>
      <p:sp>
        <p:nvSpPr>
          <p:cNvPr id="351" name="Google Shape;351;p12"/>
          <p:cNvSpPr txBox="1"/>
          <p:nvPr>
            <p:ph type="title"/>
          </p:nvPr>
        </p:nvSpPr>
        <p:spPr>
          <a:xfrm>
            <a:off x="1217550" y="587463"/>
            <a:ext cx="9755100" cy="763500"/>
          </a:xfrm>
          <a:prstGeom prst="rect">
            <a:avLst/>
          </a:prstGeom>
        </p:spPr>
        <p:txBody>
          <a:bodyPr anchorCtr="0" anchor="t" bIns="121900" lIns="121900" spcFirstLastPara="1" rIns="121900" wrap="square" tIns="121900">
            <a:noAutofit/>
          </a:bodyPr>
          <a:lstStyle>
            <a:lvl1pPr indent="0" lvl="0" marL="0" marR="0" rtl="0" algn="l">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p:txBody>
      </p:sp>
      <p:sp>
        <p:nvSpPr>
          <p:cNvPr id="352" name="Google Shape;352;p12"/>
          <p:cNvSpPr txBox="1"/>
          <p:nvPr>
            <p:ph idx="4" type="body"/>
          </p:nvPr>
        </p:nvSpPr>
        <p:spPr>
          <a:xfrm>
            <a:off x="1217550" y="2314418"/>
            <a:ext cx="9755100" cy="925200"/>
          </a:xfrm>
          <a:prstGeom prst="rect">
            <a:avLst/>
          </a:prstGeom>
        </p:spPr>
        <p:txBody>
          <a:bodyPr anchorCtr="0" anchor="t" bIns="121900" lIns="121900" spcFirstLastPara="1" rIns="121900" wrap="square" tIns="121900">
            <a:noAutofit/>
          </a:bodyPr>
          <a:lstStyle>
            <a:lvl1pPr indent="-317500" lvl="0" marL="457200">
              <a:spcBef>
                <a:spcPts val="0"/>
              </a:spcBef>
              <a:spcAft>
                <a:spcPts val="0"/>
              </a:spcAft>
              <a:buSzPts val="1400"/>
              <a:buChar char="●"/>
              <a:defRPr sz="1400"/>
            </a:lvl1pPr>
            <a:lvl2pPr indent="-317500" lvl="1" marL="914400">
              <a:spcBef>
                <a:spcPts val="2100"/>
              </a:spcBef>
              <a:spcAft>
                <a:spcPts val="0"/>
              </a:spcAft>
              <a:buSzPts val="1400"/>
              <a:buChar char="○"/>
              <a:defRPr sz="1400"/>
            </a:lvl2pPr>
            <a:lvl3pPr indent="-317500" lvl="2" marL="1371600">
              <a:spcBef>
                <a:spcPts val="2100"/>
              </a:spcBef>
              <a:spcAft>
                <a:spcPts val="0"/>
              </a:spcAft>
              <a:buSzPts val="1400"/>
              <a:buChar char="■"/>
              <a:defRPr sz="1400"/>
            </a:lvl3pPr>
            <a:lvl4pPr indent="-317500" lvl="3" marL="1828800">
              <a:spcBef>
                <a:spcPts val="2100"/>
              </a:spcBef>
              <a:spcAft>
                <a:spcPts val="0"/>
              </a:spcAft>
              <a:buSzPts val="1400"/>
              <a:buChar char="●"/>
              <a:defRPr sz="1400"/>
            </a:lvl4pPr>
            <a:lvl5pPr indent="-317500" lvl="4" marL="2286000">
              <a:spcBef>
                <a:spcPts val="2100"/>
              </a:spcBef>
              <a:spcAft>
                <a:spcPts val="0"/>
              </a:spcAft>
              <a:buSzPts val="1400"/>
              <a:buChar char="○"/>
              <a:defRPr sz="1400"/>
            </a:lvl5pPr>
            <a:lvl6pPr indent="-317500" lvl="5" marL="2743200">
              <a:spcBef>
                <a:spcPts val="2100"/>
              </a:spcBef>
              <a:spcAft>
                <a:spcPts val="0"/>
              </a:spcAft>
              <a:buSzPts val="1400"/>
              <a:buChar char="■"/>
              <a:defRPr sz="1400"/>
            </a:lvl6pPr>
            <a:lvl7pPr indent="-317500" lvl="6" marL="3200400">
              <a:spcBef>
                <a:spcPts val="2100"/>
              </a:spcBef>
              <a:spcAft>
                <a:spcPts val="0"/>
              </a:spcAft>
              <a:buSzPts val="1400"/>
              <a:buChar char="●"/>
              <a:defRPr sz="1400"/>
            </a:lvl7pPr>
            <a:lvl8pPr indent="-317500" lvl="7" marL="3657600">
              <a:spcBef>
                <a:spcPts val="2100"/>
              </a:spcBef>
              <a:spcAft>
                <a:spcPts val="0"/>
              </a:spcAft>
              <a:buSzPts val="1400"/>
              <a:buChar char="○"/>
              <a:defRPr sz="1400"/>
            </a:lvl8pPr>
            <a:lvl9pPr indent="-317500" lvl="8" marL="4114800">
              <a:spcBef>
                <a:spcPts val="2100"/>
              </a:spcBef>
              <a:spcAft>
                <a:spcPts val="2100"/>
              </a:spcAft>
              <a:buSzPts val="1400"/>
              <a:buChar char="■"/>
              <a:defRPr sz="1400"/>
            </a:lvl9pPr>
          </a:lstStyle>
          <a:p/>
        </p:txBody>
      </p:sp>
      <p:sp>
        <p:nvSpPr>
          <p:cNvPr id="353" name="Google Shape;353;p12"/>
          <p:cNvSpPr txBox="1"/>
          <p:nvPr>
            <p:ph idx="5" type="body"/>
          </p:nvPr>
        </p:nvSpPr>
        <p:spPr>
          <a:xfrm>
            <a:off x="1217550" y="3907878"/>
            <a:ext cx="9755100" cy="923400"/>
          </a:xfrm>
          <a:prstGeom prst="rect">
            <a:avLst/>
          </a:prstGeom>
        </p:spPr>
        <p:txBody>
          <a:bodyPr anchorCtr="0" anchor="t" bIns="121900" lIns="121900" spcFirstLastPara="1" rIns="121900" wrap="square" tIns="121900">
            <a:noAutofit/>
          </a:bodyPr>
          <a:lstStyle>
            <a:lvl1pPr indent="-317500" lvl="0" marL="457200">
              <a:spcBef>
                <a:spcPts val="0"/>
              </a:spcBef>
              <a:spcAft>
                <a:spcPts val="0"/>
              </a:spcAft>
              <a:buSzPts val="1400"/>
              <a:buChar char="●"/>
              <a:defRPr sz="1400"/>
            </a:lvl1pPr>
            <a:lvl2pPr indent="-317500" lvl="1" marL="914400">
              <a:spcBef>
                <a:spcPts val="2100"/>
              </a:spcBef>
              <a:spcAft>
                <a:spcPts val="0"/>
              </a:spcAft>
              <a:buSzPts val="1400"/>
              <a:buChar char="○"/>
              <a:defRPr sz="1400"/>
            </a:lvl2pPr>
            <a:lvl3pPr indent="-317500" lvl="2" marL="1371600">
              <a:spcBef>
                <a:spcPts val="2100"/>
              </a:spcBef>
              <a:spcAft>
                <a:spcPts val="0"/>
              </a:spcAft>
              <a:buSzPts val="1400"/>
              <a:buChar char="■"/>
              <a:defRPr sz="1400"/>
            </a:lvl3pPr>
            <a:lvl4pPr indent="-317500" lvl="3" marL="1828800">
              <a:spcBef>
                <a:spcPts val="2100"/>
              </a:spcBef>
              <a:spcAft>
                <a:spcPts val="0"/>
              </a:spcAft>
              <a:buSzPts val="1400"/>
              <a:buChar char="●"/>
              <a:defRPr sz="1400"/>
            </a:lvl4pPr>
            <a:lvl5pPr indent="-317500" lvl="4" marL="2286000">
              <a:spcBef>
                <a:spcPts val="2100"/>
              </a:spcBef>
              <a:spcAft>
                <a:spcPts val="0"/>
              </a:spcAft>
              <a:buSzPts val="1400"/>
              <a:buChar char="○"/>
              <a:defRPr sz="1400"/>
            </a:lvl5pPr>
            <a:lvl6pPr indent="-317500" lvl="5" marL="2743200">
              <a:spcBef>
                <a:spcPts val="2100"/>
              </a:spcBef>
              <a:spcAft>
                <a:spcPts val="0"/>
              </a:spcAft>
              <a:buSzPts val="1400"/>
              <a:buChar char="■"/>
              <a:defRPr sz="1400"/>
            </a:lvl6pPr>
            <a:lvl7pPr indent="-317500" lvl="6" marL="3200400">
              <a:spcBef>
                <a:spcPts val="2100"/>
              </a:spcBef>
              <a:spcAft>
                <a:spcPts val="0"/>
              </a:spcAft>
              <a:buSzPts val="1400"/>
              <a:buChar char="●"/>
              <a:defRPr sz="1400"/>
            </a:lvl7pPr>
            <a:lvl8pPr indent="-317500" lvl="7" marL="3657600">
              <a:spcBef>
                <a:spcPts val="2100"/>
              </a:spcBef>
              <a:spcAft>
                <a:spcPts val="0"/>
              </a:spcAft>
              <a:buSzPts val="1400"/>
              <a:buChar char="○"/>
              <a:defRPr sz="1400"/>
            </a:lvl8pPr>
            <a:lvl9pPr indent="-317500" lvl="8" marL="4114800">
              <a:spcBef>
                <a:spcPts val="2100"/>
              </a:spcBef>
              <a:spcAft>
                <a:spcPts val="2100"/>
              </a:spcAft>
              <a:buSzPts val="1400"/>
              <a:buChar char="■"/>
              <a:defRPr sz="1400"/>
            </a:lvl9pPr>
          </a:lstStyle>
          <a:p/>
        </p:txBody>
      </p:sp>
      <p:sp>
        <p:nvSpPr>
          <p:cNvPr id="354" name="Google Shape;354;p12"/>
          <p:cNvSpPr txBox="1"/>
          <p:nvPr>
            <p:ph idx="6" type="body"/>
          </p:nvPr>
        </p:nvSpPr>
        <p:spPr>
          <a:xfrm>
            <a:off x="1217550" y="5499538"/>
            <a:ext cx="9756900" cy="923400"/>
          </a:xfrm>
          <a:prstGeom prst="rect">
            <a:avLst/>
          </a:prstGeom>
        </p:spPr>
        <p:txBody>
          <a:bodyPr anchorCtr="0" anchor="t" bIns="121900" lIns="121900" spcFirstLastPara="1" rIns="121900" wrap="square" tIns="121900">
            <a:noAutofit/>
          </a:bodyPr>
          <a:lstStyle>
            <a:lvl1pPr indent="-317500" lvl="0" marL="457200">
              <a:spcBef>
                <a:spcPts val="0"/>
              </a:spcBef>
              <a:spcAft>
                <a:spcPts val="0"/>
              </a:spcAft>
              <a:buSzPts val="1400"/>
              <a:buChar char="●"/>
              <a:defRPr sz="1400"/>
            </a:lvl1pPr>
            <a:lvl2pPr indent="-317500" lvl="1" marL="914400">
              <a:spcBef>
                <a:spcPts val="2100"/>
              </a:spcBef>
              <a:spcAft>
                <a:spcPts val="0"/>
              </a:spcAft>
              <a:buSzPts val="1400"/>
              <a:buChar char="○"/>
              <a:defRPr sz="1400"/>
            </a:lvl2pPr>
            <a:lvl3pPr indent="-317500" lvl="2" marL="1371600">
              <a:spcBef>
                <a:spcPts val="2100"/>
              </a:spcBef>
              <a:spcAft>
                <a:spcPts val="0"/>
              </a:spcAft>
              <a:buSzPts val="1400"/>
              <a:buChar char="■"/>
              <a:defRPr sz="1400"/>
            </a:lvl3pPr>
            <a:lvl4pPr indent="-317500" lvl="3" marL="1828800">
              <a:spcBef>
                <a:spcPts val="2100"/>
              </a:spcBef>
              <a:spcAft>
                <a:spcPts val="0"/>
              </a:spcAft>
              <a:buSzPts val="1400"/>
              <a:buChar char="●"/>
              <a:defRPr sz="1400"/>
            </a:lvl4pPr>
            <a:lvl5pPr indent="-317500" lvl="4" marL="2286000">
              <a:spcBef>
                <a:spcPts val="2100"/>
              </a:spcBef>
              <a:spcAft>
                <a:spcPts val="0"/>
              </a:spcAft>
              <a:buSzPts val="1400"/>
              <a:buChar char="○"/>
              <a:defRPr sz="1400"/>
            </a:lvl5pPr>
            <a:lvl6pPr indent="-317500" lvl="5" marL="2743200">
              <a:spcBef>
                <a:spcPts val="2100"/>
              </a:spcBef>
              <a:spcAft>
                <a:spcPts val="0"/>
              </a:spcAft>
              <a:buSzPts val="1400"/>
              <a:buChar char="■"/>
              <a:defRPr sz="1400"/>
            </a:lvl6pPr>
            <a:lvl7pPr indent="-317500" lvl="6" marL="3200400">
              <a:spcBef>
                <a:spcPts val="2100"/>
              </a:spcBef>
              <a:spcAft>
                <a:spcPts val="0"/>
              </a:spcAft>
              <a:buSzPts val="1400"/>
              <a:buChar char="●"/>
              <a:defRPr sz="1400"/>
            </a:lvl7pPr>
            <a:lvl8pPr indent="-317500" lvl="7" marL="3657600">
              <a:spcBef>
                <a:spcPts val="2100"/>
              </a:spcBef>
              <a:spcAft>
                <a:spcPts val="0"/>
              </a:spcAft>
              <a:buSzPts val="1400"/>
              <a:buChar char="○"/>
              <a:defRPr sz="1400"/>
            </a:lvl8pPr>
            <a:lvl9pPr indent="-317500" lvl="8" marL="4114800">
              <a:spcBef>
                <a:spcPts val="2100"/>
              </a:spcBef>
              <a:spcAft>
                <a:spcPts val="2100"/>
              </a:spcAft>
              <a:buSzPts val="1400"/>
              <a:buChar char="■"/>
              <a:defRPr sz="1400"/>
            </a:lvl9pPr>
          </a:lstStyle>
          <a:p/>
        </p:txBody>
      </p:sp>
      <p:sp>
        <p:nvSpPr>
          <p:cNvPr id="355" name="Google Shape;355;p12"/>
          <p:cNvSpPr txBox="1"/>
          <p:nvPr>
            <p:ph idx="12" type="sldNum"/>
          </p:nvPr>
        </p:nvSpPr>
        <p:spPr>
          <a:xfrm>
            <a:off x="11409045" y="6333134"/>
            <a:ext cx="731700" cy="525000"/>
          </a:xfrm>
          <a:prstGeom prst="rect">
            <a:avLst/>
          </a:prstGeom>
        </p:spPr>
        <p:txBody>
          <a:bodyPr anchorCtr="0" anchor="t" bIns="121900" lIns="121900" spcFirstLastPara="1" rIns="121900" wrap="square" tIns="121900">
            <a:noAutofit/>
          </a:bodyPr>
          <a:lstStyle>
            <a:lvl1pPr lvl="0">
              <a:buNone/>
              <a:defRPr>
                <a:latin typeface="Poppins Medium"/>
                <a:ea typeface="Poppins Medium"/>
                <a:cs typeface="Poppins Medium"/>
                <a:sym typeface="Poppins Medium"/>
              </a:defRPr>
            </a:lvl1pPr>
            <a:lvl2pPr lvl="1">
              <a:buNone/>
              <a:defRPr>
                <a:latin typeface="Poppins Medium"/>
                <a:ea typeface="Poppins Medium"/>
                <a:cs typeface="Poppins Medium"/>
                <a:sym typeface="Poppins Medium"/>
              </a:defRPr>
            </a:lvl2pPr>
            <a:lvl3pPr lvl="2">
              <a:buNone/>
              <a:defRPr>
                <a:latin typeface="Poppins Medium"/>
                <a:ea typeface="Poppins Medium"/>
                <a:cs typeface="Poppins Medium"/>
                <a:sym typeface="Poppins Medium"/>
              </a:defRPr>
            </a:lvl3pPr>
            <a:lvl4pPr lvl="3">
              <a:buNone/>
              <a:defRPr>
                <a:latin typeface="Poppins Medium"/>
                <a:ea typeface="Poppins Medium"/>
                <a:cs typeface="Poppins Medium"/>
                <a:sym typeface="Poppins Medium"/>
              </a:defRPr>
            </a:lvl4pPr>
            <a:lvl5pPr lvl="4">
              <a:buNone/>
              <a:defRPr>
                <a:latin typeface="Poppins Medium"/>
                <a:ea typeface="Poppins Medium"/>
                <a:cs typeface="Poppins Medium"/>
                <a:sym typeface="Poppins Medium"/>
              </a:defRPr>
            </a:lvl5pPr>
            <a:lvl6pPr lvl="5">
              <a:buNone/>
              <a:defRPr>
                <a:latin typeface="Poppins Medium"/>
                <a:ea typeface="Poppins Medium"/>
                <a:cs typeface="Poppins Medium"/>
                <a:sym typeface="Poppins Medium"/>
              </a:defRPr>
            </a:lvl6pPr>
            <a:lvl7pPr lvl="6">
              <a:buNone/>
              <a:defRPr>
                <a:latin typeface="Poppins Medium"/>
                <a:ea typeface="Poppins Medium"/>
                <a:cs typeface="Poppins Medium"/>
                <a:sym typeface="Poppins Medium"/>
              </a:defRPr>
            </a:lvl7pPr>
            <a:lvl8pPr lvl="7">
              <a:buNone/>
              <a:defRPr>
                <a:latin typeface="Poppins Medium"/>
                <a:ea typeface="Poppins Medium"/>
                <a:cs typeface="Poppins Medium"/>
                <a:sym typeface="Poppins Medium"/>
              </a:defRPr>
            </a:lvl8pPr>
            <a:lvl9pPr lvl="8">
              <a:buNone/>
              <a:defRPr>
                <a:latin typeface="Poppins Medium"/>
                <a:ea typeface="Poppins Medium"/>
                <a:cs typeface="Poppins Medium"/>
                <a:sym typeface="Poppins Medium"/>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8 Team">
  <p:cSld name="CUSTOM_8_1">
    <p:bg>
      <p:bgPr>
        <a:gradFill>
          <a:gsLst>
            <a:gs pos="0">
              <a:schemeClr val="accent4"/>
            </a:gs>
            <a:gs pos="100000">
              <a:schemeClr val="accent3"/>
            </a:gs>
          </a:gsLst>
          <a:lin ang="0" scaled="0"/>
        </a:gradFill>
      </p:bgPr>
    </p:bg>
    <p:spTree>
      <p:nvGrpSpPr>
        <p:cNvPr id="356" name="Shape 356"/>
        <p:cNvGrpSpPr/>
        <p:nvPr/>
      </p:nvGrpSpPr>
      <p:grpSpPr>
        <a:xfrm>
          <a:off x="0" y="0"/>
          <a:ext cx="0" cy="0"/>
          <a:chOff x="0" y="0"/>
          <a:chExt cx="0" cy="0"/>
        </a:xfrm>
      </p:grpSpPr>
      <p:sp>
        <p:nvSpPr>
          <p:cNvPr id="357" name="Google Shape;357;p13"/>
          <p:cNvSpPr txBox="1"/>
          <p:nvPr>
            <p:ph idx="1" type="subTitle"/>
          </p:nvPr>
        </p:nvSpPr>
        <p:spPr>
          <a:xfrm>
            <a:off x="1189052" y="4020675"/>
            <a:ext cx="2658900" cy="606900"/>
          </a:xfrm>
          <a:prstGeom prst="rect">
            <a:avLst/>
          </a:prstGeom>
        </p:spPr>
        <p:txBody>
          <a:bodyPr anchorCtr="0" anchor="t" bIns="121900" lIns="121900" spcFirstLastPara="1" rIns="121900" wrap="square" tIns="121900">
            <a:noAutofit/>
          </a:bodyPr>
          <a:lstStyle>
            <a:lvl1pPr lvl="0" rtl="0">
              <a:spcBef>
                <a:spcPts val="0"/>
              </a:spcBef>
              <a:spcAft>
                <a:spcPts val="0"/>
              </a:spcAft>
              <a:buSzPts val="2100"/>
              <a:buNone/>
              <a:defRPr b="1" sz="2100"/>
            </a:lvl1pPr>
            <a:lvl2pPr lvl="1" rtl="0">
              <a:spcBef>
                <a:spcPts val="2100"/>
              </a:spcBef>
              <a:spcAft>
                <a:spcPts val="0"/>
              </a:spcAft>
              <a:buSzPts val="2100"/>
              <a:buNone/>
              <a:defRPr b="1" sz="2100"/>
            </a:lvl2pPr>
            <a:lvl3pPr lvl="2" rtl="0">
              <a:spcBef>
                <a:spcPts val="2100"/>
              </a:spcBef>
              <a:spcAft>
                <a:spcPts val="0"/>
              </a:spcAft>
              <a:buSzPts val="2100"/>
              <a:buNone/>
              <a:defRPr b="1" sz="2100"/>
            </a:lvl3pPr>
            <a:lvl4pPr lvl="3" rtl="0">
              <a:spcBef>
                <a:spcPts val="2100"/>
              </a:spcBef>
              <a:spcAft>
                <a:spcPts val="0"/>
              </a:spcAft>
              <a:buSzPts val="2100"/>
              <a:buNone/>
              <a:defRPr b="1" sz="2100"/>
            </a:lvl4pPr>
            <a:lvl5pPr lvl="4" rtl="0">
              <a:spcBef>
                <a:spcPts val="2100"/>
              </a:spcBef>
              <a:spcAft>
                <a:spcPts val="0"/>
              </a:spcAft>
              <a:buSzPts val="2100"/>
              <a:buNone/>
              <a:defRPr b="1" sz="2100"/>
            </a:lvl5pPr>
            <a:lvl6pPr lvl="5" rtl="0">
              <a:spcBef>
                <a:spcPts val="2100"/>
              </a:spcBef>
              <a:spcAft>
                <a:spcPts val="0"/>
              </a:spcAft>
              <a:buSzPts val="2100"/>
              <a:buNone/>
              <a:defRPr b="1" sz="2100"/>
            </a:lvl6pPr>
            <a:lvl7pPr lvl="6" rtl="0">
              <a:spcBef>
                <a:spcPts val="2100"/>
              </a:spcBef>
              <a:spcAft>
                <a:spcPts val="0"/>
              </a:spcAft>
              <a:buSzPts val="2100"/>
              <a:buNone/>
              <a:defRPr b="1" sz="2100"/>
            </a:lvl7pPr>
            <a:lvl8pPr lvl="7" rtl="0">
              <a:spcBef>
                <a:spcPts val="2100"/>
              </a:spcBef>
              <a:spcAft>
                <a:spcPts val="0"/>
              </a:spcAft>
              <a:buSzPts val="2100"/>
              <a:buNone/>
              <a:defRPr b="1" sz="2100"/>
            </a:lvl8pPr>
            <a:lvl9pPr lvl="8" rtl="0">
              <a:spcBef>
                <a:spcPts val="2100"/>
              </a:spcBef>
              <a:spcAft>
                <a:spcPts val="2100"/>
              </a:spcAft>
              <a:buSzPts val="2100"/>
              <a:buNone/>
              <a:defRPr b="1" sz="2100"/>
            </a:lvl9pPr>
          </a:lstStyle>
          <a:p/>
        </p:txBody>
      </p:sp>
      <p:sp>
        <p:nvSpPr>
          <p:cNvPr id="358" name="Google Shape;358;p13"/>
          <p:cNvSpPr txBox="1"/>
          <p:nvPr>
            <p:ph idx="2" type="subTitle"/>
          </p:nvPr>
        </p:nvSpPr>
        <p:spPr>
          <a:xfrm>
            <a:off x="4713302" y="4020675"/>
            <a:ext cx="2658900" cy="606900"/>
          </a:xfrm>
          <a:prstGeom prst="rect">
            <a:avLst/>
          </a:prstGeom>
        </p:spPr>
        <p:txBody>
          <a:bodyPr anchorCtr="0" anchor="t" bIns="121900" lIns="121900" spcFirstLastPara="1" rIns="121900" wrap="square" tIns="121900">
            <a:noAutofit/>
          </a:bodyPr>
          <a:lstStyle>
            <a:lvl1pPr lvl="0" rtl="0">
              <a:spcBef>
                <a:spcPts val="0"/>
              </a:spcBef>
              <a:spcAft>
                <a:spcPts val="0"/>
              </a:spcAft>
              <a:buSzPts val="2100"/>
              <a:buNone/>
              <a:defRPr b="1" sz="2100"/>
            </a:lvl1pPr>
            <a:lvl2pPr lvl="1" rtl="0">
              <a:spcBef>
                <a:spcPts val="2100"/>
              </a:spcBef>
              <a:spcAft>
                <a:spcPts val="0"/>
              </a:spcAft>
              <a:buSzPts val="2100"/>
              <a:buNone/>
              <a:defRPr b="1" sz="2100"/>
            </a:lvl2pPr>
            <a:lvl3pPr lvl="2" rtl="0">
              <a:spcBef>
                <a:spcPts val="2100"/>
              </a:spcBef>
              <a:spcAft>
                <a:spcPts val="0"/>
              </a:spcAft>
              <a:buSzPts val="2100"/>
              <a:buNone/>
              <a:defRPr b="1" sz="2100"/>
            </a:lvl3pPr>
            <a:lvl4pPr lvl="3" rtl="0">
              <a:spcBef>
                <a:spcPts val="2100"/>
              </a:spcBef>
              <a:spcAft>
                <a:spcPts val="0"/>
              </a:spcAft>
              <a:buSzPts val="2100"/>
              <a:buNone/>
              <a:defRPr b="1" sz="2100"/>
            </a:lvl4pPr>
            <a:lvl5pPr lvl="4" rtl="0">
              <a:spcBef>
                <a:spcPts val="2100"/>
              </a:spcBef>
              <a:spcAft>
                <a:spcPts val="0"/>
              </a:spcAft>
              <a:buSzPts val="2100"/>
              <a:buNone/>
              <a:defRPr b="1" sz="2100"/>
            </a:lvl5pPr>
            <a:lvl6pPr lvl="5" rtl="0">
              <a:spcBef>
                <a:spcPts val="2100"/>
              </a:spcBef>
              <a:spcAft>
                <a:spcPts val="0"/>
              </a:spcAft>
              <a:buSzPts val="2100"/>
              <a:buNone/>
              <a:defRPr b="1" sz="2100"/>
            </a:lvl6pPr>
            <a:lvl7pPr lvl="6" rtl="0">
              <a:spcBef>
                <a:spcPts val="2100"/>
              </a:spcBef>
              <a:spcAft>
                <a:spcPts val="0"/>
              </a:spcAft>
              <a:buSzPts val="2100"/>
              <a:buNone/>
              <a:defRPr b="1" sz="2100"/>
            </a:lvl7pPr>
            <a:lvl8pPr lvl="7" rtl="0">
              <a:spcBef>
                <a:spcPts val="2100"/>
              </a:spcBef>
              <a:spcAft>
                <a:spcPts val="0"/>
              </a:spcAft>
              <a:buSzPts val="2100"/>
              <a:buNone/>
              <a:defRPr b="1" sz="2100"/>
            </a:lvl8pPr>
            <a:lvl9pPr lvl="8" rtl="0">
              <a:spcBef>
                <a:spcPts val="2100"/>
              </a:spcBef>
              <a:spcAft>
                <a:spcPts val="2100"/>
              </a:spcAft>
              <a:buSzPts val="2100"/>
              <a:buNone/>
              <a:defRPr b="1" sz="2100"/>
            </a:lvl9pPr>
          </a:lstStyle>
          <a:p/>
        </p:txBody>
      </p:sp>
      <p:sp>
        <p:nvSpPr>
          <p:cNvPr id="359" name="Google Shape;359;p13"/>
          <p:cNvSpPr txBox="1"/>
          <p:nvPr>
            <p:ph idx="3" type="subTitle"/>
          </p:nvPr>
        </p:nvSpPr>
        <p:spPr>
          <a:xfrm>
            <a:off x="8237552" y="4020675"/>
            <a:ext cx="2658600" cy="606900"/>
          </a:xfrm>
          <a:prstGeom prst="rect">
            <a:avLst/>
          </a:prstGeom>
        </p:spPr>
        <p:txBody>
          <a:bodyPr anchorCtr="0" anchor="t" bIns="121900" lIns="121900" spcFirstLastPara="1" rIns="121900" wrap="square" tIns="121900">
            <a:noAutofit/>
          </a:bodyPr>
          <a:lstStyle>
            <a:lvl1pPr lvl="0" rtl="0">
              <a:spcBef>
                <a:spcPts val="0"/>
              </a:spcBef>
              <a:spcAft>
                <a:spcPts val="0"/>
              </a:spcAft>
              <a:buSzPts val="2100"/>
              <a:buNone/>
              <a:defRPr b="1" sz="2100"/>
            </a:lvl1pPr>
            <a:lvl2pPr lvl="1" rtl="0">
              <a:spcBef>
                <a:spcPts val="2100"/>
              </a:spcBef>
              <a:spcAft>
                <a:spcPts val="0"/>
              </a:spcAft>
              <a:buSzPts val="2100"/>
              <a:buNone/>
              <a:defRPr b="1" sz="2100"/>
            </a:lvl2pPr>
            <a:lvl3pPr lvl="2" rtl="0">
              <a:spcBef>
                <a:spcPts val="2100"/>
              </a:spcBef>
              <a:spcAft>
                <a:spcPts val="0"/>
              </a:spcAft>
              <a:buSzPts val="2100"/>
              <a:buNone/>
              <a:defRPr b="1" sz="2100"/>
            </a:lvl3pPr>
            <a:lvl4pPr lvl="3" rtl="0">
              <a:spcBef>
                <a:spcPts val="2100"/>
              </a:spcBef>
              <a:spcAft>
                <a:spcPts val="0"/>
              </a:spcAft>
              <a:buSzPts val="2100"/>
              <a:buNone/>
              <a:defRPr b="1" sz="2100"/>
            </a:lvl4pPr>
            <a:lvl5pPr lvl="4" rtl="0">
              <a:spcBef>
                <a:spcPts val="2100"/>
              </a:spcBef>
              <a:spcAft>
                <a:spcPts val="0"/>
              </a:spcAft>
              <a:buSzPts val="2100"/>
              <a:buNone/>
              <a:defRPr b="1" sz="2100"/>
            </a:lvl5pPr>
            <a:lvl6pPr lvl="5" rtl="0">
              <a:spcBef>
                <a:spcPts val="2100"/>
              </a:spcBef>
              <a:spcAft>
                <a:spcPts val="0"/>
              </a:spcAft>
              <a:buSzPts val="2100"/>
              <a:buNone/>
              <a:defRPr b="1" sz="2100"/>
            </a:lvl6pPr>
            <a:lvl7pPr lvl="6" rtl="0">
              <a:spcBef>
                <a:spcPts val="2100"/>
              </a:spcBef>
              <a:spcAft>
                <a:spcPts val="0"/>
              </a:spcAft>
              <a:buSzPts val="2100"/>
              <a:buNone/>
              <a:defRPr b="1" sz="2100"/>
            </a:lvl7pPr>
            <a:lvl8pPr lvl="7" rtl="0">
              <a:spcBef>
                <a:spcPts val="2100"/>
              </a:spcBef>
              <a:spcAft>
                <a:spcPts val="0"/>
              </a:spcAft>
              <a:buSzPts val="2100"/>
              <a:buNone/>
              <a:defRPr b="1" sz="2100"/>
            </a:lvl8pPr>
            <a:lvl9pPr lvl="8" rtl="0">
              <a:spcBef>
                <a:spcPts val="2100"/>
              </a:spcBef>
              <a:spcAft>
                <a:spcPts val="2100"/>
              </a:spcAft>
              <a:buSzPts val="2100"/>
              <a:buNone/>
              <a:defRPr b="1" sz="2100"/>
            </a:lvl9pPr>
          </a:lstStyle>
          <a:p/>
        </p:txBody>
      </p:sp>
      <p:sp>
        <p:nvSpPr>
          <p:cNvPr id="360" name="Google Shape;360;p13"/>
          <p:cNvSpPr txBox="1"/>
          <p:nvPr>
            <p:ph type="title"/>
          </p:nvPr>
        </p:nvSpPr>
        <p:spPr>
          <a:xfrm>
            <a:off x="1189050" y="669575"/>
            <a:ext cx="9707400" cy="763500"/>
          </a:xfrm>
          <a:prstGeom prst="rect">
            <a:avLst/>
          </a:prstGeom>
        </p:spPr>
        <p:txBody>
          <a:bodyPr anchorCtr="0" anchor="t" bIns="121900" lIns="121900" spcFirstLastPara="1" rIns="121900" wrap="square" tIns="121900">
            <a:noAutofit/>
          </a:bodyPr>
          <a:lstStyle>
            <a:lvl1pPr indent="0" lvl="0" marL="0" marR="0" rtl="0" algn="ctr">
              <a:lnSpc>
                <a:spcPct val="100000"/>
              </a:lnSpc>
              <a:spcBef>
                <a:spcPts val="0"/>
              </a:spcBef>
              <a:spcAft>
                <a:spcPts val="0"/>
              </a:spcAft>
              <a:buClr>
                <a:schemeClr val="dk1"/>
              </a:buClr>
              <a:buSzPts val="4000"/>
              <a:buFont typeface="Aldrich"/>
              <a:buNone/>
              <a:defRPr/>
            </a:lvl1pPr>
            <a:lvl2pPr lvl="1" rtl="0" algn="ctr">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lgn="ctr">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lgn="ctr">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lgn="ctr">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lgn="ctr">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lgn="ctr">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lgn="ctr">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lgn="ctr">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p:txBody>
      </p:sp>
      <p:sp>
        <p:nvSpPr>
          <p:cNvPr id="361" name="Google Shape;361;p13"/>
          <p:cNvSpPr txBox="1"/>
          <p:nvPr>
            <p:ph idx="4" type="body"/>
          </p:nvPr>
        </p:nvSpPr>
        <p:spPr>
          <a:xfrm>
            <a:off x="1189050" y="4458625"/>
            <a:ext cx="2658900" cy="925200"/>
          </a:xfrm>
          <a:prstGeom prst="rect">
            <a:avLst/>
          </a:prstGeom>
        </p:spPr>
        <p:txBody>
          <a:bodyPr anchorCtr="0" anchor="t" bIns="121900" lIns="121900" spcFirstLastPara="1" rIns="121900" wrap="square" tIns="121900">
            <a:noAutofit/>
          </a:bodyPr>
          <a:lstStyle>
            <a:lvl1pPr indent="-336550" lvl="0" marL="457200" rtl="0">
              <a:spcBef>
                <a:spcPts val="0"/>
              </a:spcBef>
              <a:spcAft>
                <a:spcPts val="0"/>
              </a:spcAft>
              <a:buSzPts val="1700"/>
              <a:buChar char="●"/>
              <a:defRPr sz="1700"/>
            </a:lvl1pPr>
            <a:lvl2pPr indent="-336550" lvl="1" marL="914400" rtl="0">
              <a:spcBef>
                <a:spcPts val="2100"/>
              </a:spcBef>
              <a:spcAft>
                <a:spcPts val="0"/>
              </a:spcAft>
              <a:buSzPts val="1700"/>
              <a:buChar char="○"/>
              <a:defRPr sz="1700"/>
            </a:lvl2pPr>
            <a:lvl3pPr indent="-336550" lvl="2" marL="1371600" rtl="0">
              <a:spcBef>
                <a:spcPts val="2100"/>
              </a:spcBef>
              <a:spcAft>
                <a:spcPts val="0"/>
              </a:spcAft>
              <a:buSzPts val="1700"/>
              <a:buChar char="■"/>
              <a:defRPr sz="1700"/>
            </a:lvl3pPr>
            <a:lvl4pPr indent="-336550" lvl="3" marL="1828800" rtl="0">
              <a:spcBef>
                <a:spcPts val="2100"/>
              </a:spcBef>
              <a:spcAft>
                <a:spcPts val="0"/>
              </a:spcAft>
              <a:buSzPts val="1700"/>
              <a:buChar char="●"/>
              <a:defRPr sz="1700"/>
            </a:lvl4pPr>
            <a:lvl5pPr indent="-336550" lvl="4" marL="2286000" rtl="0">
              <a:spcBef>
                <a:spcPts val="2100"/>
              </a:spcBef>
              <a:spcAft>
                <a:spcPts val="0"/>
              </a:spcAft>
              <a:buSzPts val="1700"/>
              <a:buChar char="○"/>
              <a:defRPr sz="1700"/>
            </a:lvl5pPr>
            <a:lvl6pPr indent="-336550" lvl="5" marL="2743200" rtl="0">
              <a:spcBef>
                <a:spcPts val="2100"/>
              </a:spcBef>
              <a:spcAft>
                <a:spcPts val="0"/>
              </a:spcAft>
              <a:buSzPts val="1700"/>
              <a:buChar char="■"/>
              <a:defRPr sz="1700"/>
            </a:lvl6pPr>
            <a:lvl7pPr indent="-336550" lvl="6" marL="3200400" rtl="0">
              <a:spcBef>
                <a:spcPts val="2100"/>
              </a:spcBef>
              <a:spcAft>
                <a:spcPts val="0"/>
              </a:spcAft>
              <a:buSzPts val="1700"/>
              <a:buChar char="●"/>
              <a:defRPr sz="1700"/>
            </a:lvl7pPr>
            <a:lvl8pPr indent="-336550" lvl="7" marL="3657600" rtl="0">
              <a:spcBef>
                <a:spcPts val="2100"/>
              </a:spcBef>
              <a:spcAft>
                <a:spcPts val="0"/>
              </a:spcAft>
              <a:buSzPts val="1700"/>
              <a:buChar char="○"/>
              <a:defRPr sz="1700"/>
            </a:lvl8pPr>
            <a:lvl9pPr indent="-336550" lvl="8" marL="4114800" rtl="0">
              <a:spcBef>
                <a:spcPts val="2100"/>
              </a:spcBef>
              <a:spcAft>
                <a:spcPts val="2100"/>
              </a:spcAft>
              <a:buSzPts val="1700"/>
              <a:buChar char="■"/>
              <a:defRPr sz="1700"/>
            </a:lvl9pPr>
          </a:lstStyle>
          <a:p/>
        </p:txBody>
      </p:sp>
      <p:sp>
        <p:nvSpPr>
          <p:cNvPr id="362" name="Google Shape;362;p13"/>
          <p:cNvSpPr txBox="1"/>
          <p:nvPr>
            <p:ph idx="5" type="body"/>
          </p:nvPr>
        </p:nvSpPr>
        <p:spPr>
          <a:xfrm>
            <a:off x="4713300" y="4447196"/>
            <a:ext cx="2658900" cy="923400"/>
          </a:xfrm>
          <a:prstGeom prst="rect">
            <a:avLst/>
          </a:prstGeom>
        </p:spPr>
        <p:txBody>
          <a:bodyPr anchorCtr="0" anchor="t" bIns="121900" lIns="121900" spcFirstLastPara="1" rIns="121900" wrap="square" tIns="121900">
            <a:noAutofit/>
          </a:bodyPr>
          <a:lstStyle>
            <a:lvl1pPr indent="-336550" lvl="0" marL="457200" rtl="0">
              <a:spcBef>
                <a:spcPts val="0"/>
              </a:spcBef>
              <a:spcAft>
                <a:spcPts val="0"/>
              </a:spcAft>
              <a:buSzPts val="1700"/>
              <a:buChar char="●"/>
              <a:defRPr sz="1700"/>
            </a:lvl1pPr>
            <a:lvl2pPr indent="-336550" lvl="1" marL="914400" rtl="0">
              <a:spcBef>
                <a:spcPts val="2100"/>
              </a:spcBef>
              <a:spcAft>
                <a:spcPts val="0"/>
              </a:spcAft>
              <a:buSzPts val="1700"/>
              <a:buChar char="○"/>
              <a:defRPr sz="1700"/>
            </a:lvl2pPr>
            <a:lvl3pPr indent="-336550" lvl="2" marL="1371600" rtl="0">
              <a:spcBef>
                <a:spcPts val="2100"/>
              </a:spcBef>
              <a:spcAft>
                <a:spcPts val="0"/>
              </a:spcAft>
              <a:buSzPts val="1700"/>
              <a:buChar char="■"/>
              <a:defRPr sz="1700"/>
            </a:lvl3pPr>
            <a:lvl4pPr indent="-336550" lvl="3" marL="1828800" rtl="0">
              <a:spcBef>
                <a:spcPts val="2100"/>
              </a:spcBef>
              <a:spcAft>
                <a:spcPts val="0"/>
              </a:spcAft>
              <a:buSzPts val="1700"/>
              <a:buChar char="●"/>
              <a:defRPr sz="1700"/>
            </a:lvl4pPr>
            <a:lvl5pPr indent="-336550" lvl="4" marL="2286000" rtl="0">
              <a:spcBef>
                <a:spcPts val="2100"/>
              </a:spcBef>
              <a:spcAft>
                <a:spcPts val="0"/>
              </a:spcAft>
              <a:buSzPts val="1700"/>
              <a:buChar char="○"/>
              <a:defRPr sz="1700"/>
            </a:lvl5pPr>
            <a:lvl6pPr indent="-336550" lvl="5" marL="2743200" rtl="0">
              <a:spcBef>
                <a:spcPts val="2100"/>
              </a:spcBef>
              <a:spcAft>
                <a:spcPts val="0"/>
              </a:spcAft>
              <a:buSzPts val="1700"/>
              <a:buChar char="■"/>
              <a:defRPr sz="1700"/>
            </a:lvl6pPr>
            <a:lvl7pPr indent="-336550" lvl="6" marL="3200400" rtl="0">
              <a:spcBef>
                <a:spcPts val="2100"/>
              </a:spcBef>
              <a:spcAft>
                <a:spcPts val="0"/>
              </a:spcAft>
              <a:buSzPts val="1700"/>
              <a:buChar char="●"/>
              <a:defRPr sz="1700"/>
            </a:lvl7pPr>
            <a:lvl8pPr indent="-336550" lvl="7" marL="3657600" rtl="0">
              <a:spcBef>
                <a:spcPts val="2100"/>
              </a:spcBef>
              <a:spcAft>
                <a:spcPts val="0"/>
              </a:spcAft>
              <a:buSzPts val="1700"/>
              <a:buChar char="○"/>
              <a:defRPr sz="1700"/>
            </a:lvl8pPr>
            <a:lvl9pPr indent="-336550" lvl="8" marL="4114800" rtl="0">
              <a:spcBef>
                <a:spcPts val="2100"/>
              </a:spcBef>
              <a:spcAft>
                <a:spcPts val="2100"/>
              </a:spcAft>
              <a:buSzPts val="1700"/>
              <a:buChar char="■"/>
              <a:defRPr sz="1700"/>
            </a:lvl9pPr>
          </a:lstStyle>
          <a:p/>
        </p:txBody>
      </p:sp>
      <p:sp>
        <p:nvSpPr>
          <p:cNvPr id="363" name="Google Shape;363;p13"/>
          <p:cNvSpPr txBox="1"/>
          <p:nvPr>
            <p:ph idx="6" type="body"/>
          </p:nvPr>
        </p:nvSpPr>
        <p:spPr>
          <a:xfrm>
            <a:off x="8237550" y="4433967"/>
            <a:ext cx="2658900" cy="923400"/>
          </a:xfrm>
          <a:prstGeom prst="rect">
            <a:avLst/>
          </a:prstGeom>
        </p:spPr>
        <p:txBody>
          <a:bodyPr anchorCtr="0" anchor="t" bIns="121900" lIns="121900" spcFirstLastPara="1" rIns="121900" wrap="square" tIns="121900">
            <a:noAutofit/>
          </a:bodyPr>
          <a:lstStyle>
            <a:lvl1pPr indent="-336550" lvl="0" marL="457200" rtl="0">
              <a:spcBef>
                <a:spcPts val="0"/>
              </a:spcBef>
              <a:spcAft>
                <a:spcPts val="0"/>
              </a:spcAft>
              <a:buSzPts val="1700"/>
              <a:buChar char="●"/>
              <a:defRPr sz="1700"/>
            </a:lvl1pPr>
            <a:lvl2pPr indent="-336550" lvl="1" marL="914400" rtl="0">
              <a:spcBef>
                <a:spcPts val="2100"/>
              </a:spcBef>
              <a:spcAft>
                <a:spcPts val="0"/>
              </a:spcAft>
              <a:buSzPts val="1700"/>
              <a:buChar char="○"/>
              <a:defRPr sz="1700"/>
            </a:lvl2pPr>
            <a:lvl3pPr indent="-336550" lvl="2" marL="1371600" rtl="0">
              <a:spcBef>
                <a:spcPts val="2100"/>
              </a:spcBef>
              <a:spcAft>
                <a:spcPts val="0"/>
              </a:spcAft>
              <a:buSzPts val="1700"/>
              <a:buChar char="■"/>
              <a:defRPr sz="1700"/>
            </a:lvl3pPr>
            <a:lvl4pPr indent="-336550" lvl="3" marL="1828800" rtl="0">
              <a:spcBef>
                <a:spcPts val="2100"/>
              </a:spcBef>
              <a:spcAft>
                <a:spcPts val="0"/>
              </a:spcAft>
              <a:buSzPts val="1700"/>
              <a:buChar char="●"/>
              <a:defRPr sz="1700"/>
            </a:lvl4pPr>
            <a:lvl5pPr indent="-336550" lvl="4" marL="2286000" rtl="0">
              <a:spcBef>
                <a:spcPts val="2100"/>
              </a:spcBef>
              <a:spcAft>
                <a:spcPts val="0"/>
              </a:spcAft>
              <a:buSzPts val="1700"/>
              <a:buChar char="○"/>
              <a:defRPr sz="1700"/>
            </a:lvl5pPr>
            <a:lvl6pPr indent="-336550" lvl="5" marL="2743200" rtl="0">
              <a:spcBef>
                <a:spcPts val="2100"/>
              </a:spcBef>
              <a:spcAft>
                <a:spcPts val="0"/>
              </a:spcAft>
              <a:buSzPts val="1700"/>
              <a:buChar char="■"/>
              <a:defRPr sz="1700"/>
            </a:lvl6pPr>
            <a:lvl7pPr indent="-336550" lvl="6" marL="3200400" rtl="0">
              <a:spcBef>
                <a:spcPts val="2100"/>
              </a:spcBef>
              <a:spcAft>
                <a:spcPts val="0"/>
              </a:spcAft>
              <a:buSzPts val="1700"/>
              <a:buChar char="●"/>
              <a:defRPr sz="1700"/>
            </a:lvl7pPr>
            <a:lvl8pPr indent="-336550" lvl="7" marL="3657600" rtl="0">
              <a:spcBef>
                <a:spcPts val="2100"/>
              </a:spcBef>
              <a:spcAft>
                <a:spcPts val="0"/>
              </a:spcAft>
              <a:buSzPts val="1700"/>
              <a:buChar char="○"/>
              <a:defRPr sz="1700"/>
            </a:lvl8pPr>
            <a:lvl9pPr indent="-336550" lvl="8" marL="4114800" rtl="0">
              <a:spcBef>
                <a:spcPts val="2100"/>
              </a:spcBef>
              <a:spcAft>
                <a:spcPts val="2100"/>
              </a:spcAft>
              <a:buSzPts val="1700"/>
              <a:buChar char="■"/>
              <a:defRPr sz="1700"/>
            </a:lvl9pPr>
          </a:lstStyle>
          <a:p/>
        </p:txBody>
      </p:sp>
      <p:sp>
        <p:nvSpPr>
          <p:cNvPr id="364" name="Google Shape;364;p13"/>
          <p:cNvSpPr txBox="1"/>
          <p:nvPr>
            <p:ph idx="12" type="sldNum"/>
          </p:nvPr>
        </p:nvSpPr>
        <p:spPr>
          <a:xfrm>
            <a:off x="11409045" y="6333134"/>
            <a:ext cx="731700" cy="525000"/>
          </a:xfrm>
          <a:prstGeom prst="rect">
            <a:avLst/>
          </a:prstGeom>
        </p:spPr>
        <p:txBody>
          <a:bodyPr anchorCtr="0" anchor="t" bIns="121900" lIns="121900" spcFirstLastPara="1" rIns="121900" wrap="square" tIns="121900">
            <a:noAutofit/>
          </a:bodyPr>
          <a:lstStyle>
            <a:lvl1pPr lvl="0">
              <a:buNone/>
              <a:defRPr>
                <a:latin typeface="Poppins Medium"/>
                <a:ea typeface="Poppins Medium"/>
                <a:cs typeface="Poppins Medium"/>
                <a:sym typeface="Poppins Medium"/>
              </a:defRPr>
            </a:lvl1pPr>
            <a:lvl2pPr lvl="1">
              <a:buNone/>
              <a:defRPr>
                <a:latin typeface="Poppins Medium"/>
                <a:ea typeface="Poppins Medium"/>
                <a:cs typeface="Poppins Medium"/>
                <a:sym typeface="Poppins Medium"/>
              </a:defRPr>
            </a:lvl2pPr>
            <a:lvl3pPr lvl="2">
              <a:buNone/>
              <a:defRPr>
                <a:latin typeface="Poppins Medium"/>
                <a:ea typeface="Poppins Medium"/>
                <a:cs typeface="Poppins Medium"/>
                <a:sym typeface="Poppins Medium"/>
              </a:defRPr>
            </a:lvl3pPr>
            <a:lvl4pPr lvl="3">
              <a:buNone/>
              <a:defRPr>
                <a:latin typeface="Poppins Medium"/>
                <a:ea typeface="Poppins Medium"/>
                <a:cs typeface="Poppins Medium"/>
                <a:sym typeface="Poppins Medium"/>
              </a:defRPr>
            </a:lvl4pPr>
            <a:lvl5pPr lvl="4">
              <a:buNone/>
              <a:defRPr>
                <a:latin typeface="Poppins Medium"/>
                <a:ea typeface="Poppins Medium"/>
                <a:cs typeface="Poppins Medium"/>
                <a:sym typeface="Poppins Medium"/>
              </a:defRPr>
            </a:lvl5pPr>
            <a:lvl6pPr lvl="5">
              <a:buNone/>
              <a:defRPr>
                <a:latin typeface="Poppins Medium"/>
                <a:ea typeface="Poppins Medium"/>
                <a:cs typeface="Poppins Medium"/>
                <a:sym typeface="Poppins Medium"/>
              </a:defRPr>
            </a:lvl6pPr>
            <a:lvl7pPr lvl="6">
              <a:buNone/>
              <a:defRPr>
                <a:latin typeface="Poppins Medium"/>
                <a:ea typeface="Poppins Medium"/>
                <a:cs typeface="Poppins Medium"/>
                <a:sym typeface="Poppins Medium"/>
              </a:defRPr>
            </a:lvl7pPr>
            <a:lvl8pPr lvl="7">
              <a:buNone/>
              <a:defRPr>
                <a:latin typeface="Poppins Medium"/>
                <a:ea typeface="Poppins Medium"/>
                <a:cs typeface="Poppins Medium"/>
                <a:sym typeface="Poppins Medium"/>
              </a:defRPr>
            </a:lvl8pPr>
            <a:lvl9pPr lvl="8">
              <a:buNone/>
              <a:defRPr>
                <a:latin typeface="Poppins Medium"/>
                <a:ea typeface="Poppins Medium"/>
                <a:cs typeface="Poppins Medium"/>
                <a:sym typeface="Poppins Medium"/>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0 Text and Image">
  <p:cSld name="CUSTOM_9">
    <p:spTree>
      <p:nvGrpSpPr>
        <p:cNvPr id="365" name="Shape 365"/>
        <p:cNvGrpSpPr/>
        <p:nvPr/>
      </p:nvGrpSpPr>
      <p:grpSpPr>
        <a:xfrm>
          <a:off x="0" y="0"/>
          <a:ext cx="0" cy="0"/>
          <a:chOff x="0" y="0"/>
          <a:chExt cx="0" cy="0"/>
        </a:xfrm>
      </p:grpSpPr>
      <p:sp>
        <p:nvSpPr>
          <p:cNvPr id="366" name="Google Shape;366;p14"/>
          <p:cNvSpPr txBox="1"/>
          <p:nvPr>
            <p:ph type="title"/>
          </p:nvPr>
        </p:nvSpPr>
        <p:spPr>
          <a:xfrm>
            <a:off x="411275" y="1727000"/>
            <a:ext cx="4458300" cy="2377200"/>
          </a:xfrm>
          <a:prstGeom prst="rect">
            <a:avLst/>
          </a:prstGeom>
        </p:spPr>
        <p:txBody>
          <a:bodyPr anchorCtr="0" anchor="ctr" bIns="121900" lIns="121900" spcFirstLastPara="1" rIns="121900" wrap="square" tIns="121900">
            <a:noAutofit/>
          </a:bodyPr>
          <a:lstStyle>
            <a:lvl1pPr lvl="0" rtl="0">
              <a:spcBef>
                <a:spcPts val="0"/>
              </a:spcBef>
              <a:spcAft>
                <a:spcPts val="0"/>
              </a:spcAft>
              <a:buSzPts val="6000"/>
              <a:buNone/>
              <a:defRPr sz="6000"/>
            </a:lvl1pPr>
            <a:lvl2pPr lvl="1" rtl="0">
              <a:spcBef>
                <a:spcPts val="0"/>
              </a:spcBef>
              <a:spcAft>
                <a:spcPts val="0"/>
              </a:spcAft>
              <a:buSzPts val="15000"/>
              <a:buNone/>
              <a:defRPr sz="15000"/>
            </a:lvl2pPr>
            <a:lvl3pPr lvl="2" rtl="0">
              <a:spcBef>
                <a:spcPts val="0"/>
              </a:spcBef>
              <a:spcAft>
                <a:spcPts val="0"/>
              </a:spcAft>
              <a:buSzPts val="15000"/>
              <a:buNone/>
              <a:defRPr sz="15000"/>
            </a:lvl3pPr>
            <a:lvl4pPr lvl="3" rtl="0">
              <a:spcBef>
                <a:spcPts val="0"/>
              </a:spcBef>
              <a:spcAft>
                <a:spcPts val="0"/>
              </a:spcAft>
              <a:buSzPts val="15000"/>
              <a:buNone/>
              <a:defRPr sz="15000"/>
            </a:lvl4pPr>
            <a:lvl5pPr lvl="4" rtl="0">
              <a:spcBef>
                <a:spcPts val="0"/>
              </a:spcBef>
              <a:spcAft>
                <a:spcPts val="0"/>
              </a:spcAft>
              <a:buSzPts val="15000"/>
              <a:buNone/>
              <a:defRPr sz="15000"/>
            </a:lvl5pPr>
            <a:lvl6pPr lvl="5" rtl="0">
              <a:spcBef>
                <a:spcPts val="0"/>
              </a:spcBef>
              <a:spcAft>
                <a:spcPts val="0"/>
              </a:spcAft>
              <a:buSzPts val="15000"/>
              <a:buNone/>
              <a:defRPr sz="15000"/>
            </a:lvl6pPr>
            <a:lvl7pPr lvl="6" rtl="0">
              <a:spcBef>
                <a:spcPts val="0"/>
              </a:spcBef>
              <a:spcAft>
                <a:spcPts val="0"/>
              </a:spcAft>
              <a:buSzPts val="15000"/>
              <a:buNone/>
              <a:defRPr sz="15000"/>
            </a:lvl7pPr>
            <a:lvl8pPr lvl="7" rtl="0">
              <a:spcBef>
                <a:spcPts val="0"/>
              </a:spcBef>
              <a:spcAft>
                <a:spcPts val="0"/>
              </a:spcAft>
              <a:buSzPts val="15000"/>
              <a:buNone/>
              <a:defRPr sz="15000"/>
            </a:lvl8pPr>
            <a:lvl9pPr lvl="8" rtl="0">
              <a:spcBef>
                <a:spcPts val="0"/>
              </a:spcBef>
              <a:spcAft>
                <a:spcPts val="0"/>
              </a:spcAft>
              <a:buSzPts val="15000"/>
              <a:buNone/>
              <a:defRPr sz="15000"/>
            </a:lvl9pPr>
          </a:lstStyle>
          <a:p/>
        </p:txBody>
      </p:sp>
      <p:sp>
        <p:nvSpPr>
          <p:cNvPr id="367" name="Google Shape;367;p14"/>
          <p:cNvSpPr txBox="1"/>
          <p:nvPr>
            <p:ph idx="1" type="subTitle"/>
          </p:nvPr>
        </p:nvSpPr>
        <p:spPr>
          <a:xfrm>
            <a:off x="411275" y="5029775"/>
            <a:ext cx="4458300" cy="717900"/>
          </a:xfrm>
          <a:prstGeom prst="rect">
            <a:avLst/>
          </a:prstGeom>
        </p:spPr>
        <p:txBody>
          <a:bodyPr anchorCtr="0" anchor="t" bIns="121900" lIns="121900" spcFirstLastPara="1" rIns="121900" wrap="square" tIns="121900">
            <a:noAutofit/>
          </a:bodyPr>
          <a:lstStyle>
            <a:lvl1pPr lvl="0" rtl="0">
              <a:spcBef>
                <a:spcPts val="0"/>
              </a:spcBef>
              <a:spcAft>
                <a:spcPts val="0"/>
              </a:spcAft>
              <a:buSzPts val="1800"/>
              <a:buNone/>
              <a:defRPr sz="1800"/>
            </a:lvl1pPr>
            <a:lvl2pPr lvl="1" rtl="0">
              <a:spcBef>
                <a:spcPts val="2100"/>
              </a:spcBef>
              <a:spcAft>
                <a:spcPts val="0"/>
              </a:spcAft>
              <a:buSzPts val="1800"/>
              <a:buNone/>
              <a:defRPr sz="1800"/>
            </a:lvl2pPr>
            <a:lvl3pPr lvl="2" rtl="0">
              <a:spcBef>
                <a:spcPts val="2100"/>
              </a:spcBef>
              <a:spcAft>
                <a:spcPts val="0"/>
              </a:spcAft>
              <a:buSzPts val="1800"/>
              <a:buNone/>
              <a:defRPr sz="1800"/>
            </a:lvl3pPr>
            <a:lvl4pPr lvl="3" rtl="0">
              <a:spcBef>
                <a:spcPts val="2100"/>
              </a:spcBef>
              <a:spcAft>
                <a:spcPts val="0"/>
              </a:spcAft>
              <a:buSzPts val="1800"/>
              <a:buNone/>
              <a:defRPr sz="1800"/>
            </a:lvl4pPr>
            <a:lvl5pPr lvl="4" rtl="0">
              <a:spcBef>
                <a:spcPts val="2100"/>
              </a:spcBef>
              <a:spcAft>
                <a:spcPts val="0"/>
              </a:spcAft>
              <a:buSzPts val="1800"/>
              <a:buNone/>
              <a:defRPr sz="1800"/>
            </a:lvl5pPr>
            <a:lvl6pPr lvl="5" rtl="0">
              <a:spcBef>
                <a:spcPts val="2100"/>
              </a:spcBef>
              <a:spcAft>
                <a:spcPts val="0"/>
              </a:spcAft>
              <a:buSzPts val="1800"/>
              <a:buNone/>
              <a:defRPr sz="1800"/>
            </a:lvl6pPr>
            <a:lvl7pPr lvl="6" rtl="0">
              <a:spcBef>
                <a:spcPts val="2100"/>
              </a:spcBef>
              <a:spcAft>
                <a:spcPts val="0"/>
              </a:spcAft>
              <a:buSzPts val="1800"/>
              <a:buNone/>
              <a:defRPr sz="1800"/>
            </a:lvl7pPr>
            <a:lvl8pPr lvl="7" rtl="0">
              <a:spcBef>
                <a:spcPts val="2100"/>
              </a:spcBef>
              <a:spcAft>
                <a:spcPts val="0"/>
              </a:spcAft>
              <a:buSzPts val="1800"/>
              <a:buNone/>
              <a:defRPr sz="1800"/>
            </a:lvl8pPr>
            <a:lvl9pPr lvl="8" rtl="0">
              <a:spcBef>
                <a:spcPts val="2100"/>
              </a:spcBef>
              <a:spcAft>
                <a:spcPts val="2100"/>
              </a:spcAft>
              <a:buSzPts val="1800"/>
              <a:buNone/>
              <a:defRPr sz="1800"/>
            </a:lvl9pPr>
          </a:lstStyle>
          <a:p/>
        </p:txBody>
      </p:sp>
      <p:sp>
        <p:nvSpPr>
          <p:cNvPr id="368" name="Google Shape;368;p14"/>
          <p:cNvSpPr txBox="1"/>
          <p:nvPr>
            <p:ph idx="12" type="sldNum"/>
          </p:nvPr>
        </p:nvSpPr>
        <p:spPr>
          <a:xfrm>
            <a:off x="11409045" y="6333134"/>
            <a:ext cx="731700" cy="525000"/>
          </a:xfrm>
          <a:prstGeom prst="rect">
            <a:avLst/>
          </a:prstGeom>
        </p:spPr>
        <p:txBody>
          <a:bodyPr anchorCtr="0" anchor="t" bIns="121900" lIns="121900" spcFirstLastPara="1" rIns="121900" wrap="square" tIns="121900">
            <a:noAutofit/>
          </a:bodyPr>
          <a:lstStyle>
            <a:lvl1pPr lvl="0">
              <a:buNone/>
              <a:defRPr>
                <a:latin typeface="Poppins Medium"/>
                <a:ea typeface="Poppins Medium"/>
                <a:cs typeface="Poppins Medium"/>
                <a:sym typeface="Poppins Medium"/>
              </a:defRPr>
            </a:lvl1pPr>
            <a:lvl2pPr lvl="1">
              <a:buNone/>
              <a:defRPr>
                <a:latin typeface="Poppins Medium"/>
                <a:ea typeface="Poppins Medium"/>
                <a:cs typeface="Poppins Medium"/>
                <a:sym typeface="Poppins Medium"/>
              </a:defRPr>
            </a:lvl2pPr>
            <a:lvl3pPr lvl="2">
              <a:buNone/>
              <a:defRPr>
                <a:latin typeface="Poppins Medium"/>
                <a:ea typeface="Poppins Medium"/>
                <a:cs typeface="Poppins Medium"/>
                <a:sym typeface="Poppins Medium"/>
              </a:defRPr>
            </a:lvl3pPr>
            <a:lvl4pPr lvl="3">
              <a:buNone/>
              <a:defRPr>
                <a:latin typeface="Poppins Medium"/>
                <a:ea typeface="Poppins Medium"/>
                <a:cs typeface="Poppins Medium"/>
                <a:sym typeface="Poppins Medium"/>
              </a:defRPr>
            </a:lvl4pPr>
            <a:lvl5pPr lvl="4">
              <a:buNone/>
              <a:defRPr>
                <a:latin typeface="Poppins Medium"/>
                <a:ea typeface="Poppins Medium"/>
                <a:cs typeface="Poppins Medium"/>
                <a:sym typeface="Poppins Medium"/>
              </a:defRPr>
            </a:lvl5pPr>
            <a:lvl6pPr lvl="5">
              <a:buNone/>
              <a:defRPr>
                <a:latin typeface="Poppins Medium"/>
                <a:ea typeface="Poppins Medium"/>
                <a:cs typeface="Poppins Medium"/>
                <a:sym typeface="Poppins Medium"/>
              </a:defRPr>
            </a:lvl6pPr>
            <a:lvl7pPr lvl="6">
              <a:buNone/>
              <a:defRPr>
                <a:latin typeface="Poppins Medium"/>
                <a:ea typeface="Poppins Medium"/>
                <a:cs typeface="Poppins Medium"/>
                <a:sym typeface="Poppins Medium"/>
              </a:defRPr>
            </a:lvl7pPr>
            <a:lvl8pPr lvl="7">
              <a:buNone/>
              <a:defRPr>
                <a:latin typeface="Poppins Medium"/>
                <a:ea typeface="Poppins Medium"/>
                <a:cs typeface="Poppins Medium"/>
                <a:sym typeface="Poppins Medium"/>
              </a:defRPr>
            </a:lvl8pPr>
            <a:lvl9pPr lvl="8">
              <a:buNone/>
              <a:defRPr>
                <a:latin typeface="Poppins Medium"/>
                <a:ea typeface="Poppins Medium"/>
                <a:cs typeface="Poppins Medium"/>
                <a:sym typeface="Poppins Medium"/>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2 Percentages">
  <p:cSld name="CUSTOM_11">
    <p:bg>
      <p:bgPr>
        <a:gradFill>
          <a:gsLst>
            <a:gs pos="0">
              <a:schemeClr val="accent6"/>
            </a:gs>
            <a:gs pos="100000">
              <a:schemeClr val="accent1"/>
            </a:gs>
          </a:gsLst>
          <a:lin ang="0" scaled="0"/>
        </a:gradFill>
      </p:bgPr>
    </p:bg>
    <p:spTree>
      <p:nvGrpSpPr>
        <p:cNvPr id="369" name="Shape 369"/>
        <p:cNvGrpSpPr/>
        <p:nvPr/>
      </p:nvGrpSpPr>
      <p:grpSpPr>
        <a:xfrm>
          <a:off x="0" y="0"/>
          <a:ext cx="0" cy="0"/>
          <a:chOff x="0" y="0"/>
          <a:chExt cx="0" cy="0"/>
        </a:xfrm>
      </p:grpSpPr>
      <p:sp>
        <p:nvSpPr>
          <p:cNvPr id="370" name="Google Shape;370;p15"/>
          <p:cNvSpPr txBox="1"/>
          <p:nvPr>
            <p:ph hasCustomPrompt="1" type="title"/>
          </p:nvPr>
        </p:nvSpPr>
        <p:spPr>
          <a:xfrm>
            <a:off x="715025" y="3825950"/>
            <a:ext cx="2948400" cy="1188600"/>
          </a:xfrm>
          <a:prstGeom prst="rect">
            <a:avLst/>
          </a:prstGeom>
        </p:spPr>
        <p:txBody>
          <a:bodyPr anchorCtr="0" anchor="b" bIns="121900" lIns="121900" spcFirstLastPara="1" rIns="121900" wrap="square" tIns="121900">
            <a:noAutofit/>
          </a:bodyPr>
          <a:lstStyle>
            <a:lvl1pPr lvl="0" rtl="0" algn="ctr">
              <a:spcBef>
                <a:spcPts val="0"/>
              </a:spcBef>
              <a:spcAft>
                <a:spcPts val="0"/>
              </a:spcAft>
              <a:buSzPts val="7000"/>
              <a:buNone/>
              <a:defRPr sz="7000"/>
            </a:lvl1pPr>
            <a:lvl2pPr lvl="1" rtl="0" algn="ctr">
              <a:spcBef>
                <a:spcPts val="0"/>
              </a:spcBef>
              <a:spcAft>
                <a:spcPts val="0"/>
              </a:spcAft>
              <a:buSzPts val="7000"/>
              <a:buNone/>
              <a:defRPr sz="7000"/>
            </a:lvl2pPr>
            <a:lvl3pPr lvl="2" rtl="0" algn="ctr">
              <a:spcBef>
                <a:spcPts val="0"/>
              </a:spcBef>
              <a:spcAft>
                <a:spcPts val="0"/>
              </a:spcAft>
              <a:buSzPts val="7000"/>
              <a:buNone/>
              <a:defRPr sz="7000"/>
            </a:lvl3pPr>
            <a:lvl4pPr lvl="3" rtl="0" algn="ctr">
              <a:spcBef>
                <a:spcPts val="0"/>
              </a:spcBef>
              <a:spcAft>
                <a:spcPts val="0"/>
              </a:spcAft>
              <a:buSzPts val="7000"/>
              <a:buNone/>
              <a:defRPr sz="7000"/>
            </a:lvl4pPr>
            <a:lvl5pPr lvl="4" rtl="0" algn="ctr">
              <a:spcBef>
                <a:spcPts val="0"/>
              </a:spcBef>
              <a:spcAft>
                <a:spcPts val="0"/>
              </a:spcAft>
              <a:buSzPts val="7000"/>
              <a:buNone/>
              <a:defRPr sz="7000"/>
            </a:lvl5pPr>
            <a:lvl6pPr lvl="5" rtl="0" algn="ctr">
              <a:spcBef>
                <a:spcPts val="0"/>
              </a:spcBef>
              <a:spcAft>
                <a:spcPts val="0"/>
              </a:spcAft>
              <a:buSzPts val="7000"/>
              <a:buNone/>
              <a:defRPr sz="7000"/>
            </a:lvl6pPr>
            <a:lvl7pPr lvl="6" rtl="0" algn="ctr">
              <a:spcBef>
                <a:spcPts val="0"/>
              </a:spcBef>
              <a:spcAft>
                <a:spcPts val="0"/>
              </a:spcAft>
              <a:buSzPts val="7000"/>
              <a:buNone/>
              <a:defRPr sz="7000"/>
            </a:lvl7pPr>
            <a:lvl8pPr lvl="7" rtl="0" algn="ctr">
              <a:spcBef>
                <a:spcPts val="0"/>
              </a:spcBef>
              <a:spcAft>
                <a:spcPts val="0"/>
              </a:spcAft>
              <a:buSzPts val="7000"/>
              <a:buNone/>
              <a:defRPr sz="7000"/>
            </a:lvl8pPr>
            <a:lvl9pPr lvl="8" rtl="0" algn="ctr">
              <a:spcBef>
                <a:spcPts val="0"/>
              </a:spcBef>
              <a:spcAft>
                <a:spcPts val="0"/>
              </a:spcAft>
              <a:buSzPts val="7000"/>
              <a:buNone/>
              <a:defRPr sz="7000"/>
            </a:lvl9pPr>
          </a:lstStyle>
          <a:p>
            <a:r>
              <a:t>xx%</a:t>
            </a:r>
          </a:p>
        </p:txBody>
      </p:sp>
      <p:sp>
        <p:nvSpPr>
          <p:cNvPr id="371" name="Google Shape;371;p15"/>
          <p:cNvSpPr txBox="1"/>
          <p:nvPr>
            <p:ph idx="2" type="title"/>
          </p:nvPr>
        </p:nvSpPr>
        <p:spPr>
          <a:xfrm>
            <a:off x="715025" y="296975"/>
            <a:ext cx="10714800" cy="1364700"/>
          </a:xfrm>
          <a:prstGeom prst="rect">
            <a:avLst/>
          </a:prstGeom>
        </p:spPr>
        <p:txBody>
          <a:bodyPr anchorCtr="0" anchor="t" bIns="121900" lIns="121900" spcFirstLastPara="1" rIns="121900" wrap="square" tIns="121900">
            <a:noAutofit/>
          </a:bodyPr>
          <a:lstStyle>
            <a:lvl1pPr indent="0" lvl="0" marL="0" marR="0" rtl="0" algn="ctr">
              <a:lnSpc>
                <a:spcPct val="100000"/>
              </a:lnSpc>
              <a:spcBef>
                <a:spcPts val="0"/>
              </a:spcBef>
              <a:spcAft>
                <a:spcPts val="0"/>
              </a:spcAft>
              <a:buClr>
                <a:schemeClr val="dk1"/>
              </a:buClr>
              <a:buSzPts val="4000"/>
              <a:buFont typeface="Aldrich"/>
              <a:buNone/>
              <a:defRPr/>
            </a:lvl1pPr>
            <a:lvl2pPr lvl="1" rtl="0" algn="ctr">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2pPr>
            <a:lvl3pPr lvl="2" rtl="0" algn="ctr">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3pPr>
            <a:lvl4pPr lvl="3" rtl="0" algn="ctr">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4pPr>
            <a:lvl5pPr lvl="4" rtl="0" algn="ctr">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5pPr>
            <a:lvl6pPr lvl="5" rtl="0" algn="ctr">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6pPr>
            <a:lvl7pPr lvl="6" rtl="0" algn="ctr">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7pPr>
            <a:lvl8pPr lvl="7" rtl="0" algn="ctr">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8pPr>
            <a:lvl9pPr lvl="8" rtl="0" algn="ctr">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9pPr>
          </a:lstStyle>
          <a:p/>
        </p:txBody>
      </p:sp>
      <p:sp>
        <p:nvSpPr>
          <p:cNvPr id="372" name="Google Shape;372;p15"/>
          <p:cNvSpPr txBox="1"/>
          <p:nvPr>
            <p:ph hasCustomPrompt="1" idx="3" type="title"/>
          </p:nvPr>
        </p:nvSpPr>
        <p:spPr>
          <a:xfrm>
            <a:off x="4516336" y="3825950"/>
            <a:ext cx="2948400" cy="1188600"/>
          </a:xfrm>
          <a:prstGeom prst="rect">
            <a:avLst/>
          </a:prstGeom>
        </p:spPr>
        <p:txBody>
          <a:bodyPr anchorCtr="0" anchor="b" bIns="121900" lIns="121900" spcFirstLastPara="1" rIns="121900" wrap="square" tIns="121900">
            <a:noAutofit/>
          </a:bodyPr>
          <a:lstStyle>
            <a:lvl1pPr lvl="0" rtl="0" algn="ctr">
              <a:spcBef>
                <a:spcPts val="0"/>
              </a:spcBef>
              <a:spcAft>
                <a:spcPts val="0"/>
              </a:spcAft>
              <a:buSzPts val="7000"/>
              <a:buNone/>
              <a:defRPr sz="7000"/>
            </a:lvl1pPr>
            <a:lvl2pPr lvl="1" rtl="0" algn="ctr">
              <a:spcBef>
                <a:spcPts val="0"/>
              </a:spcBef>
              <a:spcAft>
                <a:spcPts val="0"/>
              </a:spcAft>
              <a:buSzPts val="7000"/>
              <a:buNone/>
              <a:defRPr sz="7000"/>
            </a:lvl2pPr>
            <a:lvl3pPr lvl="2" rtl="0" algn="ctr">
              <a:spcBef>
                <a:spcPts val="0"/>
              </a:spcBef>
              <a:spcAft>
                <a:spcPts val="0"/>
              </a:spcAft>
              <a:buSzPts val="7000"/>
              <a:buNone/>
              <a:defRPr sz="7000"/>
            </a:lvl3pPr>
            <a:lvl4pPr lvl="3" rtl="0" algn="ctr">
              <a:spcBef>
                <a:spcPts val="0"/>
              </a:spcBef>
              <a:spcAft>
                <a:spcPts val="0"/>
              </a:spcAft>
              <a:buSzPts val="7000"/>
              <a:buNone/>
              <a:defRPr sz="7000"/>
            </a:lvl4pPr>
            <a:lvl5pPr lvl="4" rtl="0" algn="ctr">
              <a:spcBef>
                <a:spcPts val="0"/>
              </a:spcBef>
              <a:spcAft>
                <a:spcPts val="0"/>
              </a:spcAft>
              <a:buSzPts val="7000"/>
              <a:buNone/>
              <a:defRPr sz="7000"/>
            </a:lvl5pPr>
            <a:lvl6pPr lvl="5" rtl="0" algn="ctr">
              <a:spcBef>
                <a:spcPts val="0"/>
              </a:spcBef>
              <a:spcAft>
                <a:spcPts val="0"/>
              </a:spcAft>
              <a:buSzPts val="7000"/>
              <a:buNone/>
              <a:defRPr sz="7000"/>
            </a:lvl6pPr>
            <a:lvl7pPr lvl="6" rtl="0" algn="ctr">
              <a:spcBef>
                <a:spcPts val="0"/>
              </a:spcBef>
              <a:spcAft>
                <a:spcPts val="0"/>
              </a:spcAft>
              <a:buSzPts val="7000"/>
              <a:buNone/>
              <a:defRPr sz="7000"/>
            </a:lvl7pPr>
            <a:lvl8pPr lvl="7" rtl="0" algn="ctr">
              <a:spcBef>
                <a:spcPts val="0"/>
              </a:spcBef>
              <a:spcAft>
                <a:spcPts val="0"/>
              </a:spcAft>
              <a:buSzPts val="7000"/>
              <a:buNone/>
              <a:defRPr sz="7000"/>
            </a:lvl8pPr>
            <a:lvl9pPr lvl="8" rtl="0" algn="ctr">
              <a:spcBef>
                <a:spcPts val="0"/>
              </a:spcBef>
              <a:spcAft>
                <a:spcPts val="0"/>
              </a:spcAft>
              <a:buSzPts val="7000"/>
              <a:buNone/>
              <a:defRPr sz="7000"/>
            </a:lvl9pPr>
          </a:lstStyle>
          <a:p>
            <a:r>
              <a:t>xx%</a:t>
            </a:r>
          </a:p>
        </p:txBody>
      </p:sp>
      <p:sp>
        <p:nvSpPr>
          <p:cNvPr id="373" name="Google Shape;373;p15"/>
          <p:cNvSpPr txBox="1"/>
          <p:nvPr>
            <p:ph hasCustomPrompt="1" idx="4" type="title"/>
          </p:nvPr>
        </p:nvSpPr>
        <p:spPr>
          <a:xfrm>
            <a:off x="8481454" y="3825950"/>
            <a:ext cx="2948400" cy="1188600"/>
          </a:xfrm>
          <a:prstGeom prst="rect">
            <a:avLst/>
          </a:prstGeom>
        </p:spPr>
        <p:txBody>
          <a:bodyPr anchorCtr="0" anchor="b" bIns="121900" lIns="121900" spcFirstLastPara="1" rIns="121900" wrap="square" tIns="121900">
            <a:noAutofit/>
          </a:bodyPr>
          <a:lstStyle>
            <a:lvl1pPr lvl="0" rtl="0" algn="ctr">
              <a:spcBef>
                <a:spcPts val="0"/>
              </a:spcBef>
              <a:spcAft>
                <a:spcPts val="0"/>
              </a:spcAft>
              <a:buSzPts val="7000"/>
              <a:buNone/>
              <a:defRPr sz="7000"/>
            </a:lvl1pPr>
            <a:lvl2pPr lvl="1" rtl="0" algn="ctr">
              <a:spcBef>
                <a:spcPts val="0"/>
              </a:spcBef>
              <a:spcAft>
                <a:spcPts val="0"/>
              </a:spcAft>
              <a:buSzPts val="7000"/>
              <a:buNone/>
              <a:defRPr sz="7000"/>
            </a:lvl2pPr>
            <a:lvl3pPr lvl="2" rtl="0" algn="ctr">
              <a:spcBef>
                <a:spcPts val="0"/>
              </a:spcBef>
              <a:spcAft>
                <a:spcPts val="0"/>
              </a:spcAft>
              <a:buSzPts val="7000"/>
              <a:buNone/>
              <a:defRPr sz="7000"/>
            </a:lvl3pPr>
            <a:lvl4pPr lvl="3" rtl="0" algn="ctr">
              <a:spcBef>
                <a:spcPts val="0"/>
              </a:spcBef>
              <a:spcAft>
                <a:spcPts val="0"/>
              </a:spcAft>
              <a:buSzPts val="7000"/>
              <a:buNone/>
              <a:defRPr sz="7000"/>
            </a:lvl4pPr>
            <a:lvl5pPr lvl="4" rtl="0" algn="ctr">
              <a:spcBef>
                <a:spcPts val="0"/>
              </a:spcBef>
              <a:spcAft>
                <a:spcPts val="0"/>
              </a:spcAft>
              <a:buSzPts val="7000"/>
              <a:buNone/>
              <a:defRPr sz="7000"/>
            </a:lvl5pPr>
            <a:lvl6pPr lvl="5" rtl="0" algn="ctr">
              <a:spcBef>
                <a:spcPts val="0"/>
              </a:spcBef>
              <a:spcAft>
                <a:spcPts val="0"/>
              </a:spcAft>
              <a:buSzPts val="7000"/>
              <a:buNone/>
              <a:defRPr sz="7000"/>
            </a:lvl6pPr>
            <a:lvl7pPr lvl="6" rtl="0" algn="ctr">
              <a:spcBef>
                <a:spcPts val="0"/>
              </a:spcBef>
              <a:spcAft>
                <a:spcPts val="0"/>
              </a:spcAft>
              <a:buSzPts val="7000"/>
              <a:buNone/>
              <a:defRPr sz="7000"/>
            </a:lvl7pPr>
            <a:lvl8pPr lvl="7" rtl="0" algn="ctr">
              <a:spcBef>
                <a:spcPts val="0"/>
              </a:spcBef>
              <a:spcAft>
                <a:spcPts val="0"/>
              </a:spcAft>
              <a:buSzPts val="7000"/>
              <a:buNone/>
              <a:defRPr sz="7000"/>
            </a:lvl8pPr>
            <a:lvl9pPr lvl="8" rtl="0" algn="ctr">
              <a:spcBef>
                <a:spcPts val="0"/>
              </a:spcBef>
              <a:spcAft>
                <a:spcPts val="0"/>
              </a:spcAft>
              <a:buSzPts val="7000"/>
              <a:buNone/>
              <a:defRPr sz="7000"/>
            </a:lvl9pPr>
          </a:lstStyle>
          <a:p>
            <a:r>
              <a:t>xx%</a:t>
            </a:r>
          </a:p>
        </p:txBody>
      </p:sp>
      <p:sp>
        <p:nvSpPr>
          <p:cNvPr id="374" name="Google Shape;374;p15"/>
          <p:cNvSpPr txBox="1"/>
          <p:nvPr>
            <p:ph idx="1" type="body"/>
          </p:nvPr>
        </p:nvSpPr>
        <p:spPr>
          <a:xfrm>
            <a:off x="8481446" y="5067525"/>
            <a:ext cx="2948400" cy="925200"/>
          </a:xfrm>
          <a:prstGeom prst="rect">
            <a:avLst/>
          </a:prstGeom>
        </p:spPr>
        <p:txBody>
          <a:bodyPr anchorCtr="0" anchor="t" bIns="121900" lIns="121900" spcFirstLastPara="1" rIns="121900" wrap="square" tIns="121900">
            <a:noAutofit/>
          </a:bodyPr>
          <a:lstStyle>
            <a:lvl1pPr indent="-368300" lvl="0" marL="457200" algn="ctr">
              <a:lnSpc>
                <a:spcPct val="100000"/>
              </a:lnSpc>
              <a:spcBef>
                <a:spcPts val="0"/>
              </a:spcBef>
              <a:spcAft>
                <a:spcPts val="0"/>
              </a:spcAft>
              <a:buSzPts val="2200"/>
              <a:buChar char="●"/>
              <a:defRPr sz="2200"/>
            </a:lvl1pPr>
            <a:lvl2pPr indent="-368300" lvl="1" marL="914400" algn="ctr">
              <a:lnSpc>
                <a:spcPct val="100000"/>
              </a:lnSpc>
              <a:spcBef>
                <a:spcPts val="0"/>
              </a:spcBef>
              <a:spcAft>
                <a:spcPts val="0"/>
              </a:spcAft>
              <a:buSzPts val="2200"/>
              <a:buChar char="○"/>
              <a:defRPr sz="2200"/>
            </a:lvl2pPr>
            <a:lvl3pPr indent="-368300" lvl="2" marL="1371600" algn="ctr">
              <a:lnSpc>
                <a:spcPct val="100000"/>
              </a:lnSpc>
              <a:spcBef>
                <a:spcPts val="0"/>
              </a:spcBef>
              <a:spcAft>
                <a:spcPts val="0"/>
              </a:spcAft>
              <a:buSzPts val="2200"/>
              <a:buChar char="■"/>
              <a:defRPr sz="2200"/>
            </a:lvl3pPr>
            <a:lvl4pPr indent="-368300" lvl="3" marL="1828800" algn="ctr">
              <a:lnSpc>
                <a:spcPct val="100000"/>
              </a:lnSpc>
              <a:spcBef>
                <a:spcPts val="0"/>
              </a:spcBef>
              <a:spcAft>
                <a:spcPts val="0"/>
              </a:spcAft>
              <a:buSzPts val="2200"/>
              <a:buChar char="●"/>
              <a:defRPr sz="2200"/>
            </a:lvl4pPr>
            <a:lvl5pPr indent="-368300" lvl="4" marL="2286000" algn="ctr">
              <a:lnSpc>
                <a:spcPct val="100000"/>
              </a:lnSpc>
              <a:spcBef>
                <a:spcPts val="0"/>
              </a:spcBef>
              <a:spcAft>
                <a:spcPts val="0"/>
              </a:spcAft>
              <a:buSzPts val="2200"/>
              <a:buChar char="○"/>
              <a:defRPr sz="2200"/>
            </a:lvl5pPr>
            <a:lvl6pPr indent="-368300" lvl="5" marL="2743200" algn="ctr">
              <a:lnSpc>
                <a:spcPct val="100000"/>
              </a:lnSpc>
              <a:spcBef>
                <a:spcPts val="0"/>
              </a:spcBef>
              <a:spcAft>
                <a:spcPts val="0"/>
              </a:spcAft>
              <a:buSzPts val="2200"/>
              <a:buChar char="■"/>
              <a:defRPr sz="2200"/>
            </a:lvl6pPr>
            <a:lvl7pPr indent="-368300" lvl="6" marL="3200400" algn="ctr">
              <a:lnSpc>
                <a:spcPct val="100000"/>
              </a:lnSpc>
              <a:spcBef>
                <a:spcPts val="0"/>
              </a:spcBef>
              <a:spcAft>
                <a:spcPts val="0"/>
              </a:spcAft>
              <a:buSzPts val="2200"/>
              <a:buChar char="●"/>
              <a:defRPr sz="2200"/>
            </a:lvl7pPr>
            <a:lvl8pPr indent="-368300" lvl="7" marL="3657600" algn="ctr">
              <a:lnSpc>
                <a:spcPct val="100000"/>
              </a:lnSpc>
              <a:spcBef>
                <a:spcPts val="0"/>
              </a:spcBef>
              <a:spcAft>
                <a:spcPts val="0"/>
              </a:spcAft>
              <a:buSzPts val="2200"/>
              <a:buChar char="○"/>
              <a:defRPr sz="2200"/>
            </a:lvl8pPr>
            <a:lvl9pPr indent="-368300" lvl="8" marL="4114800" algn="ctr">
              <a:lnSpc>
                <a:spcPct val="100000"/>
              </a:lnSpc>
              <a:spcBef>
                <a:spcPts val="0"/>
              </a:spcBef>
              <a:spcAft>
                <a:spcPts val="0"/>
              </a:spcAft>
              <a:buSzPts val="2200"/>
              <a:buChar char="■"/>
              <a:defRPr sz="2200"/>
            </a:lvl9pPr>
          </a:lstStyle>
          <a:p/>
        </p:txBody>
      </p:sp>
      <p:sp>
        <p:nvSpPr>
          <p:cNvPr id="375" name="Google Shape;375;p15"/>
          <p:cNvSpPr txBox="1"/>
          <p:nvPr>
            <p:ph idx="5" type="body"/>
          </p:nvPr>
        </p:nvSpPr>
        <p:spPr>
          <a:xfrm>
            <a:off x="4516345" y="5056375"/>
            <a:ext cx="2948400" cy="925200"/>
          </a:xfrm>
          <a:prstGeom prst="rect">
            <a:avLst/>
          </a:prstGeom>
        </p:spPr>
        <p:txBody>
          <a:bodyPr anchorCtr="0" anchor="t" bIns="121900" lIns="121900" spcFirstLastPara="1" rIns="121900" wrap="square" tIns="121900">
            <a:noAutofit/>
          </a:bodyPr>
          <a:lstStyle>
            <a:lvl1pPr indent="-368300" lvl="0" marL="457200" rtl="0" algn="ctr">
              <a:lnSpc>
                <a:spcPct val="100000"/>
              </a:lnSpc>
              <a:spcBef>
                <a:spcPts val="0"/>
              </a:spcBef>
              <a:spcAft>
                <a:spcPts val="0"/>
              </a:spcAft>
              <a:buSzPts val="2200"/>
              <a:buChar char="●"/>
              <a:defRPr sz="2200"/>
            </a:lvl1pPr>
            <a:lvl2pPr indent="-368300" lvl="1" marL="914400" rtl="0" algn="ctr">
              <a:lnSpc>
                <a:spcPct val="100000"/>
              </a:lnSpc>
              <a:spcBef>
                <a:spcPts val="0"/>
              </a:spcBef>
              <a:spcAft>
                <a:spcPts val="0"/>
              </a:spcAft>
              <a:buSzPts val="2200"/>
              <a:buChar char="○"/>
              <a:defRPr sz="2200"/>
            </a:lvl2pPr>
            <a:lvl3pPr indent="-368300" lvl="2" marL="1371600" rtl="0" algn="ctr">
              <a:lnSpc>
                <a:spcPct val="100000"/>
              </a:lnSpc>
              <a:spcBef>
                <a:spcPts val="0"/>
              </a:spcBef>
              <a:spcAft>
                <a:spcPts val="0"/>
              </a:spcAft>
              <a:buSzPts val="2200"/>
              <a:buChar char="■"/>
              <a:defRPr sz="2200"/>
            </a:lvl3pPr>
            <a:lvl4pPr indent="-368300" lvl="3" marL="1828800" rtl="0" algn="ctr">
              <a:lnSpc>
                <a:spcPct val="100000"/>
              </a:lnSpc>
              <a:spcBef>
                <a:spcPts val="0"/>
              </a:spcBef>
              <a:spcAft>
                <a:spcPts val="0"/>
              </a:spcAft>
              <a:buSzPts val="2200"/>
              <a:buChar char="●"/>
              <a:defRPr sz="2200"/>
            </a:lvl4pPr>
            <a:lvl5pPr indent="-368300" lvl="4" marL="2286000" rtl="0" algn="ctr">
              <a:lnSpc>
                <a:spcPct val="100000"/>
              </a:lnSpc>
              <a:spcBef>
                <a:spcPts val="0"/>
              </a:spcBef>
              <a:spcAft>
                <a:spcPts val="0"/>
              </a:spcAft>
              <a:buSzPts val="2200"/>
              <a:buChar char="○"/>
              <a:defRPr sz="2200"/>
            </a:lvl5pPr>
            <a:lvl6pPr indent="-368300" lvl="5" marL="2743200" rtl="0" algn="ctr">
              <a:lnSpc>
                <a:spcPct val="100000"/>
              </a:lnSpc>
              <a:spcBef>
                <a:spcPts val="0"/>
              </a:spcBef>
              <a:spcAft>
                <a:spcPts val="0"/>
              </a:spcAft>
              <a:buSzPts val="2200"/>
              <a:buChar char="■"/>
              <a:defRPr sz="2200"/>
            </a:lvl6pPr>
            <a:lvl7pPr indent="-368300" lvl="6" marL="3200400" rtl="0" algn="ctr">
              <a:lnSpc>
                <a:spcPct val="100000"/>
              </a:lnSpc>
              <a:spcBef>
                <a:spcPts val="0"/>
              </a:spcBef>
              <a:spcAft>
                <a:spcPts val="0"/>
              </a:spcAft>
              <a:buSzPts val="2200"/>
              <a:buChar char="●"/>
              <a:defRPr sz="2200"/>
            </a:lvl7pPr>
            <a:lvl8pPr indent="-368300" lvl="7" marL="3657600" rtl="0" algn="ctr">
              <a:lnSpc>
                <a:spcPct val="100000"/>
              </a:lnSpc>
              <a:spcBef>
                <a:spcPts val="0"/>
              </a:spcBef>
              <a:spcAft>
                <a:spcPts val="0"/>
              </a:spcAft>
              <a:buSzPts val="2200"/>
              <a:buChar char="○"/>
              <a:defRPr sz="2200"/>
            </a:lvl8pPr>
            <a:lvl9pPr indent="-368300" lvl="8" marL="4114800" rtl="0" algn="ctr">
              <a:lnSpc>
                <a:spcPct val="100000"/>
              </a:lnSpc>
              <a:spcBef>
                <a:spcPts val="0"/>
              </a:spcBef>
              <a:spcAft>
                <a:spcPts val="0"/>
              </a:spcAft>
              <a:buSzPts val="2200"/>
              <a:buChar char="■"/>
              <a:defRPr sz="2200"/>
            </a:lvl9pPr>
          </a:lstStyle>
          <a:p/>
        </p:txBody>
      </p:sp>
      <p:sp>
        <p:nvSpPr>
          <p:cNvPr id="376" name="Google Shape;376;p15"/>
          <p:cNvSpPr txBox="1"/>
          <p:nvPr>
            <p:ph idx="6" type="body"/>
          </p:nvPr>
        </p:nvSpPr>
        <p:spPr>
          <a:xfrm>
            <a:off x="715025" y="5056375"/>
            <a:ext cx="2948400" cy="925200"/>
          </a:xfrm>
          <a:prstGeom prst="rect">
            <a:avLst/>
          </a:prstGeom>
        </p:spPr>
        <p:txBody>
          <a:bodyPr anchorCtr="0" anchor="t" bIns="121900" lIns="121900" spcFirstLastPara="1" rIns="121900" wrap="square" tIns="121900">
            <a:noAutofit/>
          </a:bodyPr>
          <a:lstStyle>
            <a:lvl1pPr indent="-368300" lvl="0" marL="457200" rtl="0" algn="ctr">
              <a:lnSpc>
                <a:spcPct val="100000"/>
              </a:lnSpc>
              <a:spcBef>
                <a:spcPts val="0"/>
              </a:spcBef>
              <a:spcAft>
                <a:spcPts val="0"/>
              </a:spcAft>
              <a:buSzPts val="2200"/>
              <a:buChar char="●"/>
              <a:defRPr sz="2200"/>
            </a:lvl1pPr>
            <a:lvl2pPr indent="-368300" lvl="1" marL="914400" rtl="0" algn="ctr">
              <a:lnSpc>
                <a:spcPct val="100000"/>
              </a:lnSpc>
              <a:spcBef>
                <a:spcPts val="0"/>
              </a:spcBef>
              <a:spcAft>
                <a:spcPts val="0"/>
              </a:spcAft>
              <a:buSzPts val="2200"/>
              <a:buChar char="○"/>
              <a:defRPr sz="2200"/>
            </a:lvl2pPr>
            <a:lvl3pPr indent="-368300" lvl="2" marL="1371600" rtl="0" algn="ctr">
              <a:lnSpc>
                <a:spcPct val="100000"/>
              </a:lnSpc>
              <a:spcBef>
                <a:spcPts val="0"/>
              </a:spcBef>
              <a:spcAft>
                <a:spcPts val="0"/>
              </a:spcAft>
              <a:buSzPts val="2200"/>
              <a:buChar char="■"/>
              <a:defRPr sz="2200"/>
            </a:lvl3pPr>
            <a:lvl4pPr indent="-368300" lvl="3" marL="1828800" rtl="0" algn="ctr">
              <a:lnSpc>
                <a:spcPct val="100000"/>
              </a:lnSpc>
              <a:spcBef>
                <a:spcPts val="0"/>
              </a:spcBef>
              <a:spcAft>
                <a:spcPts val="0"/>
              </a:spcAft>
              <a:buSzPts val="2200"/>
              <a:buChar char="●"/>
              <a:defRPr sz="2200"/>
            </a:lvl4pPr>
            <a:lvl5pPr indent="-368300" lvl="4" marL="2286000" rtl="0" algn="ctr">
              <a:lnSpc>
                <a:spcPct val="100000"/>
              </a:lnSpc>
              <a:spcBef>
                <a:spcPts val="0"/>
              </a:spcBef>
              <a:spcAft>
                <a:spcPts val="0"/>
              </a:spcAft>
              <a:buSzPts val="2200"/>
              <a:buChar char="○"/>
              <a:defRPr sz="2200"/>
            </a:lvl5pPr>
            <a:lvl6pPr indent="-368300" lvl="5" marL="2743200" rtl="0" algn="ctr">
              <a:lnSpc>
                <a:spcPct val="100000"/>
              </a:lnSpc>
              <a:spcBef>
                <a:spcPts val="0"/>
              </a:spcBef>
              <a:spcAft>
                <a:spcPts val="0"/>
              </a:spcAft>
              <a:buSzPts val="2200"/>
              <a:buChar char="■"/>
              <a:defRPr sz="2200"/>
            </a:lvl6pPr>
            <a:lvl7pPr indent="-368300" lvl="6" marL="3200400" rtl="0" algn="ctr">
              <a:lnSpc>
                <a:spcPct val="100000"/>
              </a:lnSpc>
              <a:spcBef>
                <a:spcPts val="0"/>
              </a:spcBef>
              <a:spcAft>
                <a:spcPts val="0"/>
              </a:spcAft>
              <a:buSzPts val="2200"/>
              <a:buChar char="●"/>
              <a:defRPr sz="2200"/>
            </a:lvl7pPr>
            <a:lvl8pPr indent="-368300" lvl="7" marL="3657600" rtl="0" algn="ctr">
              <a:lnSpc>
                <a:spcPct val="100000"/>
              </a:lnSpc>
              <a:spcBef>
                <a:spcPts val="0"/>
              </a:spcBef>
              <a:spcAft>
                <a:spcPts val="0"/>
              </a:spcAft>
              <a:buSzPts val="2200"/>
              <a:buChar char="○"/>
              <a:defRPr sz="2200"/>
            </a:lvl8pPr>
            <a:lvl9pPr indent="-368300" lvl="8" marL="4114800" rtl="0" algn="ctr">
              <a:lnSpc>
                <a:spcPct val="100000"/>
              </a:lnSpc>
              <a:spcBef>
                <a:spcPts val="0"/>
              </a:spcBef>
              <a:spcAft>
                <a:spcPts val="0"/>
              </a:spcAft>
              <a:buSzPts val="2200"/>
              <a:buChar char="■"/>
              <a:defRPr sz="2200"/>
            </a:lvl9pPr>
          </a:lstStyle>
          <a:p/>
        </p:txBody>
      </p:sp>
      <p:sp>
        <p:nvSpPr>
          <p:cNvPr id="377" name="Google Shape;377;p15"/>
          <p:cNvSpPr txBox="1"/>
          <p:nvPr>
            <p:ph idx="12" type="sldNum"/>
          </p:nvPr>
        </p:nvSpPr>
        <p:spPr>
          <a:xfrm>
            <a:off x="11409045" y="6333134"/>
            <a:ext cx="731700" cy="525000"/>
          </a:xfrm>
          <a:prstGeom prst="rect">
            <a:avLst/>
          </a:prstGeom>
        </p:spPr>
        <p:txBody>
          <a:bodyPr anchorCtr="0" anchor="t" bIns="121900" lIns="121900" spcFirstLastPara="1" rIns="121900" wrap="square" tIns="121900">
            <a:noAutofit/>
          </a:bodyPr>
          <a:lstStyle>
            <a:lvl1pPr lvl="0">
              <a:buNone/>
              <a:defRPr>
                <a:latin typeface="Poppins Medium"/>
                <a:ea typeface="Poppins Medium"/>
                <a:cs typeface="Poppins Medium"/>
                <a:sym typeface="Poppins Medium"/>
              </a:defRPr>
            </a:lvl1pPr>
            <a:lvl2pPr lvl="1">
              <a:buNone/>
              <a:defRPr>
                <a:latin typeface="Poppins Medium"/>
                <a:ea typeface="Poppins Medium"/>
                <a:cs typeface="Poppins Medium"/>
                <a:sym typeface="Poppins Medium"/>
              </a:defRPr>
            </a:lvl2pPr>
            <a:lvl3pPr lvl="2">
              <a:buNone/>
              <a:defRPr>
                <a:latin typeface="Poppins Medium"/>
                <a:ea typeface="Poppins Medium"/>
                <a:cs typeface="Poppins Medium"/>
                <a:sym typeface="Poppins Medium"/>
              </a:defRPr>
            </a:lvl3pPr>
            <a:lvl4pPr lvl="3">
              <a:buNone/>
              <a:defRPr>
                <a:latin typeface="Poppins Medium"/>
                <a:ea typeface="Poppins Medium"/>
                <a:cs typeface="Poppins Medium"/>
                <a:sym typeface="Poppins Medium"/>
              </a:defRPr>
            </a:lvl4pPr>
            <a:lvl5pPr lvl="4">
              <a:buNone/>
              <a:defRPr>
                <a:latin typeface="Poppins Medium"/>
                <a:ea typeface="Poppins Medium"/>
                <a:cs typeface="Poppins Medium"/>
                <a:sym typeface="Poppins Medium"/>
              </a:defRPr>
            </a:lvl5pPr>
            <a:lvl6pPr lvl="5">
              <a:buNone/>
              <a:defRPr>
                <a:latin typeface="Poppins Medium"/>
                <a:ea typeface="Poppins Medium"/>
                <a:cs typeface="Poppins Medium"/>
                <a:sym typeface="Poppins Medium"/>
              </a:defRPr>
            </a:lvl6pPr>
            <a:lvl7pPr lvl="6">
              <a:buNone/>
              <a:defRPr>
                <a:latin typeface="Poppins Medium"/>
                <a:ea typeface="Poppins Medium"/>
                <a:cs typeface="Poppins Medium"/>
                <a:sym typeface="Poppins Medium"/>
              </a:defRPr>
            </a:lvl7pPr>
            <a:lvl8pPr lvl="7">
              <a:buNone/>
              <a:defRPr>
                <a:latin typeface="Poppins Medium"/>
                <a:ea typeface="Poppins Medium"/>
                <a:cs typeface="Poppins Medium"/>
                <a:sym typeface="Poppins Medium"/>
              </a:defRPr>
            </a:lvl8pPr>
            <a:lvl9pPr lvl="8">
              <a:buNone/>
              <a:defRPr>
                <a:latin typeface="Poppins Medium"/>
                <a:ea typeface="Poppins Medium"/>
                <a:cs typeface="Poppins Medium"/>
                <a:sym typeface="Poppins Medium"/>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3 Six columns">
  <p:cSld name="CUSTOM_12">
    <p:spTree>
      <p:nvGrpSpPr>
        <p:cNvPr id="378" name="Shape 378"/>
        <p:cNvGrpSpPr/>
        <p:nvPr/>
      </p:nvGrpSpPr>
      <p:grpSpPr>
        <a:xfrm>
          <a:off x="0" y="0"/>
          <a:ext cx="0" cy="0"/>
          <a:chOff x="0" y="0"/>
          <a:chExt cx="0" cy="0"/>
        </a:xfrm>
      </p:grpSpPr>
      <p:sp>
        <p:nvSpPr>
          <p:cNvPr id="379" name="Google Shape;379;p16"/>
          <p:cNvSpPr txBox="1"/>
          <p:nvPr>
            <p:ph idx="1" type="subTitle"/>
          </p:nvPr>
        </p:nvSpPr>
        <p:spPr>
          <a:xfrm>
            <a:off x="4571775" y="4792900"/>
            <a:ext cx="3250500" cy="606900"/>
          </a:xfrm>
          <a:prstGeom prst="rect">
            <a:avLst/>
          </a:prstGeom>
        </p:spPr>
        <p:txBody>
          <a:bodyPr anchorCtr="0" anchor="t" bIns="121900" lIns="121900" spcFirstLastPara="1" rIns="121900" wrap="square" tIns="121900">
            <a:noAutofit/>
          </a:bodyPr>
          <a:lstStyle>
            <a:lvl1pPr lvl="0" rtl="0">
              <a:spcBef>
                <a:spcPts val="0"/>
              </a:spcBef>
              <a:spcAft>
                <a:spcPts val="0"/>
              </a:spcAft>
              <a:buSzPts val="2000"/>
              <a:buNone/>
              <a:defRPr b="1" sz="2000"/>
            </a:lvl1pPr>
            <a:lvl2pPr lvl="1" rtl="0">
              <a:spcBef>
                <a:spcPts val="2100"/>
              </a:spcBef>
              <a:spcAft>
                <a:spcPts val="0"/>
              </a:spcAft>
              <a:buSzPts val="2000"/>
              <a:buNone/>
              <a:defRPr b="1" sz="2000"/>
            </a:lvl2pPr>
            <a:lvl3pPr lvl="2" rtl="0">
              <a:spcBef>
                <a:spcPts val="2100"/>
              </a:spcBef>
              <a:spcAft>
                <a:spcPts val="0"/>
              </a:spcAft>
              <a:buSzPts val="2000"/>
              <a:buNone/>
              <a:defRPr b="1" sz="2000"/>
            </a:lvl3pPr>
            <a:lvl4pPr lvl="3" rtl="0">
              <a:spcBef>
                <a:spcPts val="2100"/>
              </a:spcBef>
              <a:spcAft>
                <a:spcPts val="0"/>
              </a:spcAft>
              <a:buSzPts val="2000"/>
              <a:buNone/>
              <a:defRPr b="1" sz="2000"/>
            </a:lvl4pPr>
            <a:lvl5pPr lvl="4" rtl="0">
              <a:spcBef>
                <a:spcPts val="2100"/>
              </a:spcBef>
              <a:spcAft>
                <a:spcPts val="0"/>
              </a:spcAft>
              <a:buSzPts val="2000"/>
              <a:buNone/>
              <a:defRPr b="1" sz="2000"/>
            </a:lvl5pPr>
            <a:lvl6pPr lvl="5" rtl="0">
              <a:spcBef>
                <a:spcPts val="2100"/>
              </a:spcBef>
              <a:spcAft>
                <a:spcPts val="0"/>
              </a:spcAft>
              <a:buSzPts val="2000"/>
              <a:buNone/>
              <a:defRPr b="1" sz="2000"/>
            </a:lvl6pPr>
            <a:lvl7pPr lvl="6" rtl="0">
              <a:spcBef>
                <a:spcPts val="2100"/>
              </a:spcBef>
              <a:spcAft>
                <a:spcPts val="0"/>
              </a:spcAft>
              <a:buSzPts val="2000"/>
              <a:buNone/>
              <a:defRPr b="1" sz="2000"/>
            </a:lvl7pPr>
            <a:lvl8pPr lvl="7" rtl="0">
              <a:spcBef>
                <a:spcPts val="2100"/>
              </a:spcBef>
              <a:spcAft>
                <a:spcPts val="0"/>
              </a:spcAft>
              <a:buSzPts val="2000"/>
              <a:buNone/>
              <a:defRPr b="1" sz="2000"/>
            </a:lvl8pPr>
            <a:lvl9pPr lvl="8" rtl="0">
              <a:spcBef>
                <a:spcPts val="2100"/>
              </a:spcBef>
              <a:spcAft>
                <a:spcPts val="2100"/>
              </a:spcAft>
              <a:buSzPts val="2000"/>
              <a:buNone/>
              <a:defRPr b="1" sz="2000"/>
            </a:lvl9pPr>
          </a:lstStyle>
          <a:p/>
        </p:txBody>
      </p:sp>
      <p:sp>
        <p:nvSpPr>
          <p:cNvPr id="380" name="Google Shape;380;p16"/>
          <p:cNvSpPr txBox="1"/>
          <p:nvPr>
            <p:ph idx="2" type="subTitle"/>
          </p:nvPr>
        </p:nvSpPr>
        <p:spPr>
          <a:xfrm>
            <a:off x="8381775" y="4792900"/>
            <a:ext cx="3250500" cy="606900"/>
          </a:xfrm>
          <a:prstGeom prst="rect">
            <a:avLst/>
          </a:prstGeom>
        </p:spPr>
        <p:txBody>
          <a:bodyPr anchorCtr="0" anchor="t" bIns="121900" lIns="121900" spcFirstLastPara="1" rIns="121900" wrap="square" tIns="121900">
            <a:noAutofit/>
          </a:bodyPr>
          <a:lstStyle>
            <a:lvl1pPr lvl="0" rtl="0">
              <a:spcBef>
                <a:spcPts val="0"/>
              </a:spcBef>
              <a:spcAft>
                <a:spcPts val="0"/>
              </a:spcAft>
              <a:buSzPts val="2000"/>
              <a:buNone/>
              <a:defRPr b="1" sz="2000"/>
            </a:lvl1pPr>
            <a:lvl2pPr lvl="1" rtl="0">
              <a:spcBef>
                <a:spcPts val="2100"/>
              </a:spcBef>
              <a:spcAft>
                <a:spcPts val="0"/>
              </a:spcAft>
              <a:buSzPts val="2000"/>
              <a:buNone/>
              <a:defRPr b="1" sz="2000"/>
            </a:lvl2pPr>
            <a:lvl3pPr lvl="2" rtl="0">
              <a:spcBef>
                <a:spcPts val="2100"/>
              </a:spcBef>
              <a:spcAft>
                <a:spcPts val="0"/>
              </a:spcAft>
              <a:buSzPts val="2000"/>
              <a:buNone/>
              <a:defRPr b="1" sz="2000"/>
            </a:lvl3pPr>
            <a:lvl4pPr lvl="3" rtl="0">
              <a:spcBef>
                <a:spcPts val="2100"/>
              </a:spcBef>
              <a:spcAft>
                <a:spcPts val="0"/>
              </a:spcAft>
              <a:buSzPts val="2000"/>
              <a:buNone/>
              <a:defRPr b="1" sz="2000"/>
            </a:lvl4pPr>
            <a:lvl5pPr lvl="4" rtl="0">
              <a:spcBef>
                <a:spcPts val="2100"/>
              </a:spcBef>
              <a:spcAft>
                <a:spcPts val="0"/>
              </a:spcAft>
              <a:buSzPts val="2000"/>
              <a:buNone/>
              <a:defRPr b="1" sz="2000"/>
            </a:lvl5pPr>
            <a:lvl6pPr lvl="5" rtl="0">
              <a:spcBef>
                <a:spcPts val="2100"/>
              </a:spcBef>
              <a:spcAft>
                <a:spcPts val="0"/>
              </a:spcAft>
              <a:buSzPts val="2000"/>
              <a:buNone/>
              <a:defRPr b="1" sz="2000"/>
            </a:lvl6pPr>
            <a:lvl7pPr lvl="6" rtl="0">
              <a:spcBef>
                <a:spcPts val="2100"/>
              </a:spcBef>
              <a:spcAft>
                <a:spcPts val="0"/>
              </a:spcAft>
              <a:buSzPts val="2000"/>
              <a:buNone/>
              <a:defRPr b="1" sz="2000"/>
            </a:lvl7pPr>
            <a:lvl8pPr lvl="7" rtl="0">
              <a:spcBef>
                <a:spcPts val="2100"/>
              </a:spcBef>
              <a:spcAft>
                <a:spcPts val="0"/>
              </a:spcAft>
              <a:buSzPts val="2000"/>
              <a:buNone/>
              <a:defRPr b="1" sz="2000"/>
            </a:lvl8pPr>
            <a:lvl9pPr lvl="8" rtl="0">
              <a:spcBef>
                <a:spcPts val="2100"/>
              </a:spcBef>
              <a:spcAft>
                <a:spcPts val="2100"/>
              </a:spcAft>
              <a:buSzPts val="2000"/>
              <a:buNone/>
              <a:defRPr b="1" sz="2000"/>
            </a:lvl9pPr>
          </a:lstStyle>
          <a:p/>
        </p:txBody>
      </p:sp>
      <p:sp>
        <p:nvSpPr>
          <p:cNvPr id="381" name="Google Shape;381;p16"/>
          <p:cNvSpPr txBox="1"/>
          <p:nvPr>
            <p:ph idx="3" type="subTitle"/>
          </p:nvPr>
        </p:nvSpPr>
        <p:spPr>
          <a:xfrm>
            <a:off x="8381787" y="2172980"/>
            <a:ext cx="3250500" cy="606900"/>
          </a:xfrm>
          <a:prstGeom prst="rect">
            <a:avLst/>
          </a:prstGeom>
        </p:spPr>
        <p:txBody>
          <a:bodyPr anchorCtr="0" anchor="t" bIns="121900" lIns="121900" spcFirstLastPara="1" rIns="121900" wrap="square" tIns="121900">
            <a:noAutofit/>
          </a:bodyPr>
          <a:lstStyle>
            <a:lvl1pPr lvl="0" rtl="0">
              <a:spcBef>
                <a:spcPts val="0"/>
              </a:spcBef>
              <a:spcAft>
                <a:spcPts val="0"/>
              </a:spcAft>
              <a:buSzPts val="2000"/>
              <a:buNone/>
              <a:defRPr b="1" sz="2000"/>
            </a:lvl1pPr>
            <a:lvl2pPr lvl="1" rtl="0">
              <a:spcBef>
                <a:spcPts val="2100"/>
              </a:spcBef>
              <a:spcAft>
                <a:spcPts val="0"/>
              </a:spcAft>
              <a:buSzPts val="2000"/>
              <a:buNone/>
              <a:defRPr b="1" sz="2000"/>
            </a:lvl2pPr>
            <a:lvl3pPr lvl="2" rtl="0">
              <a:spcBef>
                <a:spcPts val="2100"/>
              </a:spcBef>
              <a:spcAft>
                <a:spcPts val="0"/>
              </a:spcAft>
              <a:buSzPts val="2000"/>
              <a:buNone/>
              <a:defRPr b="1" sz="2000"/>
            </a:lvl3pPr>
            <a:lvl4pPr lvl="3" rtl="0">
              <a:spcBef>
                <a:spcPts val="2100"/>
              </a:spcBef>
              <a:spcAft>
                <a:spcPts val="0"/>
              </a:spcAft>
              <a:buSzPts val="2000"/>
              <a:buNone/>
              <a:defRPr b="1" sz="2000"/>
            </a:lvl4pPr>
            <a:lvl5pPr lvl="4" rtl="0">
              <a:spcBef>
                <a:spcPts val="2100"/>
              </a:spcBef>
              <a:spcAft>
                <a:spcPts val="0"/>
              </a:spcAft>
              <a:buSzPts val="2000"/>
              <a:buNone/>
              <a:defRPr b="1" sz="2000"/>
            </a:lvl5pPr>
            <a:lvl6pPr lvl="5" rtl="0">
              <a:spcBef>
                <a:spcPts val="2100"/>
              </a:spcBef>
              <a:spcAft>
                <a:spcPts val="0"/>
              </a:spcAft>
              <a:buSzPts val="2000"/>
              <a:buNone/>
              <a:defRPr b="1" sz="2000"/>
            </a:lvl6pPr>
            <a:lvl7pPr lvl="6" rtl="0">
              <a:spcBef>
                <a:spcPts val="2100"/>
              </a:spcBef>
              <a:spcAft>
                <a:spcPts val="0"/>
              </a:spcAft>
              <a:buSzPts val="2000"/>
              <a:buNone/>
              <a:defRPr b="1" sz="2000"/>
            </a:lvl7pPr>
            <a:lvl8pPr lvl="7" rtl="0">
              <a:spcBef>
                <a:spcPts val="2100"/>
              </a:spcBef>
              <a:spcAft>
                <a:spcPts val="0"/>
              </a:spcAft>
              <a:buSzPts val="2000"/>
              <a:buNone/>
              <a:defRPr b="1" sz="2000"/>
            </a:lvl8pPr>
            <a:lvl9pPr lvl="8" rtl="0">
              <a:spcBef>
                <a:spcPts val="2100"/>
              </a:spcBef>
              <a:spcAft>
                <a:spcPts val="2100"/>
              </a:spcAft>
              <a:buSzPts val="2000"/>
              <a:buNone/>
              <a:defRPr b="1" sz="2000"/>
            </a:lvl9pPr>
          </a:lstStyle>
          <a:p/>
        </p:txBody>
      </p:sp>
      <p:sp>
        <p:nvSpPr>
          <p:cNvPr id="382" name="Google Shape;382;p16"/>
          <p:cNvSpPr txBox="1"/>
          <p:nvPr>
            <p:ph idx="4" type="subTitle"/>
          </p:nvPr>
        </p:nvSpPr>
        <p:spPr>
          <a:xfrm>
            <a:off x="4571787" y="2180950"/>
            <a:ext cx="3250500" cy="606900"/>
          </a:xfrm>
          <a:prstGeom prst="rect">
            <a:avLst/>
          </a:prstGeom>
        </p:spPr>
        <p:txBody>
          <a:bodyPr anchorCtr="0" anchor="t" bIns="121900" lIns="121900" spcFirstLastPara="1" rIns="121900" wrap="square" tIns="121900">
            <a:noAutofit/>
          </a:bodyPr>
          <a:lstStyle>
            <a:lvl1pPr lvl="0" rtl="0">
              <a:spcBef>
                <a:spcPts val="0"/>
              </a:spcBef>
              <a:spcAft>
                <a:spcPts val="0"/>
              </a:spcAft>
              <a:buSzPts val="2000"/>
              <a:buNone/>
              <a:defRPr b="1" sz="2000"/>
            </a:lvl1pPr>
            <a:lvl2pPr lvl="1" rtl="0">
              <a:spcBef>
                <a:spcPts val="2100"/>
              </a:spcBef>
              <a:spcAft>
                <a:spcPts val="0"/>
              </a:spcAft>
              <a:buSzPts val="2000"/>
              <a:buNone/>
              <a:defRPr b="1" sz="2000"/>
            </a:lvl2pPr>
            <a:lvl3pPr lvl="2" rtl="0">
              <a:spcBef>
                <a:spcPts val="2100"/>
              </a:spcBef>
              <a:spcAft>
                <a:spcPts val="0"/>
              </a:spcAft>
              <a:buSzPts val="2000"/>
              <a:buNone/>
              <a:defRPr b="1" sz="2000"/>
            </a:lvl3pPr>
            <a:lvl4pPr lvl="3" rtl="0">
              <a:spcBef>
                <a:spcPts val="2100"/>
              </a:spcBef>
              <a:spcAft>
                <a:spcPts val="0"/>
              </a:spcAft>
              <a:buSzPts val="2000"/>
              <a:buNone/>
              <a:defRPr b="1" sz="2000"/>
            </a:lvl4pPr>
            <a:lvl5pPr lvl="4" rtl="0">
              <a:spcBef>
                <a:spcPts val="2100"/>
              </a:spcBef>
              <a:spcAft>
                <a:spcPts val="0"/>
              </a:spcAft>
              <a:buSzPts val="2000"/>
              <a:buNone/>
              <a:defRPr b="1" sz="2000"/>
            </a:lvl5pPr>
            <a:lvl6pPr lvl="5" rtl="0">
              <a:spcBef>
                <a:spcPts val="2100"/>
              </a:spcBef>
              <a:spcAft>
                <a:spcPts val="0"/>
              </a:spcAft>
              <a:buSzPts val="2000"/>
              <a:buNone/>
              <a:defRPr b="1" sz="2000"/>
            </a:lvl6pPr>
            <a:lvl7pPr lvl="6" rtl="0">
              <a:spcBef>
                <a:spcPts val="2100"/>
              </a:spcBef>
              <a:spcAft>
                <a:spcPts val="0"/>
              </a:spcAft>
              <a:buSzPts val="2000"/>
              <a:buNone/>
              <a:defRPr b="1" sz="2000"/>
            </a:lvl7pPr>
            <a:lvl8pPr lvl="7" rtl="0">
              <a:spcBef>
                <a:spcPts val="2100"/>
              </a:spcBef>
              <a:spcAft>
                <a:spcPts val="0"/>
              </a:spcAft>
              <a:buSzPts val="2000"/>
              <a:buNone/>
              <a:defRPr b="1" sz="2000"/>
            </a:lvl8pPr>
            <a:lvl9pPr lvl="8" rtl="0">
              <a:spcBef>
                <a:spcPts val="2100"/>
              </a:spcBef>
              <a:spcAft>
                <a:spcPts val="2100"/>
              </a:spcAft>
              <a:buSzPts val="2000"/>
              <a:buNone/>
              <a:defRPr b="1" sz="2000"/>
            </a:lvl9pPr>
          </a:lstStyle>
          <a:p/>
        </p:txBody>
      </p:sp>
      <p:sp>
        <p:nvSpPr>
          <p:cNvPr id="383" name="Google Shape;383;p16"/>
          <p:cNvSpPr txBox="1"/>
          <p:nvPr>
            <p:ph idx="5" type="subTitle"/>
          </p:nvPr>
        </p:nvSpPr>
        <p:spPr>
          <a:xfrm>
            <a:off x="4571787" y="3486925"/>
            <a:ext cx="3250500" cy="606900"/>
          </a:xfrm>
          <a:prstGeom prst="rect">
            <a:avLst/>
          </a:prstGeom>
        </p:spPr>
        <p:txBody>
          <a:bodyPr anchorCtr="0" anchor="t" bIns="121900" lIns="121900" spcFirstLastPara="1" rIns="121900" wrap="square" tIns="121900">
            <a:noAutofit/>
          </a:bodyPr>
          <a:lstStyle>
            <a:lvl1pPr lvl="0" rtl="0">
              <a:spcBef>
                <a:spcPts val="0"/>
              </a:spcBef>
              <a:spcAft>
                <a:spcPts val="0"/>
              </a:spcAft>
              <a:buSzPts val="2000"/>
              <a:buNone/>
              <a:defRPr b="1" sz="2000"/>
            </a:lvl1pPr>
            <a:lvl2pPr lvl="1" rtl="0">
              <a:spcBef>
                <a:spcPts val="2100"/>
              </a:spcBef>
              <a:spcAft>
                <a:spcPts val="0"/>
              </a:spcAft>
              <a:buSzPts val="2000"/>
              <a:buNone/>
              <a:defRPr b="1" sz="2000"/>
            </a:lvl2pPr>
            <a:lvl3pPr lvl="2" rtl="0">
              <a:spcBef>
                <a:spcPts val="2100"/>
              </a:spcBef>
              <a:spcAft>
                <a:spcPts val="0"/>
              </a:spcAft>
              <a:buSzPts val="2000"/>
              <a:buNone/>
              <a:defRPr b="1" sz="2000"/>
            </a:lvl3pPr>
            <a:lvl4pPr lvl="3" rtl="0">
              <a:spcBef>
                <a:spcPts val="2100"/>
              </a:spcBef>
              <a:spcAft>
                <a:spcPts val="0"/>
              </a:spcAft>
              <a:buSzPts val="2000"/>
              <a:buNone/>
              <a:defRPr b="1" sz="2000"/>
            </a:lvl4pPr>
            <a:lvl5pPr lvl="4" rtl="0">
              <a:spcBef>
                <a:spcPts val="2100"/>
              </a:spcBef>
              <a:spcAft>
                <a:spcPts val="0"/>
              </a:spcAft>
              <a:buSzPts val="2000"/>
              <a:buNone/>
              <a:defRPr b="1" sz="2000"/>
            </a:lvl5pPr>
            <a:lvl6pPr lvl="5" rtl="0">
              <a:spcBef>
                <a:spcPts val="2100"/>
              </a:spcBef>
              <a:spcAft>
                <a:spcPts val="0"/>
              </a:spcAft>
              <a:buSzPts val="2000"/>
              <a:buNone/>
              <a:defRPr b="1" sz="2000"/>
            </a:lvl6pPr>
            <a:lvl7pPr lvl="6" rtl="0">
              <a:spcBef>
                <a:spcPts val="2100"/>
              </a:spcBef>
              <a:spcAft>
                <a:spcPts val="0"/>
              </a:spcAft>
              <a:buSzPts val="2000"/>
              <a:buNone/>
              <a:defRPr b="1" sz="2000"/>
            </a:lvl7pPr>
            <a:lvl8pPr lvl="7" rtl="0">
              <a:spcBef>
                <a:spcPts val="2100"/>
              </a:spcBef>
              <a:spcAft>
                <a:spcPts val="0"/>
              </a:spcAft>
              <a:buSzPts val="2000"/>
              <a:buNone/>
              <a:defRPr b="1" sz="2000"/>
            </a:lvl8pPr>
            <a:lvl9pPr lvl="8" rtl="0">
              <a:spcBef>
                <a:spcPts val="2100"/>
              </a:spcBef>
              <a:spcAft>
                <a:spcPts val="2100"/>
              </a:spcAft>
              <a:buSzPts val="2000"/>
              <a:buNone/>
              <a:defRPr b="1" sz="2000"/>
            </a:lvl9pPr>
          </a:lstStyle>
          <a:p/>
        </p:txBody>
      </p:sp>
      <p:sp>
        <p:nvSpPr>
          <p:cNvPr id="384" name="Google Shape;384;p16"/>
          <p:cNvSpPr txBox="1"/>
          <p:nvPr>
            <p:ph idx="6" type="subTitle"/>
          </p:nvPr>
        </p:nvSpPr>
        <p:spPr>
          <a:xfrm>
            <a:off x="8381787" y="3468380"/>
            <a:ext cx="3250500" cy="606900"/>
          </a:xfrm>
          <a:prstGeom prst="rect">
            <a:avLst/>
          </a:prstGeom>
        </p:spPr>
        <p:txBody>
          <a:bodyPr anchorCtr="0" anchor="t" bIns="121900" lIns="121900" spcFirstLastPara="1" rIns="121900" wrap="square" tIns="121900">
            <a:noAutofit/>
          </a:bodyPr>
          <a:lstStyle>
            <a:lvl1pPr lvl="0" rtl="0">
              <a:spcBef>
                <a:spcPts val="0"/>
              </a:spcBef>
              <a:spcAft>
                <a:spcPts val="0"/>
              </a:spcAft>
              <a:buSzPts val="2000"/>
              <a:buNone/>
              <a:defRPr b="1" sz="2000"/>
            </a:lvl1pPr>
            <a:lvl2pPr lvl="1" rtl="0">
              <a:spcBef>
                <a:spcPts val="2100"/>
              </a:spcBef>
              <a:spcAft>
                <a:spcPts val="0"/>
              </a:spcAft>
              <a:buSzPts val="2000"/>
              <a:buNone/>
              <a:defRPr b="1" sz="2000"/>
            </a:lvl2pPr>
            <a:lvl3pPr lvl="2" rtl="0">
              <a:spcBef>
                <a:spcPts val="2100"/>
              </a:spcBef>
              <a:spcAft>
                <a:spcPts val="0"/>
              </a:spcAft>
              <a:buSzPts val="2000"/>
              <a:buNone/>
              <a:defRPr b="1" sz="2000"/>
            </a:lvl3pPr>
            <a:lvl4pPr lvl="3" rtl="0">
              <a:spcBef>
                <a:spcPts val="2100"/>
              </a:spcBef>
              <a:spcAft>
                <a:spcPts val="0"/>
              </a:spcAft>
              <a:buSzPts val="2000"/>
              <a:buNone/>
              <a:defRPr b="1" sz="2000"/>
            </a:lvl4pPr>
            <a:lvl5pPr lvl="4" rtl="0">
              <a:spcBef>
                <a:spcPts val="2100"/>
              </a:spcBef>
              <a:spcAft>
                <a:spcPts val="0"/>
              </a:spcAft>
              <a:buSzPts val="2000"/>
              <a:buNone/>
              <a:defRPr b="1" sz="2000"/>
            </a:lvl5pPr>
            <a:lvl6pPr lvl="5" rtl="0">
              <a:spcBef>
                <a:spcPts val="2100"/>
              </a:spcBef>
              <a:spcAft>
                <a:spcPts val="0"/>
              </a:spcAft>
              <a:buSzPts val="2000"/>
              <a:buNone/>
              <a:defRPr b="1" sz="2000"/>
            </a:lvl6pPr>
            <a:lvl7pPr lvl="6" rtl="0">
              <a:spcBef>
                <a:spcPts val="2100"/>
              </a:spcBef>
              <a:spcAft>
                <a:spcPts val="0"/>
              </a:spcAft>
              <a:buSzPts val="2000"/>
              <a:buNone/>
              <a:defRPr b="1" sz="2000"/>
            </a:lvl7pPr>
            <a:lvl8pPr lvl="7" rtl="0">
              <a:spcBef>
                <a:spcPts val="2100"/>
              </a:spcBef>
              <a:spcAft>
                <a:spcPts val="0"/>
              </a:spcAft>
              <a:buSzPts val="2000"/>
              <a:buNone/>
              <a:defRPr b="1" sz="2000"/>
            </a:lvl8pPr>
            <a:lvl9pPr lvl="8" rtl="0">
              <a:spcBef>
                <a:spcPts val="2100"/>
              </a:spcBef>
              <a:spcAft>
                <a:spcPts val="2100"/>
              </a:spcAft>
              <a:buSzPts val="2000"/>
              <a:buNone/>
              <a:defRPr b="1" sz="2000"/>
            </a:lvl9pPr>
          </a:lstStyle>
          <a:p/>
        </p:txBody>
      </p:sp>
      <p:sp>
        <p:nvSpPr>
          <p:cNvPr id="385" name="Google Shape;385;p16"/>
          <p:cNvSpPr txBox="1"/>
          <p:nvPr>
            <p:ph type="title"/>
          </p:nvPr>
        </p:nvSpPr>
        <p:spPr>
          <a:xfrm>
            <a:off x="375750" y="323750"/>
            <a:ext cx="11514900" cy="763500"/>
          </a:xfrm>
          <a:prstGeom prst="rect">
            <a:avLst/>
          </a:prstGeom>
        </p:spPr>
        <p:txBody>
          <a:bodyPr anchorCtr="0" anchor="t" bIns="121900" lIns="121900" spcFirstLastPara="1" rIns="121900" wrap="square" tIns="121900">
            <a:noAutofit/>
          </a:bodyPr>
          <a:lstStyle>
            <a:lvl1pPr indent="0" lvl="0" marL="0" marR="0" rtl="0" algn="l">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p:txBody>
      </p:sp>
      <p:sp>
        <p:nvSpPr>
          <p:cNvPr id="386" name="Google Shape;386;p16"/>
          <p:cNvSpPr txBox="1"/>
          <p:nvPr>
            <p:ph idx="7" type="body"/>
          </p:nvPr>
        </p:nvSpPr>
        <p:spPr>
          <a:xfrm>
            <a:off x="4571787" y="2589800"/>
            <a:ext cx="3250500" cy="834000"/>
          </a:xfrm>
          <a:prstGeom prst="rect">
            <a:avLst/>
          </a:prstGeom>
        </p:spPr>
        <p:txBody>
          <a:bodyPr anchorCtr="0" anchor="t" bIns="121900" lIns="121900" spcFirstLastPara="1" rIns="121900" wrap="square" tIns="121900">
            <a:noAutofit/>
          </a:bodyPr>
          <a:lstStyle>
            <a:lvl1pPr indent="-330200" lvl="0" marL="457200">
              <a:spcBef>
                <a:spcPts val="0"/>
              </a:spcBef>
              <a:spcAft>
                <a:spcPts val="0"/>
              </a:spcAft>
              <a:buSzPts val="1600"/>
              <a:buChar char="●"/>
              <a:defRPr sz="1600"/>
            </a:lvl1pPr>
            <a:lvl2pPr indent="-330200" lvl="1" marL="914400">
              <a:spcBef>
                <a:spcPts val="2100"/>
              </a:spcBef>
              <a:spcAft>
                <a:spcPts val="0"/>
              </a:spcAft>
              <a:buSzPts val="1600"/>
              <a:buChar char="○"/>
              <a:defRPr sz="1600"/>
            </a:lvl2pPr>
            <a:lvl3pPr indent="-330200" lvl="2" marL="1371600">
              <a:spcBef>
                <a:spcPts val="2100"/>
              </a:spcBef>
              <a:spcAft>
                <a:spcPts val="0"/>
              </a:spcAft>
              <a:buSzPts val="1600"/>
              <a:buChar char="■"/>
              <a:defRPr sz="1600"/>
            </a:lvl3pPr>
            <a:lvl4pPr indent="-330200" lvl="3" marL="1828800">
              <a:spcBef>
                <a:spcPts val="2100"/>
              </a:spcBef>
              <a:spcAft>
                <a:spcPts val="0"/>
              </a:spcAft>
              <a:buSzPts val="1600"/>
              <a:buChar char="●"/>
              <a:defRPr sz="1600"/>
            </a:lvl4pPr>
            <a:lvl5pPr indent="-330200" lvl="4" marL="2286000">
              <a:spcBef>
                <a:spcPts val="2100"/>
              </a:spcBef>
              <a:spcAft>
                <a:spcPts val="0"/>
              </a:spcAft>
              <a:buSzPts val="1600"/>
              <a:buChar char="○"/>
              <a:defRPr sz="1600"/>
            </a:lvl5pPr>
            <a:lvl6pPr indent="-330200" lvl="5" marL="2743200">
              <a:spcBef>
                <a:spcPts val="2100"/>
              </a:spcBef>
              <a:spcAft>
                <a:spcPts val="0"/>
              </a:spcAft>
              <a:buSzPts val="1600"/>
              <a:buChar char="■"/>
              <a:defRPr sz="1600"/>
            </a:lvl6pPr>
            <a:lvl7pPr indent="-330200" lvl="6" marL="3200400">
              <a:spcBef>
                <a:spcPts val="2100"/>
              </a:spcBef>
              <a:spcAft>
                <a:spcPts val="0"/>
              </a:spcAft>
              <a:buSzPts val="1600"/>
              <a:buChar char="●"/>
              <a:defRPr sz="1600"/>
            </a:lvl7pPr>
            <a:lvl8pPr indent="-330200" lvl="7" marL="3657600">
              <a:spcBef>
                <a:spcPts val="2100"/>
              </a:spcBef>
              <a:spcAft>
                <a:spcPts val="0"/>
              </a:spcAft>
              <a:buSzPts val="1600"/>
              <a:buChar char="○"/>
              <a:defRPr sz="1600"/>
            </a:lvl8pPr>
            <a:lvl9pPr indent="-330200" lvl="8" marL="4114800">
              <a:spcBef>
                <a:spcPts val="2100"/>
              </a:spcBef>
              <a:spcAft>
                <a:spcPts val="2100"/>
              </a:spcAft>
              <a:buSzPts val="1600"/>
              <a:buChar char="■"/>
              <a:defRPr sz="1600"/>
            </a:lvl9pPr>
          </a:lstStyle>
          <a:p/>
        </p:txBody>
      </p:sp>
      <p:sp>
        <p:nvSpPr>
          <p:cNvPr id="387" name="Google Shape;387;p16"/>
          <p:cNvSpPr txBox="1"/>
          <p:nvPr>
            <p:ph idx="8" type="body"/>
          </p:nvPr>
        </p:nvSpPr>
        <p:spPr>
          <a:xfrm>
            <a:off x="8381787" y="3885200"/>
            <a:ext cx="3250500" cy="834000"/>
          </a:xfrm>
          <a:prstGeom prst="rect">
            <a:avLst/>
          </a:prstGeom>
        </p:spPr>
        <p:txBody>
          <a:bodyPr anchorCtr="0" anchor="t" bIns="121900" lIns="121900" spcFirstLastPara="1" rIns="121900" wrap="square" tIns="121900">
            <a:noAutofit/>
          </a:bodyPr>
          <a:lstStyle>
            <a:lvl1pPr indent="-330200" lvl="0" marL="457200" rtl="0">
              <a:spcBef>
                <a:spcPts val="0"/>
              </a:spcBef>
              <a:spcAft>
                <a:spcPts val="0"/>
              </a:spcAft>
              <a:buSzPts val="1600"/>
              <a:buChar char="●"/>
              <a:defRPr sz="1600"/>
            </a:lvl1pPr>
            <a:lvl2pPr indent="-330200" lvl="1" marL="914400" rtl="0">
              <a:spcBef>
                <a:spcPts val="2100"/>
              </a:spcBef>
              <a:spcAft>
                <a:spcPts val="0"/>
              </a:spcAft>
              <a:buSzPts val="1600"/>
              <a:buChar char="○"/>
              <a:defRPr sz="1600"/>
            </a:lvl2pPr>
            <a:lvl3pPr indent="-330200" lvl="2" marL="1371600" rtl="0">
              <a:spcBef>
                <a:spcPts val="2100"/>
              </a:spcBef>
              <a:spcAft>
                <a:spcPts val="0"/>
              </a:spcAft>
              <a:buSzPts val="1600"/>
              <a:buChar char="■"/>
              <a:defRPr sz="1600"/>
            </a:lvl3pPr>
            <a:lvl4pPr indent="-330200" lvl="3" marL="1828800" rtl="0">
              <a:spcBef>
                <a:spcPts val="2100"/>
              </a:spcBef>
              <a:spcAft>
                <a:spcPts val="0"/>
              </a:spcAft>
              <a:buSzPts val="1600"/>
              <a:buChar char="●"/>
              <a:defRPr sz="1600"/>
            </a:lvl4pPr>
            <a:lvl5pPr indent="-330200" lvl="4" marL="2286000" rtl="0">
              <a:spcBef>
                <a:spcPts val="2100"/>
              </a:spcBef>
              <a:spcAft>
                <a:spcPts val="0"/>
              </a:spcAft>
              <a:buSzPts val="1600"/>
              <a:buChar char="○"/>
              <a:defRPr sz="1600"/>
            </a:lvl5pPr>
            <a:lvl6pPr indent="-330200" lvl="5" marL="2743200" rtl="0">
              <a:spcBef>
                <a:spcPts val="2100"/>
              </a:spcBef>
              <a:spcAft>
                <a:spcPts val="0"/>
              </a:spcAft>
              <a:buSzPts val="1600"/>
              <a:buChar char="■"/>
              <a:defRPr sz="1600"/>
            </a:lvl6pPr>
            <a:lvl7pPr indent="-330200" lvl="6" marL="3200400" rtl="0">
              <a:spcBef>
                <a:spcPts val="2100"/>
              </a:spcBef>
              <a:spcAft>
                <a:spcPts val="0"/>
              </a:spcAft>
              <a:buSzPts val="1600"/>
              <a:buChar char="●"/>
              <a:defRPr sz="1600"/>
            </a:lvl7pPr>
            <a:lvl8pPr indent="-330200" lvl="7" marL="3657600" rtl="0">
              <a:spcBef>
                <a:spcPts val="2100"/>
              </a:spcBef>
              <a:spcAft>
                <a:spcPts val="0"/>
              </a:spcAft>
              <a:buSzPts val="1600"/>
              <a:buChar char="○"/>
              <a:defRPr sz="1600"/>
            </a:lvl8pPr>
            <a:lvl9pPr indent="-330200" lvl="8" marL="4114800" rtl="0">
              <a:spcBef>
                <a:spcPts val="2100"/>
              </a:spcBef>
              <a:spcAft>
                <a:spcPts val="2100"/>
              </a:spcAft>
              <a:buSzPts val="1600"/>
              <a:buChar char="■"/>
              <a:defRPr sz="1600"/>
            </a:lvl9pPr>
          </a:lstStyle>
          <a:p/>
        </p:txBody>
      </p:sp>
      <p:sp>
        <p:nvSpPr>
          <p:cNvPr id="388" name="Google Shape;388;p16"/>
          <p:cNvSpPr txBox="1"/>
          <p:nvPr>
            <p:ph idx="9" type="body"/>
          </p:nvPr>
        </p:nvSpPr>
        <p:spPr>
          <a:xfrm>
            <a:off x="4571787" y="3885200"/>
            <a:ext cx="3250500" cy="834000"/>
          </a:xfrm>
          <a:prstGeom prst="rect">
            <a:avLst/>
          </a:prstGeom>
        </p:spPr>
        <p:txBody>
          <a:bodyPr anchorCtr="0" anchor="t" bIns="121900" lIns="121900" spcFirstLastPara="1" rIns="121900" wrap="square" tIns="121900">
            <a:noAutofit/>
          </a:bodyPr>
          <a:lstStyle>
            <a:lvl1pPr indent="-330200" lvl="0" marL="457200" rtl="0">
              <a:spcBef>
                <a:spcPts val="0"/>
              </a:spcBef>
              <a:spcAft>
                <a:spcPts val="0"/>
              </a:spcAft>
              <a:buSzPts val="1600"/>
              <a:buChar char="●"/>
              <a:defRPr sz="1600"/>
            </a:lvl1pPr>
            <a:lvl2pPr indent="-330200" lvl="1" marL="914400" rtl="0">
              <a:spcBef>
                <a:spcPts val="2100"/>
              </a:spcBef>
              <a:spcAft>
                <a:spcPts val="0"/>
              </a:spcAft>
              <a:buSzPts val="1600"/>
              <a:buChar char="○"/>
              <a:defRPr sz="1600"/>
            </a:lvl2pPr>
            <a:lvl3pPr indent="-330200" lvl="2" marL="1371600" rtl="0">
              <a:spcBef>
                <a:spcPts val="2100"/>
              </a:spcBef>
              <a:spcAft>
                <a:spcPts val="0"/>
              </a:spcAft>
              <a:buSzPts val="1600"/>
              <a:buChar char="■"/>
              <a:defRPr sz="1600"/>
            </a:lvl3pPr>
            <a:lvl4pPr indent="-330200" lvl="3" marL="1828800" rtl="0">
              <a:spcBef>
                <a:spcPts val="2100"/>
              </a:spcBef>
              <a:spcAft>
                <a:spcPts val="0"/>
              </a:spcAft>
              <a:buSzPts val="1600"/>
              <a:buChar char="●"/>
              <a:defRPr sz="1600"/>
            </a:lvl4pPr>
            <a:lvl5pPr indent="-330200" lvl="4" marL="2286000" rtl="0">
              <a:spcBef>
                <a:spcPts val="2100"/>
              </a:spcBef>
              <a:spcAft>
                <a:spcPts val="0"/>
              </a:spcAft>
              <a:buSzPts val="1600"/>
              <a:buChar char="○"/>
              <a:defRPr sz="1600"/>
            </a:lvl5pPr>
            <a:lvl6pPr indent="-330200" lvl="5" marL="2743200" rtl="0">
              <a:spcBef>
                <a:spcPts val="2100"/>
              </a:spcBef>
              <a:spcAft>
                <a:spcPts val="0"/>
              </a:spcAft>
              <a:buSzPts val="1600"/>
              <a:buChar char="■"/>
              <a:defRPr sz="1600"/>
            </a:lvl6pPr>
            <a:lvl7pPr indent="-330200" lvl="6" marL="3200400" rtl="0">
              <a:spcBef>
                <a:spcPts val="2100"/>
              </a:spcBef>
              <a:spcAft>
                <a:spcPts val="0"/>
              </a:spcAft>
              <a:buSzPts val="1600"/>
              <a:buChar char="●"/>
              <a:defRPr sz="1600"/>
            </a:lvl7pPr>
            <a:lvl8pPr indent="-330200" lvl="7" marL="3657600" rtl="0">
              <a:spcBef>
                <a:spcPts val="2100"/>
              </a:spcBef>
              <a:spcAft>
                <a:spcPts val="0"/>
              </a:spcAft>
              <a:buSzPts val="1600"/>
              <a:buChar char="○"/>
              <a:defRPr sz="1600"/>
            </a:lvl8pPr>
            <a:lvl9pPr indent="-330200" lvl="8" marL="4114800" rtl="0">
              <a:spcBef>
                <a:spcPts val="2100"/>
              </a:spcBef>
              <a:spcAft>
                <a:spcPts val="2100"/>
              </a:spcAft>
              <a:buSzPts val="1600"/>
              <a:buChar char="■"/>
              <a:defRPr sz="1600"/>
            </a:lvl9pPr>
          </a:lstStyle>
          <a:p/>
        </p:txBody>
      </p:sp>
      <p:sp>
        <p:nvSpPr>
          <p:cNvPr id="389" name="Google Shape;389;p16"/>
          <p:cNvSpPr txBox="1"/>
          <p:nvPr>
            <p:ph idx="13" type="body"/>
          </p:nvPr>
        </p:nvSpPr>
        <p:spPr>
          <a:xfrm>
            <a:off x="4571775" y="5219100"/>
            <a:ext cx="3250500" cy="834000"/>
          </a:xfrm>
          <a:prstGeom prst="rect">
            <a:avLst/>
          </a:prstGeom>
        </p:spPr>
        <p:txBody>
          <a:bodyPr anchorCtr="0" anchor="t" bIns="121900" lIns="121900" spcFirstLastPara="1" rIns="121900" wrap="square" tIns="121900">
            <a:noAutofit/>
          </a:bodyPr>
          <a:lstStyle>
            <a:lvl1pPr indent="-330200" lvl="0" marL="457200" rtl="0">
              <a:spcBef>
                <a:spcPts val="0"/>
              </a:spcBef>
              <a:spcAft>
                <a:spcPts val="0"/>
              </a:spcAft>
              <a:buSzPts val="1600"/>
              <a:buChar char="●"/>
              <a:defRPr sz="1600"/>
            </a:lvl1pPr>
            <a:lvl2pPr indent="-330200" lvl="1" marL="914400" rtl="0">
              <a:spcBef>
                <a:spcPts val="2100"/>
              </a:spcBef>
              <a:spcAft>
                <a:spcPts val="0"/>
              </a:spcAft>
              <a:buSzPts val="1600"/>
              <a:buChar char="○"/>
              <a:defRPr sz="1600"/>
            </a:lvl2pPr>
            <a:lvl3pPr indent="-330200" lvl="2" marL="1371600" rtl="0">
              <a:spcBef>
                <a:spcPts val="2100"/>
              </a:spcBef>
              <a:spcAft>
                <a:spcPts val="0"/>
              </a:spcAft>
              <a:buSzPts val="1600"/>
              <a:buChar char="■"/>
              <a:defRPr sz="1600"/>
            </a:lvl3pPr>
            <a:lvl4pPr indent="-330200" lvl="3" marL="1828800" rtl="0">
              <a:spcBef>
                <a:spcPts val="2100"/>
              </a:spcBef>
              <a:spcAft>
                <a:spcPts val="0"/>
              </a:spcAft>
              <a:buSzPts val="1600"/>
              <a:buChar char="●"/>
              <a:defRPr sz="1600"/>
            </a:lvl4pPr>
            <a:lvl5pPr indent="-330200" lvl="4" marL="2286000" rtl="0">
              <a:spcBef>
                <a:spcPts val="2100"/>
              </a:spcBef>
              <a:spcAft>
                <a:spcPts val="0"/>
              </a:spcAft>
              <a:buSzPts val="1600"/>
              <a:buChar char="○"/>
              <a:defRPr sz="1600"/>
            </a:lvl5pPr>
            <a:lvl6pPr indent="-330200" lvl="5" marL="2743200" rtl="0">
              <a:spcBef>
                <a:spcPts val="2100"/>
              </a:spcBef>
              <a:spcAft>
                <a:spcPts val="0"/>
              </a:spcAft>
              <a:buSzPts val="1600"/>
              <a:buChar char="■"/>
              <a:defRPr sz="1600"/>
            </a:lvl6pPr>
            <a:lvl7pPr indent="-330200" lvl="6" marL="3200400" rtl="0">
              <a:spcBef>
                <a:spcPts val="2100"/>
              </a:spcBef>
              <a:spcAft>
                <a:spcPts val="0"/>
              </a:spcAft>
              <a:buSzPts val="1600"/>
              <a:buChar char="●"/>
              <a:defRPr sz="1600"/>
            </a:lvl7pPr>
            <a:lvl8pPr indent="-330200" lvl="7" marL="3657600" rtl="0">
              <a:spcBef>
                <a:spcPts val="2100"/>
              </a:spcBef>
              <a:spcAft>
                <a:spcPts val="0"/>
              </a:spcAft>
              <a:buSzPts val="1600"/>
              <a:buChar char="○"/>
              <a:defRPr sz="1600"/>
            </a:lvl8pPr>
            <a:lvl9pPr indent="-330200" lvl="8" marL="4114800" rtl="0">
              <a:spcBef>
                <a:spcPts val="2100"/>
              </a:spcBef>
              <a:spcAft>
                <a:spcPts val="2100"/>
              </a:spcAft>
              <a:buSzPts val="1600"/>
              <a:buChar char="■"/>
              <a:defRPr sz="1600"/>
            </a:lvl9pPr>
          </a:lstStyle>
          <a:p/>
        </p:txBody>
      </p:sp>
      <p:sp>
        <p:nvSpPr>
          <p:cNvPr id="390" name="Google Shape;390;p16"/>
          <p:cNvSpPr txBox="1"/>
          <p:nvPr>
            <p:ph idx="14" type="body"/>
          </p:nvPr>
        </p:nvSpPr>
        <p:spPr>
          <a:xfrm>
            <a:off x="8381787" y="2589800"/>
            <a:ext cx="3250500" cy="834000"/>
          </a:xfrm>
          <a:prstGeom prst="rect">
            <a:avLst/>
          </a:prstGeom>
        </p:spPr>
        <p:txBody>
          <a:bodyPr anchorCtr="0" anchor="t" bIns="121900" lIns="121900" spcFirstLastPara="1" rIns="121900" wrap="square" tIns="121900">
            <a:noAutofit/>
          </a:bodyPr>
          <a:lstStyle>
            <a:lvl1pPr indent="-330200" lvl="0" marL="457200" rtl="0">
              <a:spcBef>
                <a:spcPts val="0"/>
              </a:spcBef>
              <a:spcAft>
                <a:spcPts val="0"/>
              </a:spcAft>
              <a:buSzPts val="1600"/>
              <a:buChar char="●"/>
              <a:defRPr sz="1600"/>
            </a:lvl1pPr>
            <a:lvl2pPr indent="-330200" lvl="1" marL="914400" rtl="0">
              <a:spcBef>
                <a:spcPts val="2100"/>
              </a:spcBef>
              <a:spcAft>
                <a:spcPts val="0"/>
              </a:spcAft>
              <a:buSzPts val="1600"/>
              <a:buChar char="○"/>
              <a:defRPr sz="1600"/>
            </a:lvl2pPr>
            <a:lvl3pPr indent="-330200" lvl="2" marL="1371600" rtl="0">
              <a:spcBef>
                <a:spcPts val="2100"/>
              </a:spcBef>
              <a:spcAft>
                <a:spcPts val="0"/>
              </a:spcAft>
              <a:buSzPts val="1600"/>
              <a:buChar char="■"/>
              <a:defRPr sz="1600"/>
            </a:lvl3pPr>
            <a:lvl4pPr indent="-330200" lvl="3" marL="1828800" rtl="0">
              <a:spcBef>
                <a:spcPts val="2100"/>
              </a:spcBef>
              <a:spcAft>
                <a:spcPts val="0"/>
              </a:spcAft>
              <a:buSzPts val="1600"/>
              <a:buChar char="●"/>
              <a:defRPr sz="1600"/>
            </a:lvl4pPr>
            <a:lvl5pPr indent="-330200" lvl="4" marL="2286000" rtl="0">
              <a:spcBef>
                <a:spcPts val="2100"/>
              </a:spcBef>
              <a:spcAft>
                <a:spcPts val="0"/>
              </a:spcAft>
              <a:buSzPts val="1600"/>
              <a:buChar char="○"/>
              <a:defRPr sz="1600"/>
            </a:lvl5pPr>
            <a:lvl6pPr indent="-330200" lvl="5" marL="2743200" rtl="0">
              <a:spcBef>
                <a:spcPts val="2100"/>
              </a:spcBef>
              <a:spcAft>
                <a:spcPts val="0"/>
              </a:spcAft>
              <a:buSzPts val="1600"/>
              <a:buChar char="■"/>
              <a:defRPr sz="1600"/>
            </a:lvl6pPr>
            <a:lvl7pPr indent="-330200" lvl="6" marL="3200400" rtl="0">
              <a:spcBef>
                <a:spcPts val="2100"/>
              </a:spcBef>
              <a:spcAft>
                <a:spcPts val="0"/>
              </a:spcAft>
              <a:buSzPts val="1600"/>
              <a:buChar char="●"/>
              <a:defRPr sz="1600"/>
            </a:lvl7pPr>
            <a:lvl8pPr indent="-330200" lvl="7" marL="3657600" rtl="0">
              <a:spcBef>
                <a:spcPts val="2100"/>
              </a:spcBef>
              <a:spcAft>
                <a:spcPts val="0"/>
              </a:spcAft>
              <a:buSzPts val="1600"/>
              <a:buChar char="○"/>
              <a:defRPr sz="1600"/>
            </a:lvl8pPr>
            <a:lvl9pPr indent="-330200" lvl="8" marL="4114800" rtl="0">
              <a:spcBef>
                <a:spcPts val="2100"/>
              </a:spcBef>
              <a:spcAft>
                <a:spcPts val="2100"/>
              </a:spcAft>
              <a:buSzPts val="1600"/>
              <a:buChar char="■"/>
              <a:defRPr sz="1600"/>
            </a:lvl9pPr>
          </a:lstStyle>
          <a:p/>
        </p:txBody>
      </p:sp>
      <p:sp>
        <p:nvSpPr>
          <p:cNvPr id="391" name="Google Shape;391;p16"/>
          <p:cNvSpPr txBox="1"/>
          <p:nvPr>
            <p:ph idx="15" type="body"/>
          </p:nvPr>
        </p:nvSpPr>
        <p:spPr>
          <a:xfrm>
            <a:off x="8381775" y="5191175"/>
            <a:ext cx="3250500" cy="834000"/>
          </a:xfrm>
          <a:prstGeom prst="rect">
            <a:avLst/>
          </a:prstGeom>
        </p:spPr>
        <p:txBody>
          <a:bodyPr anchorCtr="0" anchor="t" bIns="121900" lIns="121900" spcFirstLastPara="1" rIns="121900" wrap="square" tIns="121900">
            <a:noAutofit/>
          </a:bodyPr>
          <a:lstStyle>
            <a:lvl1pPr indent="-330200" lvl="0" marL="457200" rtl="0">
              <a:spcBef>
                <a:spcPts val="0"/>
              </a:spcBef>
              <a:spcAft>
                <a:spcPts val="0"/>
              </a:spcAft>
              <a:buSzPts val="1600"/>
              <a:buChar char="●"/>
              <a:defRPr sz="1600"/>
            </a:lvl1pPr>
            <a:lvl2pPr indent="-330200" lvl="1" marL="914400" rtl="0">
              <a:spcBef>
                <a:spcPts val="2100"/>
              </a:spcBef>
              <a:spcAft>
                <a:spcPts val="0"/>
              </a:spcAft>
              <a:buSzPts val="1600"/>
              <a:buChar char="○"/>
              <a:defRPr sz="1600"/>
            </a:lvl2pPr>
            <a:lvl3pPr indent="-330200" lvl="2" marL="1371600" rtl="0">
              <a:spcBef>
                <a:spcPts val="2100"/>
              </a:spcBef>
              <a:spcAft>
                <a:spcPts val="0"/>
              </a:spcAft>
              <a:buSzPts val="1600"/>
              <a:buChar char="■"/>
              <a:defRPr sz="1600"/>
            </a:lvl3pPr>
            <a:lvl4pPr indent="-330200" lvl="3" marL="1828800" rtl="0">
              <a:spcBef>
                <a:spcPts val="2100"/>
              </a:spcBef>
              <a:spcAft>
                <a:spcPts val="0"/>
              </a:spcAft>
              <a:buSzPts val="1600"/>
              <a:buChar char="●"/>
              <a:defRPr sz="1600"/>
            </a:lvl4pPr>
            <a:lvl5pPr indent="-330200" lvl="4" marL="2286000" rtl="0">
              <a:spcBef>
                <a:spcPts val="2100"/>
              </a:spcBef>
              <a:spcAft>
                <a:spcPts val="0"/>
              </a:spcAft>
              <a:buSzPts val="1600"/>
              <a:buChar char="○"/>
              <a:defRPr sz="1600"/>
            </a:lvl5pPr>
            <a:lvl6pPr indent="-330200" lvl="5" marL="2743200" rtl="0">
              <a:spcBef>
                <a:spcPts val="2100"/>
              </a:spcBef>
              <a:spcAft>
                <a:spcPts val="0"/>
              </a:spcAft>
              <a:buSzPts val="1600"/>
              <a:buChar char="■"/>
              <a:defRPr sz="1600"/>
            </a:lvl6pPr>
            <a:lvl7pPr indent="-330200" lvl="6" marL="3200400" rtl="0">
              <a:spcBef>
                <a:spcPts val="2100"/>
              </a:spcBef>
              <a:spcAft>
                <a:spcPts val="0"/>
              </a:spcAft>
              <a:buSzPts val="1600"/>
              <a:buChar char="●"/>
              <a:defRPr sz="1600"/>
            </a:lvl7pPr>
            <a:lvl8pPr indent="-330200" lvl="7" marL="3657600" rtl="0">
              <a:spcBef>
                <a:spcPts val="2100"/>
              </a:spcBef>
              <a:spcAft>
                <a:spcPts val="0"/>
              </a:spcAft>
              <a:buSzPts val="1600"/>
              <a:buChar char="○"/>
              <a:defRPr sz="1600"/>
            </a:lvl8pPr>
            <a:lvl9pPr indent="-330200" lvl="8" marL="4114800" rtl="0">
              <a:spcBef>
                <a:spcPts val="2100"/>
              </a:spcBef>
              <a:spcAft>
                <a:spcPts val="2100"/>
              </a:spcAft>
              <a:buSzPts val="1600"/>
              <a:buChar char="■"/>
              <a:defRPr sz="1600"/>
            </a:lvl9pPr>
          </a:lstStyle>
          <a:p/>
        </p:txBody>
      </p:sp>
      <p:sp>
        <p:nvSpPr>
          <p:cNvPr id="392" name="Google Shape;392;p16"/>
          <p:cNvSpPr txBox="1"/>
          <p:nvPr>
            <p:ph idx="12" type="sldNum"/>
          </p:nvPr>
        </p:nvSpPr>
        <p:spPr>
          <a:xfrm>
            <a:off x="11409045" y="6333134"/>
            <a:ext cx="731700" cy="525000"/>
          </a:xfrm>
          <a:prstGeom prst="rect">
            <a:avLst/>
          </a:prstGeom>
        </p:spPr>
        <p:txBody>
          <a:bodyPr anchorCtr="0" anchor="t" bIns="121900" lIns="121900" spcFirstLastPara="1" rIns="121900" wrap="square" tIns="121900">
            <a:noAutofit/>
          </a:bodyPr>
          <a:lstStyle>
            <a:lvl1pPr lvl="0">
              <a:buNone/>
              <a:defRPr>
                <a:latin typeface="Poppins Medium"/>
                <a:ea typeface="Poppins Medium"/>
                <a:cs typeface="Poppins Medium"/>
                <a:sym typeface="Poppins Medium"/>
              </a:defRPr>
            </a:lvl1pPr>
            <a:lvl2pPr lvl="1">
              <a:buNone/>
              <a:defRPr>
                <a:latin typeface="Poppins Medium"/>
                <a:ea typeface="Poppins Medium"/>
                <a:cs typeface="Poppins Medium"/>
                <a:sym typeface="Poppins Medium"/>
              </a:defRPr>
            </a:lvl2pPr>
            <a:lvl3pPr lvl="2">
              <a:buNone/>
              <a:defRPr>
                <a:latin typeface="Poppins Medium"/>
                <a:ea typeface="Poppins Medium"/>
                <a:cs typeface="Poppins Medium"/>
                <a:sym typeface="Poppins Medium"/>
              </a:defRPr>
            </a:lvl3pPr>
            <a:lvl4pPr lvl="3">
              <a:buNone/>
              <a:defRPr>
                <a:latin typeface="Poppins Medium"/>
                <a:ea typeface="Poppins Medium"/>
                <a:cs typeface="Poppins Medium"/>
                <a:sym typeface="Poppins Medium"/>
              </a:defRPr>
            </a:lvl4pPr>
            <a:lvl5pPr lvl="4">
              <a:buNone/>
              <a:defRPr>
                <a:latin typeface="Poppins Medium"/>
                <a:ea typeface="Poppins Medium"/>
                <a:cs typeface="Poppins Medium"/>
                <a:sym typeface="Poppins Medium"/>
              </a:defRPr>
            </a:lvl5pPr>
            <a:lvl6pPr lvl="5">
              <a:buNone/>
              <a:defRPr>
                <a:latin typeface="Poppins Medium"/>
                <a:ea typeface="Poppins Medium"/>
                <a:cs typeface="Poppins Medium"/>
                <a:sym typeface="Poppins Medium"/>
              </a:defRPr>
            </a:lvl6pPr>
            <a:lvl7pPr lvl="6">
              <a:buNone/>
              <a:defRPr>
                <a:latin typeface="Poppins Medium"/>
                <a:ea typeface="Poppins Medium"/>
                <a:cs typeface="Poppins Medium"/>
                <a:sym typeface="Poppins Medium"/>
              </a:defRPr>
            </a:lvl7pPr>
            <a:lvl8pPr lvl="7">
              <a:buNone/>
              <a:defRPr>
                <a:latin typeface="Poppins Medium"/>
                <a:ea typeface="Poppins Medium"/>
                <a:cs typeface="Poppins Medium"/>
                <a:sym typeface="Poppins Medium"/>
              </a:defRPr>
            </a:lvl8pPr>
            <a:lvl9pPr lvl="8">
              <a:buNone/>
              <a:defRPr>
                <a:latin typeface="Poppins Medium"/>
                <a:ea typeface="Poppins Medium"/>
                <a:cs typeface="Poppins Medium"/>
                <a:sym typeface="Poppins Medium"/>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4 Map">
  <p:cSld name="CUSTOM_13">
    <p:bg>
      <p:bgPr>
        <a:gradFill>
          <a:gsLst>
            <a:gs pos="0">
              <a:schemeClr val="accent5"/>
            </a:gs>
            <a:gs pos="100000">
              <a:schemeClr val="accent4"/>
            </a:gs>
          </a:gsLst>
          <a:lin ang="0" scaled="0"/>
        </a:gradFill>
      </p:bgPr>
    </p:bg>
    <p:spTree>
      <p:nvGrpSpPr>
        <p:cNvPr id="393" name="Shape 393"/>
        <p:cNvGrpSpPr/>
        <p:nvPr/>
      </p:nvGrpSpPr>
      <p:grpSpPr>
        <a:xfrm>
          <a:off x="0" y="0"/>
          <a:ext cx="0" cy="0"/>
          <a:chOff x="0" y="0"/>
          <a:chExt cx="0" cy="0"/>
        </a:xfrm>
      </p:grpSpPr>
      <p:sp>
        <p:nvSpPr>
          <p:cNvPr id="394" name="Google Shape;394;p17"/>
          <p:cNvSpPr txBox="1"/>
          <p:nvPr>
            <p:ph type="title"/>
          </p:nvPr>
        </p:nvSpPr>
        <p:spPr>
          <a:xfrm>
            <a:off x="415600" y="593375"/>
            <a:ext cx="4653600" cy="5481600"/>
          </a:xfrm>
          <a:prstGeom prst="rect">
            <a:avLst/>
          </a:prstGeom>
        </p:spPr>
        <p:txBody>
          <a:bodyPr anchorCtr="0" anchor="ctr" bIns="121900" lIns="121900" spcFirstLastPara="1" rIns="121900" wrap="square" tIns="121900">
            <a:noAutofit/>
          </a:bodyPr>
          <a:lstStyle>
            <a:lvl1pPr indent="0" lvl="0" marL="0" marR="0" rtl="0" algn="l">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p:txBody>
      </p:sp>
      <p:sp>
        <p:nvSpPr>
          <p:cNvPr id="395" name="Google Shape;395;p17"/>
          <p:cNvSpPr txBox="1"/>
          <p:nvPr>
            <p:ph idx="12" type="sldNum"/>
          </p:nvPr>
        </p:nvSpPr>
        <p:spPr>
          <a:xfrm>
            <a:off x="11409045" y="6333134"/>
            <a:ext cx="731700" cy="525000"/>
          </a:xfrm>
          <a:prstGeom prst="rect">
            <a:avLst/>
          </a:prstGeom>
        </p:spPr>
        <p:txBody>
          <a:bodyPr anchorCtr="0" anchor="t" bIns="121900" lIns="121900" spcFirstLastPara="1" rIns="121900" wrap="square" tIns="121900">
            <a:noAutofit/>
          </a:bodyPr>
          <a:lstStyle>
            <a:lvl1pPr lvl="0">
              <a:buNone/>
              <a:defRPr>
                <a:latin typeface="Poppins Medium"/>
                <a:ea typeface="Poppins Medium"/>
                <a:cs typeface="Poppins Medium"/>
                <a:sym typeface="Poppins Medium"/>
              </a:defRPr>
            </a:lvl1pPr>
            <a:lvl2pPr lvl="1">
              <a:buNone/>
              <a:defRPr>
                <a:latin typeface="Poppins Medium"/>
                <a:ea typeface="Poppins Medium"/>
                <a:cs typeface="Poppins Medium"/>
                <a:sym typeface="Poppins Medium"/>
              </a:defRPr>
            </a:lvl2pPr>
            <a:lvl3pPr lvl="2">
              <a:buNone/>
              <a:defRPr>
                <a:latin typeface="Poppins Medium"/>
                <a:ea typeface="Poppins Medium"/>
                <a:cs typeface="Poppins Medium"/>
                <a:sym typeface="Poppins Medium"/>
              </a:defRPr>
            </a:lvl3pPr>
            <a:lvl4pPr lvl="3">
              <a:buNone/>
              <a:defRPr>
                <a:latin typeface="Poppins Medium"/>
                <a:ea typeface="Poppins Medium"/>
                <a:cs typeface="Poppins Medium"/>
                <a:sym typeface="Poppins Medium"/>
              </a:defRPr>
            </a:lvl4pPr>
            <a:lvl5pPr lvl="4">
              <a:buNone/>
              <a:defRPr>
                <a:latin typeface="Poppins Medium"/>
                <a:ea typeface="Poppins Medium"/>
                <a:cs typeface="Poppins Medium"/>
                <a:sym typeface="Poppins Medium"/>
              </a:defRPr>
            </a:lvl5pPr>
            <a:lvl6pPr lvl="5">
              <a:buNone/>
              <a:defRPr>
                <a:latin typeface="Poppins Medium"/>
                <a:ea typeface="Poppins Medium"/>
                <a:cs typeface="Poppins Medium"/>
                <a:sym typeface="Poppins Medium"/>
              </a:defRPr>
            </a:lvl6pPr>
            <a:lvl7pPr lvl="6">
              <a:buNone/>
              <a:defRPr>
                <a:latin typeface="Poppins Medium"/>
                <a:ea typeface="Poppins Medium"/>
                <a:cs typeface="Poppins Medium"/>
                <a:sym typeface="Poppins Medium"/>
              </a:defRPr>
            </a:lvl7pPr>
            <a:lvl8pPr lvl="7">
              <a:buNone/>
              <a:defRPr>
                <a:latin typeface="Poppins Medium"/>
                <a:ea typeface="Poppins Medium"/>
                <a:cs typeface="Poppins Medium"/>
                <a:sym typeface="Poppins Medium"/>
              </a:defRPr>
            </a:lvl8pPr>
            <a:lvl9pPr lvl="8">
              <a:buNone/>
              <a:defRPr>
                <a:latin typeface="Poppins Medium"/>
                <a:ea typeface="Poppins Medium"/>
                <a:cs typeface="Poppins Medium"/>
                <a:sym typeface="Poppins Medium"/>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5 Timeline">
  <p:cSld name="CUSTOM_14">
    <p:bg>
      <p:bgPr>
        <a:gradFill>
          <a:gsLst>
            <a:gs pos="0">
              <a:schemeClr val="accent5"/>
            </a:gs>
            <a:gs pos="100000">
              <a:schemeClr val="accent6"/>
            </a:gs>
          </a:gsLst>
          <a:lin ang="0" scaled="0"/>
        </a:gradFill>
      </p:bgPr>
    </p:bg>
    <p:spTree>
      <p:nvGrpSpPr>
        <p:cNvPr id="396" name="Shape 396"/>
        <p:cNvGrpSpPr/>
        <p:nvPr/>
      </p:nvGrpSpPr>
      <p:grpSpPr>
        <a:xfrm>
          <a:off x="0" y="0"/>
          <a:ext cx="0" cy="0"/>
          <a:chOff x="0" y="0"/>
          <a:chExt cx="0" cy="0"/>
        </a:xfrm>
      </p:grpSpPr>
      <p:sp>
        <p:nvSpPr>
          <p:cNvPr id="397" name="Google Shape;397;p18"/>
          <p:cNvSpPr txBox="1"/>
          <p:nvPr>
            <p:ph idx="1" type="subTitle"/>
          </p:nvPr>
        </p:nvSpPr>
        <p:spPr>
          <a:xfrm>
            <a:off x="415600" y="2316000"/>
            <a:ext cx="1997700" cy="606900"/>
          </a:xfrm>
          <a:prstGeom prst="rect">
            <a:avLst/>
          </a:prstGeom>
        </p:spPr>
        <p:txBody>
          <a:bodyPr anchorCtr="0" anchor="t" bIns="121900" lIns="121900" spcFirstLastPara="1" rIns="121900" wrap="square" tIns="121900">
            <a:noAutofit/>
          </a:bodyPr>
          <a:lstStyle>
            <a:lvl1pPr lvl="0" rtl="0" algn="ctr">
              <a:spcBef>
                <a:spcPts val="0"/>
              </a:spcBef>
              <a:spcAft>
                <a:spcPts val="0"/>
              </a:spcAft>
              <a:buSzPts val="2200"/>
              <a:buNone/>
              <a:defRPr b="1" sz="2200"/>
            </a:lvl1pPr>
            <a:lvl2pPr lvl="1" rtl="0" algn="ctr">
              <a:spcBef>
                <a:spcPts val="2100"/>
              </a:spcBef>
              <a:spcAft>
                <a:spcPts val="0"/>
              </a:spcAft>
              <a:buSzPts val="2200"/>
              <a:buNone/>
              <a:defRPr b="1" sz="2200"/>
            </a:lvl2pPr>
            <a:lvl3pPr lvl="2" rtl="0" algn="ctr">
              <a:spcBef>
                <a:spcPts val="2100"/>
              </a:spcBef>
              <a:spcAft>
                <a:spcPts val="0"/>
              </a:spcAft>
              <a:buSzPts val="2200"/>
              <a:buNone/>
              <a:defRPr b="1" sz="2200"/>
            </a:lvl3pPr>
            <a:lvl4pPr lvl="3" rtl="0" algn="ctr">
              <a:spcBef>
                <a:spcPts val="2100"/>
              </a:spcBef>
              <a:spcAft>
                <a:spcPts val="0"/>
              </a:spcAft>
              <a:buSzPts val="2200"/>
              <a:buNone/>
              <a:defRPr b="1" sz="2200"/>
            </a:lvl4pPr>
            <a:lvl5pPr lvl="4" rtl="0" algn="ctr">
              <a:spcBef>
                <a:spcPts val="2100"/>
              </a:spcBef>
              <a:spcAft>
                <a:spcPts val="0"/>
              </a:spcAft>
              <a:buSzPts val="2200"/>
              <a:buNone/>
              <a:defRPr b="1" sz="2200"/>
            </a:lvl5pPr>
            <a:lvl6pPr lvl="5" rtl="0" algn="ctr">
              <a:spcBef>
                <a:spcPts val="2100"/>
              </a:spcBef>
              <a:spcAft>
                <a:spcPts val="0"/>
              </a:spcAft>
              <a:buSzPts val="2200"/>
              <a:buNone/>
              <a:defRPr b="1" sz="2200"/>
            </a:lvl6pPr>
            <a:lvl7pPr lvl="6" rtl="0" algn="ctr">
              <a:spcBef>
                <a:spcPts val="2100"/>
              </a:spcBef>
              <a:spcAft>
                <a:spcPts val="0"/>
              </a:spcAft>
              <a:buSzPts val="2200"/>
              <a:buNone/>
              <a:defRPr b="1" sz="2200"/>
            </a:lvl7pPr>
            <a:lvl8pPr lvl="7" rtl="0" algn="ctr">
              <a:spcBef>
                <a:spcPts val="2100"/>
              </a:spcBef>
              <a:spcAft>
                <a:spcPts val="0"/>
              </a:spcAft>
              <a:buSzPts val="2200"/>
              <a:buNone/>
              <a:defRPr b="1" sz="2200"/>
            </a:lvl8pPr>
            <a:lvl9pPr lvl="8" rtl="0" algn="ctr">
              <a:spcBef>
                <a:spcPts val="2100"/>
              </a:spcBef>
              <a:spcAft>
                <a:spcPts val="2100"/>
              </a:spcAft>
              <a:buSzPts val="2200"/>
              <a:buNone/>
              <a:defRPr b="1" sz="2200"/>
            </a:lvl9pPr>
          </a:lstStyle>
          <a:p/>
        </p:txBody>
      </p:sp>
      <p:sp>
        <p:nvSpPr>
          <p:cNvPr id="398" name="Google Shape;398;p18"/>
          <p:cNvSpPr txBox="1"/>
          <p:nvPr>
            <p:ph idx="2" type="subTitle"/>
          </p:nvPr>
        </p:nvSpPr>
        <p:spPr>
          <a:xfrm>
            <a:off x="2775377" y="2316000"/>
            <a:ext cx="1997700" cy="606900"/>
          </a:xfrm>
          <a:prstGeom prst="rect">
            <a:avLst/>
          </a:prstGeom>
        </p:spPr>
        <p:txBody>
          <a:bodyPr anchorCtr="0" anchor="t" bIns="121900" lIns="121900" spcFirstLastPara="1" rIns="121900" wrap="square" tIns="121900">
            <a:noAutofit/>
          </a:bodyPr>
          <a:lstStyle>
            <a:lvl1pPr lvl="0" rtl="0" algn="ctr">
              <a:spcBef>
                <a:spcPts val="0"/>
              </a:spcBef>
              <a:spcAft>
                <a:spcPts val="0"/>
              </a:spcAft>
              <a:buSzPts val="2200"/>
              <a:buNone/>
              <a:defRPr b="1" sz="2200"/>
            </a:lvl1pPr>
            <a:lvl2pPr lvl="1" rtl="0" algn="ctr">
              <a:spcBef>
                <a:spcPts val="2100"/>
              </a:spcBef>
              <a:spcAft>
                <a:spcPts val="0"/>
              </a:spcAft>
              <a:buSzPts val="2200"/>
              <a:buNone/>
              <a:defRPr b="1" sz="2200"/>
            </a:lvl2pPr>
            <a:lvl3pPr lvl="2" rtl="0" algn="ctr">
              <a:spcBef>
                <a:spcPts val="2100"/>
              </a:spcBef>
              <a:spcAft>
                <a:spcPts val="0"/>
              </a:spcAft>
              <a:buSzPts val="2200"/>
              <a:buNone/>
              <a:defRPr b="1" sz="2200"/>
            </a:lvl3pPr>
            <a:lvl4pPr lvl="3" rtl="0" algn="ctr">
              <a:spcBef>
                <a:spcPts val="2100"/>
              </a:spcBef>
              <a:spcAft>
                <a:spcPts val="0"/>
              </a:spcAft>
              <a:buSzPts val="2200"/>
              <a:buNone/>
              <a:defRPr b="1" sz="2200"/>
            </a:lvl4pPr>
            <a:lvl5pPr lvl="4" rtl="0" algn="ctr">
              <a:spcBef>
                <a:spcPts val="2100"/>
              </a:spcBef>
              <a:spcAft>
                <a:spcPts val="0"/>
              </a:spcAft>
              <a:buSzPts val="2200"/>
              <a:buNone/>
              <a:defRPr b="1" sz="2200"/>
            </a:lvl5pPr>
            <a:lvl6pPr lvl="5" rtl="0" algn="ctr">
              <a:spcBef>
                <a:spcPts val="2100"/>
              </a:spcBef>
              <a:spcAft>
                <a:spcPts val="0"/>
              </a:spcAft>
              <a:buSzPts val="2200"/>
              <a:buNone/>
              <a:defRPr b="1" sz="2200"/>
            </a:lvl6pPr>
            <a:lvl7pPr lvl="6" rtl="0" algn="ctr">
              <a:spcBef>
                <a:spcPts val="2100"/>
              </a:spcBef>
              <a:spcAft>
                <a:spcPts val="0"/>
              </a:spcAft>
              <a:buSzPts val="2200"/>
              <a:buNone/>
              <a:defRPr b="1" sz="2200"/>
            </a:lvl7pPr>
            <a:lvl8pPr lvl="7" rtl="0" algn="ctr">
              <a:spcBef>
                <a:spcPts val="2100"/>
              </a:spcBef>
              <a:spcAft>
                <a:spcPts val="0"/>
              </a:spcAft>
              <a:buSzPts val="2200"/>
              <a:buNone/>
              <a:defRPr b="1" sz="2200"/>
            </a:lvl8pPr>
            <a:lvl9pPr lvl="8" rtl="0" algn="ctr">
              <a:spcBef>
                <a:spcPts val="2100"/>
              </a:spcBef>
              <a:spcAft>
                <a:spcPts val="2100"/>
              </a:spcAft>
              <a:buSzPts val="2200"/>
              <a:buNone/>
              <a:defRPr b="1" sz="2200"/>
            </a:lvl9pPr>
          </a:lstStyle>
          <a:p/>
        </p:txBody>
      </p:sp>
      <p:sp>
        <p:nvSpPr>
          <p:cNvPr id="399" name="Google Shape;399;p18"/>
          <p:cNvSpPr txBox="1"/>
          <p:nvPr>
            <p:ph idx="3" type="subTitle"/>
          </p:nvPr>
        </p:nvSpPr>
        <p:spPr>
          <a:xfrm>
            <a:off x="5135153" y="2342500"/>
            <a:ext cx="1997700" cy="606900"/>
          </a:xfrm>
          <a:prstGeom prst="rect">
            <a:avLst/>
          </a:prstGeom>
        </p:spPr>
        <p:txBody>
          <a:bodyPr anchorCtr="0" anchor="t" bIns="121900" lIns="121900" spcFirstLastPara="1" rIns="121900" wrap="square" tIns="121900">
            <a:noAutofit/>
          </a:bodyPr>
          <a:lstStyle>
            <a:lvl1pPr lvl="0" rtl="0" algn="ctr">
              <a:spcBef>
                <a:spcPts val="0"/>
              </a:spcBef>
              <a:spcAft>
                <a:spcPts val="0"/>
              </a:spcAft>
              <a:buSzPts val="2200"/>
              <a:buNone/>
              <a:defRPr b="1" sz="2200"/>
            </a:lvl1pPr>
            <a:lvl2pPr lvl="1" rtl="0" algn="ctr">
              <a:spcBef>
                <a:spcPts val="2100"/>
              </a:spcBef>
              <a:spcAft>
                <a:spcPts val="0"/>
              </a:spcAft>
              <a:buSzPts val="2200"/>
              <a:buNone/>
              <a:defRPr b="1" sz="2200"/>
            </a:lvl2pPr>
            <a:lvl3pPr lvl="2" rtl="0" algn="ctr">
              <a:spcBef>
                <a:spcPts val="2100"/>
              </a:spcBef>
              <a:spcAft>
                <a:spcPts val="0"/>
              </a:spcAft>
              <a:buSzPts val="2200"/>
              <a:buNone/>
              <a:defRPr b="1" sz="2200"/>
            </a:lvl3pPr>
            <a:lvl4pPr lvl="3" rtl="0" algn="ctr">
              <a:spcBef>
                <a:spcPts val="2100"/>
              </a:spcBef>
              <a:spcAft>
                <a:spcPts val="0"/>
              </a:spcAft>
              <a:buSzPts val="2200"/>
              <a:buNone/>
              <a:defRPr b="1" sz="2200"/>
            </a:lvl4pPr>
            <a:lvl5pPr lvl="4" rtl="0" algn="ctr">
              <a:spcBef>
                <a:spcPts val="2100"/>
              </a:spcBef>
              <a:spcAft>
                <a:spcPts val="0"/>
              </a:spcAft>
              <a:buSzPts val="2200"/>
              <a:buNone/>
              <a:defRPr b="1" sz="2200"/>
            </a:lvl5pPr>
            <a:lvl6pPr lvl="5" rtl="0" algn="ctr">
              <a:spcBef>
                <a:spcPts val="2100"/>
              </a:spcBef>
              <a:spcAft>
                <a:spcPts val="0"/>
              </a:spcAft>
              <a:buSzPts val="2200"/>
              <a:buNone/>
              <a:defRPr b="1" sz="2200"/>
            </a:lvl6pPr>
            <a:lvl7pPr lvl="6" rtl="0" algn="ctr">
              <a:spcBef>
                <a:spcPts val="2100"/>
              </a:spcBef>
              <a:spcAft>
                <a:spcPts val="0"/>
              </a:spcAft>
              <a:buSzPts val="2200"/>
              <a:buNone/>
              <a:defRPr b="1" sz="2200"/>
            </a:lvl7pPr>
            <a:lvl8pPr lvl="7" rtl="0" algn="ctr">
              <a:spcBef>
                <a:spcPts val="2100"/>
              </a:spcBef>
              <a:spcAft>
                <a:spcPts val="0"/>
              </a:spcAft>
              <a:buSzPts val="2200"/>
              <a:buNone/>
              <a:defRPr b="1" sz="2200"/>
            </a:lvl8pPr>
            <a:lvl9pPr lvl="8" rtl="0" algn="ctr">
              <a:spcBef>
                <a:spcPts val="2100"/>
              </a:spcBef>
              <a:spcAft>
                <a:spcPts val="2100"/>
              </a:spcAft>
              <a:buSzPts val="2200"/>
              <a:buNone/>
              <a:defRPr b="1" sz="2200"/>
            </a:lvl9pPr>
          </a:lstStyle>
          <a:p/>
        </p:txBody>
      </p:sp>
      <p:sp>
        <p:nvSpPr>
          <p:cNvPr id="400" name="Google Shape;400;p18"/>
          <p:cNvSpPr txBox="1"/>
          <p:nvPr>
            <p:ph idx="4" type="subTitle"/>
          </p:nvPr>
        </p:nvSpPr>
        <p:spPr>
          <a:xfrm>
            <a:off x="7494930" y="2342500"/>
            <a:ext cx="1997700" cy="606900"/>
          </a:xfrm>
          <a:prstGeom prst="rect">
            <a:avLst/>
          </a:prstGeom>
        </p:spPr>
        <p:txBody>
          <a:bodyPr anchorCtr="0" anchor="t" bIns="121900" lIns="121900" spcFirstLastPara="1" rIns="121900" wrap="square" tIns="121900">
            <a:noAutofit/>
          </a:bodyPr>
          <a:lstStyle>
            <a:lvl1pPr lvl="0" rtl="0" algn="ctr">
              <a:spcBef>
                <a:spcPts val="0"/>
              </a:spcBef>
              <a:spcAft>
                <a:spcPts val="0"/>
              </a:spcAft>
              <a:buSzPts val="2200"/>
              <a:buNone/>
              <a:defRPr b="1" sz="2200"/>
            </a:lvl1pPr>
            <a:lvl2pPr lvl="1" rtl="0" algn="ctr">
              <a:spcBef>
                <a:spcPts val="2100"/>
              </a:spcBef>
              <a:spcAft>
                <a:spcPts val="0"/>
              </a:spcAft>
              <a:buSzPts val="2200"/>
              <a:buNone/>
              <a:defRPr b="1" sz="2200"/>
            </a:lvl2pPr>
            <a:lvl3pPr lvl="2" rtl="0" algn="ctr">
              <a:spcBef>
                <a:spcPts val="2100"/>
              </a:spcBef>
              <a:spcAft>
                <a:spcPts val="0"/>
              </a:spcAft>
              <a:buSzPts val="2200"/>
              <a:buNone/>
              <a:defRPr b="1" sz="2200"/>
            </a:lvl3pPr>
            <a:lvl4pPr lvl="3" rtl="0" algn="ctr">
              <a:spcBef>
                <a:spcPts val="2100"/>
              </a:spcBef>
              <a:spcAft>
                <a:spcPts val="0"/>
              </a:spcAft>
              <a:buSzPts val="2200"/>
              <a:buNone/>
              <a:defRPr b="1" sz="2200"/>
            </a:lvl4pPr>
            <a:lvl5pPr lvl="4" rtl="0" algn="ctr">
              <a:spcBef>
                <a:spcPts val="2100"/>
              </a:spcBef>
              <a:spcAft>
                <a:spcPts val="0"/>
              </a:spcAft>
              <a:buSzPts val="2200"/>
              <a:buNone/>
              <a:defRPr b="1" sz="2200"/>
            </a:lvl5pPr>
            <a:lvl6pPr lvl="5" rtl="0" algn="ctr">
              <a:spcBef>
                <a:spcPts val="2100"/>
              </a:spcBef>
              <a:spcAft>
                <a:spcPts val="0"/>
              </a:spcAft>
              <a:buSzPts val="2200"/>
              <a:buNone/>
              <a:defRPr b="1" sz="2200"/>
            </a:lvl6pPr>
            <a:lvl7pPr lvl="6" rtl="0" algn="ctr">
              <a:spcBef>
                <a:spcPts val="2100"/>
              </a:spcBef>
              <a:spcAft>
                <a:spcPts val="0"/>
              </a:spcAft>
              <a:buSzPts val="2200"/>
              <a:buNone/>
              <a:defRPr b="1" sz="2200"/>
            </a:lvl7pPr>
            <a:lvl8pPr lvl="7" rtl="0" algn="ctr">
              <a:spcBef>
                <a:spcPts val="2100"/>
              </a:spcBef>
              <a:spcAft>
                <a:spcPts val="0"/>
              </a:spcAft>
              <a:buSzPts val="2200"/>
              <a:buNone/>
              <a:defRPr b="1" sz="2200"/>
            </a:lvl8pPr>
            <a:lvl9pPr lvl="8" rtl="0" algn="ctr">
              <a:spcBef>
                <a:spcPts val="2100"/>
              </a:spcBef>
              <a:spcAft>
                <a:spcPts val="2100"/>
              </a:spcAft>
              <a:buSzPts val="2200"/>
              <a:buNone/>
              <a:defRPr b="1" sz="2200"/>
            </a:lvl9pPr>
          </a:lstStyle>
          <a:p/>
        </p:txBody>
      </p:sp>
      <p:sp>
        <p:nvSpPr>
          <p:cNvPr id="401" name="Google Shape;401;p18"/>
          <p:cNvSpPr txBox="1"/>
          <p:nvPr>
            <p:ph idx="5" type="subTitle"/>
          </p:nvPr>
        </p:nvSpPr>
        <p:spPr>
          <a:xfrm>
            <a:off x="9854707" y="2316000"/>
            <a:ext cx="1997700" cy="606900"/>
          </a:xfrm>
          <a:prstGeom prst="rect">
            <a:avLst/>
          </a:prstGeom>
        </p:spPr>
        <p:txBody>
          <a:bodyPr anchorCtr="0" anchor="t" bIns="121900" lIns="121900" spcFirstLastPara="1" rIns="121900" wrap="square" tIns="121900">
            <a:noAutofit/>
          </a:bodyPr>
          <a:lstStyle>
            <a:lvl1pPr lvl="0" rtl="0" algn="ctr">
              <a:spcBef>
                <a:spcPts val="0"/>
              </a:spcBef>
              <a:spcAft>
                <a:spcPts val="0"/>
              </a:spcAft>
              <a:buSzPts val="2200"/>
              <a:buNone/>
              <a:defRPr b="1" sz="2200"/>
            </a:lvl1pPr>
            <a:lvl2pPr lvl="1" rtl="0" algn="ctr">
              <a:spcBef>
                <a:spcPts val="2100"/>
              </a:spcBef>
              <a:spcAft>
                <a:spcPts val="0"/>
              </a:spcAft>
              <a:buSzPts val="2200"/>
              <a:buNone/>
              <a:defRPr b="1" sz="2200"/>
            </a:lvl2pPr>
            <a:lvl3pPr lvl="2" rtl="0" algn="ctr">
              <a:spcBef>
                <a:spcPts val="2100"/>
              </a:spcBef>
              <a:spcAft>
                <a:spcPts val="0"/>
              </a:spcAft>
              <a:buSzPts val="2200"/>
              <a:buNone/>
              <a:defRPr b="1" sz="2200"/>
            </a:lvl3pPr>
            <a:lvl4pPr lvl="3" rtl="0" algn="ctr">
              <a:spcBef>
                <a:spcPts val="2100"/>
              </a:spcBef>
              <a:spcAft>
                <a:spcPts val="0"/>
              </a:spcAft>
              <a:buSzPts val="2200"/>
              <a:buNone/>
              <a:defRPr b="1" sz="2200"/>
            </a:lvl4pPr>
            <a:lvl5pPr lvl="4" rtl="0" algn="ctr">
              <a:spcBef>
                <a:spcPts val="2100"/>
              </a:spcBef>
              <a:spcAft>
                <a:spcPts val="0"/>
              </a:spcAft>
              <a:buSzPts val="2200"/>
              <a:buNone/>
              <a:defRPr b="1" sz="2200"/>
            </a:lvl5pPr>
            <a:lvl6pPr lvl="5" rtl="0" algn="ctr">
              <a:spcBef>
                <a:spcPts val="2100"/>
              </a:spcBef>
              <a:spcAft>
                <a:spcPts val="0"/>
              </a:spcAft>
              <a:buSzPts val="2200"/>
              <a:buNone/>
              <a:defRPr b="1" sz="2200"/>
            </a:lvl6pPr>
            <a:lvl7pPr lvl="6" rtl="0" algn="ctr">
              <a:spcBef>
                <a:spcPts val="2100"/>
              </a:spcBef>
              <a:spcAft>
                <a:spcPts val="0"/>
              </a:spcAft>
              <a:buSzPts val="2200"/>
              <a:buNone/>
              <a:defRPr b="1" sz="2200"/>
            </a:lvl7pPr>
            <a:lvl8pPr lvl="7" rtl="0" algn="ctr">
              <a:spcBef>
                <a:spcPts val="2100"/>
              </a:spcBef>
              <a:spcAft>
                <a:spcPts val="0"/>
              </a:spcAft>
              <a:buSzPts val="2200"/>
              <a:buNone/>
              <a:defRPr b="1" sz="2200"/>
            </a:lvl8pPr>
            <a:lvl9pPr lvl="8" rtl="0" algn="ctr">
              <a:spcBef>
                <a:spcPts val="2100"/>
              </a:spcBef>
              <a:spcAft>
                <a:spcPts val="2100"/>
              </a:spcAft>
              <a:buSzPts val="2200"/>
              <a:buNone/>
              <a:defRPr b="1" sz="2200"/>
            </a:lvl9pPr>
          </a:lstStyle>
          <a:p/>
        </p:txBody>
      </p:sp>
      <p:sp>
        <p:nvSpPr>
          <p:cNvPr id="402" name="Google Shape;402;p18"/>
          <p:cNvSpPr txBox="1"/>
          <p:nvPr>
            <p:ph type="title"/>
          </p:nvPr>
        </p:nvSpPr>
        <p:spPr>
          <a:xfrm>
            <a:off x="415600" y="974367"/>
            <a:ext cx="11360700" cy="763500"/>
          </a:xfrm>
          <a:prstGeom prst="rect">
            <a:avLst/>
          </a:prstGeom>
        </p:spPr>
        <p:txBody>
          <a:bodyPr anchorCtr="0" anchor="t" bIns="121900" lIns="121900" spcFirstLastPara="1" rIns="121900" wrap="square" tIns="121900">
            <a:noAutofit/>
          </a:bodyPr>
          <a:lstStyle>
            <a:lvl1pPr indent="0" lvl="0" marL="0" marR="0" rtl="0" algn="ctr">
              <a:lnSpc>
                <a:spcPct val="100000"/>
              </a:lnSpc>
              <a:spcBef>
                <a:spcPts val="0"/>
              </a:spcBef>
              <a:spcAft>
                <a:spcPts val="0"/>
              </a:spcAft>
              <a:buClr>
                <a:schemeClr val="dk1"/>
              </a:buClr>
              <a:buSzPts val="4000"/>
              <a:buFont typeface="Aldrich"/>
              <a:buNone/>
              <a:defRPr/>
            </a:lvl1pPr>
            <a:lvl2pPr lvl="1" rtl="0" algn="ctr">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lgn="ctr">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lgn="ctr">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lgn="ctr">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lgn="ctr">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lgn="ctr">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lgn="ctr">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lgn="ctr">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p:txBody>
      </p:sp>
      <p:sp>
        <p:nvSpPr>
          <p:cNvPr id="403" name="Google Shape;403;p18"/>
          <p:cNvSpPr txBox="1"/>
          <p:nvPr>
            <p:ph idx="6" type="body"/>
          </p:nvPr>
        </p:nvSpPr>
        <p:spPr>
          <a:xfrm>
            <a:off x="415600" y="3238625"/>
            <a:ext cx="1997700" cy="2330100"/>
          </a:xfrm>
          <a:prstGeom prst="rect">
            <a:avLst/>
          </a:prstGeom>
        </p:spPr>
        <p:txBody>
          <a:bodyPr anchorCtr="0" anchor="t" bIns="121900" lIns="121900" spcFirstLastPara="1" rIns="121900" wrap="square" tIns="121900">
            <a:noAutofit/>
          </a:bodyPr>
          <a:lstStyle>
            <a:lvl1pPr indent="-330200" lvl="0" marL="457200">
              <a:spcBef>
                <a:spcPts val="0"/>
              </a:spcBef>
              <a:spcAft>
                <a:spcPts val="0"/>
              </a:spcAft>
              <a:buSzPts val="1600"/>
              <a:buChar char="●"/>
              <a:defRPr sz="1600"/>
            </a:lvl1pPr>
            <a:lvl2pPr indent="-330200" lvl="1" marL="914400">
              <a:spcBef>
                <a:spcPts val="2100"/>
              </a:spcBef>
              <a:spcAft>
                <a:spcPts val="0"/>
              </a:spcAft>
              <a:buSzPts val="1600"/>
              <a:buChar char="○"/>
              <a:defRPr sz="1600"/>
            </a:lvl2pPr>
            <a:lvl3pPr indent="-330200" lvl="2" marL="1371600">
              <a:spcBef>
                <a:spcPts val="2100"/>
              </a:spcBef>
              <a:spcAft>
                <a:spcPts val="0"/>
              </a:spcAft>
              <a:buSzPts val="1600"/>
              <a:buChar char="■"/>
              <a:defRPr sz="1600"/>
            </a:lvl3pPr>
            <a:lvl4pPr indent="-330200" lvl="3" marL="1828800">
              <a:spcBef>
                <a:spcPts val="2100"/>
              </a:spcBef>
              <a:spcAft>
                <a:spcPts val="0"/>
              </a:spcAft>
              <a:buSzPts val="1600"/>
              <a:buChar char="●"/>
              <a:defRPr sz="1600"/>
            </a:lvl4pPr>
            <a:lvl5pPr indent="-330200" lvl="4" marL="2286000">
              <a:spcBef>
                <a:spcPts val="2100"/>
              </a:spcBef>
              <a:spcAft>
                <a:spcPts val="0"/>
              </a:spcAft>
              <a:buSzPts val="1600"/>
              <a:buChar char="○"/>
              <a:defRPr sz="1600"/>
            </a:lvl5pPr>
            <a:lvl6pPr indent="-330200" lvl="5" marL="2743200">
              <a:spcBef>
                <a:spcPts val="2100"/>
              </a:spcBef>
              <a:spcAft>
                <a:spcPts val="0"/>
              </a:spcAft>
              <a:buSzPts val="1600"/>
              <a:buChar char="■"/>
              <a:defRPr sz="1600"/>
            </a:lvl6pPr>
            <a:lvl7pPr indent="-330200" lvl="6" marL="3200400">
              <a:spcBef>
                <a:spcPts val="2100"/>
              </a:spcBef>
              <a:spcAft>
                <a:spcPts val="0"/>
              </a:spcAft>
              <a:buSzPts val="1600"/>
              <a:buChar char="●"/>
              <a:defRPr sz="1600"/>
            </a:lvl7pPr>
            <a:lvl8pPr indent="-330200" lvl="7" marL="3657600">
              <a:spcBef>
                <a:spcPts val="2100"/>
              </a:spcBef>
              <a:spcAft>
                <a:spcPts val="0"/>
              </a:spcAft>
              <a:buSzPts val="1600"/>
              <a:buChar char="○"/>
              <a:defRPr sz="1600"/>
            </a:lvl8pPr>
            <a:lvl9pPr indent="-330200" lvl="8" marL="4114800">
              <a:spcBef>
                <a:spcPts val="2100"/>
              </a:spcBef>
              <a:spcAft>
                <a:spcPts val="2100"/>
              </a:spcAft>
              <a:buSzPts val="1600"/>
              <a:buChar char="■"/>
              <a:defRPr sz="1600"/>
            </a:lvl9pPr>
          </a:lstStyle>
          <a:p/>
        </p:txBody>
      </p:sp>
      <p:sp>
        <p:nvSpPr>
          <p:cNvPr id="404" name="Google Shape;404;p18"/>
          <p:cNvSpPr txBox="1"/>
          <p:nvPr>
            <p:ph idx="7" type="body"/>
          </p:nvPr>
        </p:nvSpPr>
        <p:spPr>
          <a:xfrm>
            <a:off x="2775375" y="3238625"/>
            <a:ext cx="1997700" cy="2330100"/>
          </a:xfrm>
          <a:prstGeom prst="rect">
            <a:avLst/>
          </a:prstGeom>
        </p:spPr>
        <p:txBody>
          <a:bodyPr anchorCtr="0" anchor="t" bIns="121900" lIns="121900" spcFirstLastPara="1" rIns="121900" wrap="square" tIns="121900">
            <a:noAutofit/>
          </a:bodyPr>
          <a:lstStyle>
            <a:lvl1pPr indent="-330200" lvl="0" marL="457200" rtl="0">
              <a:spcBef>
                <a:spcPts val="0"/>
              </a:spcBef>
              <a:spcAft>
                <a:spcPts val="0"/>
              </a:spcAft>
              <a:buSzPts val="1600"/>
              <a:buChar char="●"/>
              <a:defRPr sz="1600"/>
            </a:lvl1pPr>
            <a:lvl2pPr indent="-330200" lvl="1" marL="914400" rtl="0">
              <a:spcBef>
                <a:spcPts val="2100"/>
              </a:spcBef>
              <a:spcAft>
                <a:spcPts val="0"/>
              </a:spcAft>
              <a:buSzPts val="1600"/>
              <a:buChar char="○"/>
              <a:defRPr sz="1600"/>
            </a:lvl2pPr>
            <a:lvl3pPr indent="-330200" lvl="2" marL="1371600" rtl="0">
              <a:spcBef>
                <a:spcPts val="2100"/>
              </a:spcBef>
              <a:spcAft>
                <a:spcPts val="0"/>
              </a:spcAft>
              <a:buSzPts val="1600"/>
              <a:buChar char="■"/>
              <a:defRPr sz="1600"/>
            </a:lvl3pPr>
            <a:lvl4pPr indent="-330200" lvl="3" marL="1828800" rtl="0">
              <a:spcBef>
                <a:spcPts val="2100"/>
              </a:spcBef>
              <a:spcAft>
                <a:spcPts val="0"/>
              </a:spcAft>
              <a:buSzPts val="1600"/>
              <a:buChar char="●"/>
              <a:defRPr sz="1600"/>
            </a:lvl4pPr>
            <a:lvl5pPr indent="-330200" lvl="4" marL="2286000" rtl="0">
              <a:spcBef>
                <a:spcPts val="2100"/>
              </a:spcBef>
              <a:spcAft>
                <a:spcPts val="0"/>
              </a:spcAft>
              <a:buSzPts val="1600"/>
              <a:buChar char="○"/>
              <a:defRPr sz="1600"/>
            </a:lvl5pPr>
            <a:lvl6pPr indent="-330200" lvl="5" marL="2743200" rtl="0">
              <a:spcBef>
                <a:spcPts val="2100"/>
              </a:spcBef>
              <a:spcAft>
                <a:spcPts val="0"/>
              </a:spcAft>
              <a:buSzPts val="1600"/>
              <a:buChar char="■"/>
              <a:defRPr sz="1600"/>
            </a:lvl6pPr>
            <a:lvl7pPr indent="-330200" lvl="6" marL="3200400" rtl="0">
              <a:spcBef>
                <a:spcPts val="2100"/>
              </a:spcBef>
              <a:spcAft>
                <a:spcPts val="0"/>
              </a:spcAft>
              <a:buSzPts val="1600"/>
              <a:buChar char="●"/>
              <a:defRPr sz="1600"/>
            </a:lvl7pPr>
            <a:lvl8pPr indent="-330200" lvl="7" marL="3657600" rtl="0">
              <a:spcBef>
                <a:spcPts val="2100"/>
              </a:spcBef>
              <a:spcAft>
                <a:spcPts val="0"/>
              </a:spcAft>
              <a:buSzPts val="1600"/>
              <a:buChar char="○"/>
              <a:defRPr sz="1600"/>
            </a:lvl8pPr>
            <a:lvl9pPr indent="-330200" lvl="8" marL="4114800" rtl="0">
              <a:spcBef>
                <a:spcPts val="2100"/>
              </a:spcBef>
              <a:spcAft>
                <a:spcPts val="2100"/>
              </a:spcAft>
              <a:buSzPts val="1600"/>
              <a:buChar char="■"/>
              <a:defRPr sz="1600"/>
            </a:lvl9pPr>
          </a:lstStyle>
          <a:p/>
        </p:txBody>
      </p:sp>
      <p:sp>
        <p:nvSpPr>
          <p:cNvPr id="405" name="Google Shape;405;p18"/>
          <p:cNvSpPr txBox="1"/>
          <p:nvPr>
            <p:ph idx="8" type="body"/>
          </p:nvPr>
        </p:nvSpPr>
        <p:spPr>
          <a:xfrm>
            <a:off x="5135150" y="3238625"/>
            <a:ext cx="1997700" cy="2330100"/>
          </a:xfrm>
          <a:prstGeom prst="rect">
            <a:avLst/>
          </a:prstGeom>
        </p:spPr>
        <p:txBody>
          <a:bodyPr anchorCtr="0" anchor="t" bIns="121900" lIns="121900" spcFirstLastPara="1" rIns="121900" wrap="square" tIns="121900">
            <a:noAutofit/>
          </a:bodyPr>
          <a:lstStyle>
            <a:lvl1pPr indent="-330200" lvl="0" marL="457200" rtl="0">
              <a:spcBef>
                <a:spcPts val="0"/>
              </a:spcBef>
              <a:spcAft>
                <a:spcPts val="0"/>
              </a:spcAft>
              <a:buSzPts val="1600"/>
              <a:buChar char="●"/>
              <a:defRPr sz="1600"/>
            </a:lvl1pPr>
            <a:lvl2pPr indent="-330200" lvl="1" marL="914400" rtl="0">
              <a:spcBef>
                <a:spcPts val="2100"/>
              </a:spcBef>
              <a:spcAft>
                <a:spcPts val="0"/>
              </a:spcAft>
              <a:buSzPts val="1600"/>
              <a:buChar char="○"/>
              <a:defRPr sz="1600"/>
            </a:lvl2pPr>
            <a:lvl3pPr indent="-330200" lvl="2" marL="1371600" rtl="0">
              <a:spcBef>
                <a:spcPts val="2100"/>
              </a:spcBef>
              <a:spcAft>
                <a:spcPts val="0"/>
              </a:spcAft>
              <a:buSzPts val="1600"/>
              <a:buChar char="■"/>
              <a:defRPr sz="1600"/>
            </a:lvl3pPr>
            <a:lvl4pPr indent="-330200" lvl="3" marL="1828800" rtl="0">
              <a:spcBef>
                <a:spcPts val="2100"/>
              </a:spcBef>
              <a:spcAft>
                <a:spcPts val="0"/>
              </a:spcAft>
              <a:buSzPts val="1600"/>
              <a:buChar char="●"/>
              <a:defRPr sz="1600"/>
            </a:lvl4pPr>
            <a:lvl5pPr indent="-330200" lvl="4" marL="2286000" rtl="0">
              <a:spcBef>
                <a:spcPts val="2100"/>
              </a:spcBef>
              <a:spcAft>
                <a:spcPts val="0"/>
              </a:spcAft>
              <a:buSzPts val="1600"/>
              <a:buChar char="○"/>
              <a:defRPr sz="1600"/>
            </a:lvl5pPr>
            <a:lvl6pPr indent="-330200" lvl="5" marL="2743200" rtl="0">
              <a:spcBef>
                <a:spcPts val="2100"/>
              </a:spcBef>
              <a:spcAft>
                <a:spcPts val="0"/>
              </a:spcAft>
              <a:buSzPts val="1600"/>
              <a:buChar char="■"/>
              <a:defRPr sz="1600"/>
            </a:lvl6pPr>
            <a:lvl7pPr indent="-330200" lvl="6" marL="3200400" rtl="0">
              <a:spcBef>
                <a:spcPts val="2100"/>
              </a:spcBef>
              <a:spcAft>
                <a:spcPts val="0"/>
              </a:spcAft>
              <a:buSzPts val="1600"/>
              <a:buChar char="●"/>
              <a:defRPr sz="1600"/>
            </a:lvl7pPr>
            <a:lvl8pPr indent="-330200" lvl="7" marL="3657600" rtl="0">
              <a:spcBef>
                <a:spcPts val="2100"/>
              </a:spcBef>
              <a:spcAft>
                <a:spcPts val="0"/>
              </a:spcAft>
              <a:buSzPts val="1600"/>
              <a:buChar char="○"/>
              <a:defRPr sz="1600"/>
            </a:lvl8pPr>
            <a:lvl9pPr indent="-330200" lvl="8" marL="4114800" rtl="0">
              <a:spcBef>
                <a:spcPts val="2100"/>
              </a:spcBef>
              <a:spcAft>
                <a:spcPts val="2100"/>
              </a:spcAft>
              <a:buSzPts val="1600"/>
              <a:buChar char="■"/>
              <a:defRPr sz="1600"/>
            </a:lvl9pPr>
          </a:lstStyle>
          <a:p/>
        </p:txBody>
      </p:sp>
      <p:sp>
        <p:nvSpPr>
          <p:cNvPr id="406" name="Google Shape;406;p18"/>
          <p:cNvSpPr txBox="1"/>
          <p:nvPr>
            <p:ph idx="9" type="body"/>
          </p:nvPr>
        </p:nvSpPr>
        <p:spPr>
          <a:xfrm>
            <a:off x="7494925" y="3238625"/>
            <a:ext cx="1997700" cy="2330100"/>
          </a:xfrm>
          <a:prstGeom prst="rect">
            <a:avLst/>
          </a:prstGeom>
        </p:spPr>
        <p:txBody>
          <a:bodyPr anchorCtr="0" anchor="t" bIns="121900" lIns="121900" spcFirstLastPara="1" rIns="121900" wrap="square" tIns="121900">
            <a:noAutofit/>
          </a:bodyPr>
          <a:lstStyle>
            <a:lvl1pPr indent="-330200" lvl="0" marL="457200" rtl="0">
              <a:spcBef>
                <a:spcPts val="0"/>
              </a:spcBef>
              <a:spcAft>
                <a:spcPts val="0"/>
              </a:spcAft>
              <a:buSzPts val="1600"/>
              <a:buChar char="●"/>
              <a:defRPr sz="1600"/>
            </a:lvl1pPr>
            <a:lvl2pPr indent="-330200" lvl="1" marL="914400" rtl="0">
              <a:spcBef>
                <a:spcPts val="2100"/>
              </a:spcBef>
              <a:spcAft>
                <a:spcPts val="0"/>
              </a:spcAft>
              <a:buSzPts val="1600"/>
              <a:buChar char="○"/>
              <a:defRPr sz="1600"/>
            </a:lvl2pPr>
            <a:lvl3pPr indent="-330200" lvl="2" marL="1371600" rtl="0">
              <a:spcBef>
                <a:spcPts val="2100"/>
              </a:spcBef>
              <a:spcAft>
                <a:spcPts val="0"/>
              </a:spcAft>
              <a:buSzPts val="1600"/>
              <a:buChar char="■"/>
              <a:defRPr sz="1600"/>
            </a:lvl3pPr>
            <a:lvl4pPr indent="-330200" lvl="3" marL="1828800" rtl="0">
              <a:spcBef>
                <a:spcPts val="2100"/>
              </a:spcBef>
              <a:spcAft>
                <a:spcPts val="0"/>
              </a:spcAft>
              <a:buSzPts val="1600"/>
              <a:buChar char="●"/>
              <a:defRPr sz="1600"/>
            </a:lvl4pPr>
            <a:lvl5pPr indent="-330200" lvl="4" marL="2286000" rtl="0">
              <a:spcBef>
                <a:spcPts val="2100"/>
              </a:spcBef>
              <a:spcAft>
                <a:spcPts val="0"/>
              </a:spcAft>
              <a:buSzPts val="1600"/>
              <a:buChar char="○"/>
              <a:defRPr sz="1600"/>
            </a:lvl5pPr>
            <a:lvl6pPr indent="-330200" lvl="5" marL="2743200" rtl="0">
              <a:spcBef>
                <a:spcPts val="2100"/>
              </a:spcBef>
              <a:spcAft>
                <a:spcPts val="0"/>
              </a:spcAft>
              <a:buSzPts val="1600"/>
              <a:buChar char="■"/>
              <a:defRPr sz="1600"/>
            </a:lvl6pPr>
            <a:lvl7pPr indent="-330200" lvl="6" marL="3200400" rtl="0">
              <a:spcBef>
                <a:spcPts val="2100"/>
              </a:spcBef>
              <a:spcAft>
                <a:spcPts val="0"/>
              </a:spcAft>
              <a:buSzPts val="1600"/>
              <a:buChar char="●"/>
              <a:defRPr sz="1600"/>
            </a:lvl7pPr>
            <a:lvl8pPr indent="-330200" lvl="7" marL="3657600" rtl="0">
              <a:spcBef>
                <a:spcPts val="2100"/>
              </a:spcBef>
              <a:spcAft>
                <a:spcPts val="0"/>
              </a:spcAft>
              <a:buSzPts val="1600"/>
              <a:buChar char="○"/>
              <a:defRPr sz="1600"/>
            </a:lvl8pPr>
            <a:lvl9pPr indent="-330200" lvl="8" marL="4114800" rtl="0">
              <a:spcBef>
                <a:spcPts val="2100"/>
              </a:spcBef>
              <a:spcAft>
                <a:spcPts val="2100"/>
              </a:spcAft>
              <a:buSzPts val="1600"/>
              <a:buChar char="■"/>
              <a:defRPr sz="1600"/>
            </a:lvl9pPr>
          </a:lstStyle>
          <a:p/>
        </p:txBody>
      </p:sp>
      <p:sp>
        <p:nvSpPr>
          <p:cNvPr id="407" name="Google Shape;407;p18"/>
          <p:cNvSpPr txBox="1"/>
          <p:nvPr>
            <p:ph idx="13" type="body"/>
          </p:nvPr>
        </p:nvSpPr>
        <p:spPr>
          <a:xfrm>
            <a:off x="9854700" y="3238625"/>
            <a:ext cx="1997700" cy="2330100"/>
          </a:xfrm>
          <a:prstGeom prst="rect">
            <a:avLst/>
          </a:prstGeom>
        </p:spPr>
        <p:txBody>
          <a:bodyPr anchorCtr="0" anchor="t" bIns="121900" lIns="121900" spcFirstLastPara="1" rIns="121900" wrap="square" tIns="121900">
            <a:noAutofit/>
          </a:bodyPr>
          <a:lstStyle>
            <a:lvl1pPr indent="-330200" lvl="0" marL="457200" rtl="0">
              <a:spcBef>
                <a:spcPts val="0"/>
              </a:spcBef>
              <a:spcAft>
                <a:spcPts val="0"/>
              </a:spcAft>
              <a:buSzPts val="1600"/>
              <a:buChar char="●"/>
              <a:defRPr sz="1600"/>
            </a:lvl1pPr>
            <a:lvl2pPr indent="-330200" lvl="1" marL="914400" rtl="0">
              <a:spcBef>
                <a:spcPts val="2100"/>
              </a:spcBef>
              <a:spcAft>
                <a:spcPts val="0"/>
              </a:spcAft>
              <a:buSzPts val="1600"/>
              <a:buChar char="○"/>
              <a:defRPr sz="1600"/>
            </a:lvl2pPr>
            <a:lvl3pPr indent="-330200" lvl="2" marL="1371600" rtl="0">
              <a:spcBef>
                <a:spcPts val="2100"/>
              </a:spcBef>
              <a:spcAft>
                <a:spcPts val="0"/>
              </a:spcAft>
              <a:buSzPts val="1600"/>
              <a:buChar char="■"/>
              <a:defRPr sz="1600"/>
            </a:lvl3pPr>
            <a:lvl4pPr indent="-330200" lvl="3" marL="1828800" rtl="0">
              <a:spcBef>
                <a:spcPts val="2100"/>
              </a:spcBef>
              <a:spcAft>
                <a:spcPts val="0"/>
              </a:spcAft>
              <a:buSzPts val="1600"/>
              <a:buChar char="●"/>
              <a:defRPr sz="1600"/>
            </a:lvl4pPr>
            <a:lvl5pPr indent="-330200" lvl="4" marL="2286000" rtl="0">
              <a:spcBef>
                <a:spcPts val="2100"/>
              </a:spcBef>
              <a:spcAft>
                <a:spcPts val="0"/>
              </a:spcAft>
              <a:buSzPts val="1600"/>
              <a:buChar char="○"/>
              <a:defRPr sz="1600"/>
            </a:lvl5pPr>
            <a:lvl6pPr indent="-330200" lvl="5" marL="2743200" rtl="0">
              <a:spcBef>
                <a:spcPts val="2100"/>
              </a:spcBef>
              <a:spcAft>
                <a:spcPts val="0"/>
              </a:spcAft>
              <a:buSzPts val="1600"/>
              <a:buChar char="■"/>
              <a:defRPr sz="1600"/>
            </a:lvl6pPr>
            <a:lvl7pPr indent="-330200" lvl="6" marL="3200400" rtl="0">
              <a:spcBef>
                <a:spcPts val="2100"/>
              </a:spcBef>
              <a:spcAft>
                <a:spcPts val="0"/>
              </a:spcAft>
              <a:buSzPts val="1600"/>
              <a:buChar char="●"/>
              <a:defRPr sz="1600"/>
            </a:lvl7pPr>
            <a:lvl8pPr indent="-330200" lvl="7" marL="3657600" rtl="0">
              <a:spcBef>
                <a:spcPts val="2100"/>
              </a:spcBef>
              <a:spcAft>
                <a:spcPts val="0"/>
              </a:spcAft>
              <a:buSzPts val="1600"/>
              <a:buChar char="○"/>
              <a:defRPr sz="1600"/>
            </a:lvl8pPr>
            <a:lvl9pPr indent="-330200" lvl="8" marL="4114800" rtl="0">
              <a:spcBef>
                <a:spcPts val="2100"/>
              </a:spcBef>
              <a:spcAft>
                <a:spcPts val="2100"/>
              </a:spcAft>
              <a:buSzPts val="1600"/>
              <a:buChar char="■"/>
              <a:defRPr sz="1600"/>
            </a:lvl9pPr>
          </a:lstStyle>
          <a:p/>
        </p:txBody>
      </p:sp>
      <p:sp>
        <p:nvSpPr>
          <p:cNvPr id="408" name="Google Shape;408;p18"/>
          <p:cNvSpPr txBox="1"/>
          <p:nvPr>
            <p:ph idx="12" type="sldNum"/>
          </p:nvPr>
        </p:nvSpPr>
        <p:spPr>
          <a:xfrm>
            <a:off x="11409045" y="6333134"/>
            <a:ext cx="731700" cy="525000"/>
          </a:xfrm>
          <a:prstGeom prst="rect">
            <a:avLst/>
          </a:prstGeom>
        </p:spPr>
        <p:txBody>
          <a:bodyPr anchorCtr="0" anchor="t" bIns="121900" lIns="121900" spcFirstLastPara="1" rIns="121900" wrap="square" tIns="121900">
            <a:noAutofit/>
          </a:bodyPr>
          <a:lstStyle>
            <a:lvl1pPr lvl="0">
              <a:buNone/>
              <a:defRPr>
                <a:latin typeface="Poppins Medium"/>
                <a:ea typeface="Poppins Medium"/>
                <a:cs typeface="Poppins Medium"/>
                <a:sym typeface="Poppins Medium"/>
              </a:defRPr>
            </a:lvl1pPr>
            <a:lvl2pPr lvl="1">
              <a:buNone/>
              <a:defRPr>
                <a:latin typeface="Poppins Medium"/>
                <a:ea typeface="Poppins Medium"/>
                <a:cs typeface="Poppins Medium"/>
                <a:sym typeface="Poppins Medium"/>
              </a:defRPr>
            </a:lvl2pPr>
            <a:lvl3pPr lvl="2">
              <a:buNone/>
              <a:defRPr>
                <a:latin typeface="Poppins Medium"/>
                <a:ea typeface="Poppins Medium"/>
                <a:cs typeface="Poppins Medium"/>
                <a:sym typeface="Poppins Medium"/>
              </a:defRPr>
            </a:lvl3pPr>
            <a:lvl4pPr lvl="3">
              <a:buNone/>
              <a:defRPr>
                <a:latin typeface="Poppins Medium"/>
                <a:ea typeface="Poppins Medium"/>
                <a:cs typeface="Poppins Medium"/>
                <a:sym typeface="Poppins Medium"/>
              </a:defRPr>
            </a:lvl4pPr>
            <a:lvl5pPr lvl="4">
              <a:buNone/>
              <a:defRPr>
                <a:latin typeface="Poppins Medium"/>
                <a:ea typeface="Poppins Medium"/>
                <a:cs typeface="Poppins Medium"/>
                <a:sym typeface="Poppins Medium"/>
              </a:defRPr>
            </a:lvl5pPr>
            <a:lvl6pPr lvl="5">
              <a:buNone/>
              <a:defRPr>
                <a:latin typeface="Poppins Medium"/>
                <a:ea typeface="Poppins Medium"/>
                <a:cs typeface="Poppins Medium"/>
                <a:sym typeface="Poppins Medium"/>
              </a:defRPr>
            </a:lvl6pPr>
            <a:lvl7pPr lvl="6">
              <a:buNone/>
              <a:defRPr>
                <a:latin typeface="Poppins Medium"/>
                <a:ea typeface="Poppins Medium"/>
                <a:cs typeface="Poppins Medium"/>
                <a:sym typeface="Poppins Medium"/>
              </a:defRPr>
            </a:lvl7pPr>
            <a:lvl8pPr lvl="7">
              <a:buNone/>
              <a:defRPr>
                <a:latin typeface="Poppins Medium"/>
                <a:ea typeface="Poppins Medium"/>
                <a:cs typeface="Poppins Medium"/>
                <a:sym typeface="Poppins Medium"/>
              </a:defRPr>
            </a:lvl8pPr>
            <a:lvl9pPr lvl="8">
              <a:buNone/>
              <a:defRPr>
                <a:latin typeface="Poppins Medium"/>
                <a:ea typeface="Poppins Medium"/>
                <a:cs typeface="Poppins Medium"/>
                <a:sym typeface="Poppins Medium"/>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6 Title and text left">
  <p:cSld name="CUSTOM_15">
    <p:bg>
      <p:bgPr>
        <a:gradFill>
          <a:gsLst>
            <a:gs pos="0">
              <a:schemeClr val="accent6"/>
            </a:gs>
            <a:gs pos="100000">
              <a:schemeClr val="accent1"/>
            </a:gs>
          </a:gsLst>
          <a:lin ang="0" scaled="0"/>
        </a:gradFill>
      </p:bgPr>
    </p:bg>
    <p:spTree>
      <p:nvGrpSpPr>
        <p:cNvPr id="409" name="Shape 409"/>
        <p:cNvGrpSpPr/>
        <p:nvPr/>
      </p:nvGrpSpPr>
      <p:grpSpPr>
        <a:xfrm>
          <a:off x="0" y="0"/>
          <a:ext cx="0" cy="0"/>
          <a:chOff x="0" y="0"/>
          <a:chExt cx="0" cy="0"/>
        </a:xfrm>
      </p:grpSpPr>
      <p:sp>
        <p:nvSpPr>
          <p:cNvPr id="410" name="Google Shape;410;p19"/>
          <p:cNvSpPr txBox="1"/>
          <p:nvPr>
            <p:ph type="title"/>
          </p:nvPr>
        </p:nvSpPr>
        <p:spPr>
          <a:xfrm>
            <a:off x="644200" y="974375"/>
            <a:ext cx="5581500" cy="763500"/>
          </a:xfrm>
          <a:prstGeom prst="rect">
            <a:avLst/>
          </a:prstGeom>
        </p:spPr>
        <p:txBody>
          <a:bodyPr anchorCtr="0" anchor="t" bIns="121900" lIns="121900" spcFirstLastPara="1" rIns="121900" wrap="square" tIns="121900">
            <a:noAutofit/>
          </a:bodyPr>
          <a:lstStyle>
            <a:lvl1pPr indent="0" lvl="0" marL="0" marR="0" rtl="0" algn="r">
              <a:lnSpc>
                <a:spcPct val="100000"/>
              </a:lnSpc>
              <a:spcBef>
                <a:spcPts val="0"/>
              </a:spcBef>
              <a:spcAft>
                <a:spcPts val="0"/>
              </a:spcAft>
              <a:buClr>
                <a:schemeClr val="dk1"/>
              </a:buClr>
              <a:buSzPts val="4000"/>
              <a:buFont typeface="Aldrich"/>
              <a:buNone/>
              <a:defRPr/>
            </a:lvl1pPr>
            <a:lvl2pPr lvl="1" rtl="0" algn="r">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lgn="r">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lgn="r">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lgn="r">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lgn="r">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lgn="r">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lgn="r">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lgn="r">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p:txBody>
      </p:sp>
      <p:sp>
        <p:nvSpPr>
          <p:cNvPr id="411" name="Google Shape;411;p19"/>
          <p:cNvSpPr txBox="1"/>
          <p:nvPr>
            <p:ph idx="1" type="body"/>
          </p:nvPr>
        </p:nvSpPr>
        <p:spPr>
          <a:xfrm>
            <a:off x="644050" y="2097700"/>
            <a:ext cx="5581500" cy="3565800"/>
          </a:xfrm>
          <a:prstGeom prst="rect">
            <a:avLst/>
          </a:prstGeom>
        </p:spPr>
        <p:txBody>
          <a:bodyPr anchorCtr="0" anchor="t" bIns="121900" lIns="121900" spcFirstLastPara="1" rIns="121900" wrap="square" tIns="121900">
            <a:noAutofit/>
          </a:bodyPr>
          <a:lstStyle>
            <a:lvl1pPr indent="-355600" lvl="0" marL="457200" algn="r">
              <a:spcBef>
                <a:spcPts val="0"/>
              </a:spcBef>
              <a:spcAft>
                <a:spcPts val="0"/>
              </a:spcAft>
              <a:buSzPts val="2000"/>
              <a:buChar char="●"/>
              <a:defRPr/>
            </a:lvl1pPr>
            <a:lvl2pPr indent="-355600" lvl="1" marL="914400" algn="r">
              <a:spcBef>
                <a:spcPts val="2100"/>
              </a:spcBef>
              <a:spcAft>
                <a:spcPts val="0"/>
              </a:spcAft>
              <a:buSzPts val="2000"/>
              <a:buChar char="○"/>
              <a:defRPr/>
            </a:lvl2pPr>
            <a:lvl3pPr indent="-355600" lvl="2" marL="1371600" algn="r">
              <a:spcBef>
                <a:spcPts val="2100"/>
              </a:spcBef>
              <a:spcAft>
                <a:spcPts val="0"/>
              </a:spcAft>
              <a:buSzPts val="2000"/>
              <a:buChar char="■"/>
              <a:defRPr/>
            </a:lvl3pPr>
            <a:lvl4pPr indent="-355600" lvl="3" marL="1828800" algn="r">
              <a:spcBef>
                <a:spcPts val="2100"/>
              </a:spcBef>
              <a:spcAft>
                <a:spcPts val="0"/>
              </a:spcAft>
              <a:buSzPts val="2000"/>
              <a:buChar char="●"/>
              <a:defRPr/>
            </a:lvl4pPr>
            <a:lvl5pPr indent="-355600" lvl="4" marL="2286000" algn="r">
              <a:spcBef>
                <a:spcPts val="2100"/>
              </a:spcBef>
              <a:spcAft>
                <a:spcPts val="0"/>
              </a:spcAft>
              <a:buSzPts val="2000"/>
              <a:buChar char="○"/>
              <a:defRPr/>
            </a:lvl5pPr>
            <a:lvl6pPr indent="-355600" lvl="5" marL="2743200" algn="r">
              <a:spcBef>
                <a:spcPts val="2100"/>
              </a:spcBef>
              <a:spcAft>
                <a:spcPts val="0"/>
              </a:spcAft>
              <a:buSzPts val="2000"/>
              <a:buChar char="■"/>
              <a:defRPr/>
            </a:lvl6pPr>
            <a:lvl7pPr indent="-355600" lvl="6" marL="3200400" algn="r">
              <a:spcBef>
                <a:spcPts val="2100"/>
              </a:spcBef>
              <a:spcAft>
                <a:spcPts val="0"/>
              </a:spcAft>
              <a:buSzPts val="2000"/>
              <a:buChar char="●"/>
              <a:defRPr/>
            </a:lvl7pPr>
            <a:lvl8pPr indent="-355600" lvl="7" marL="3657600" algn="r">
              <a:spcBef>
                <a:spcPts val="2100"/>
              </a:spcBef>
              <a:spcAft>
                <a:spcPts val="0"/>
              </a:spcAft>
              <a:buSzPts val="2000"/>
              <a:buChar char="○"/>
              <a:defRPr/>
            </a:lvl8pPr>
            <a:lvl9pPr indent="-355600" lvl="8" marL="4114800" algn="r">
              <a:spcBef>
                <a:spcPts val="2100"/>
              </a:spcBef>
              <a:spcAft>
                <a:spcPts val="2100"/>
              </a:spcAft>
              <a:buSzPts val="2000"/>
              <a:buChar char="■"/>
              <a:defRPr/>
            </a:lvl9pPr>
          </a:lstStyle>
          <a:p/>
        </p:txBody>
      </p:sp>
      <p:sp>
        <p:nvSpPr>
          <p:cNvPr id="412" name="Google Shape;412;p19"/>
          <p:cNvSpPr txBox="1"/>
          <p:nvPr>
            <p:ph idx="12" type="sldNum"/>
          </p:nvPr>
        </p:nvSpPr>
        <p:spPr>
          <a:xfrm>
            <a:off x="11409045" y="6333134"/>
            <a:ext cx="731700" cy="525000"/>
          </a:xfrm>
          <a:prstGeom prst="rect">
            <a:avLst/>
          </a:prstGeom>
        </p:spPr>
        <p:txBody>
          <a:bodyPr anchorCtr="0" anchor="t" bIns="121900" lIns="121900" spcFirstLastPara="1" rIns="121900" wrap="square" tIns="121900">
            <a:noAutofit/>
          </a:bodyPr>
          <a:lstStyle>
            <a:lvl1pPr lvl="0">
              <a:buNone/>
              <a:defRPr>
                <a:latin typeface="Poppins Medium"/>
                <a:ea typeface="Poppins Medium"/>
                <a:cs typeface="Poppins Medium"/>
                <a:sym typeface="Poppins Medium"/>
              </a:defRPr>
            </a:lvl1pPr>
            <a:lvl2pPr lvl="1">
              <a:buNone/>
              <a:defRPr>
                <a:latin typeface="Poppins Medium"/>
                <a:ea typeface="Poppins Medium"/>
                <a:cs typeface="Poppins Medium"/>
                <a:sym typeface="Poppins Medium"/>
              </a:defRPr>
            </a:lvl2pPr>
            <a:lvl3pPr lvl="2">
              <a:buNone/>
              <a:defRPr>
                <a:latin typeface="Poppins Medium"/>
                <a:ea typeface="Poppins Medium"/>
                <a:cs typeface="Poppins Medium"/>
                <a:sym typeface="Poppins Medium"/>
              </a:defRPr>
            </a:lvl3pPr>
            <a:lvl4pPr lvl="3">
              <a:buNone/>
              <a:defRPr>
                <a:latin typeface="Poppins Medium"/>
                <a:ea typeface="Poppins Medium"/>
                <a:cs typeface="Poppins Medium"/>
                <a:sym typeface="Poppins Medium"/>
              </a:defRPr>
            </a:lvl4pPr>
            <a:lvl5pPr lvl="4">
              <a:buNone/>
              <a:defRPr>
                <a:latin typeface="Poppins Medium"/>
                <a:ea typeface="Poppins Medium"/>
                <a:cs typeface="Poppins Medium"/>
                <a:sym typeface="Poppins Medium"/>
              </a:defRPr>
            </a:lvl5pPr>
            <a:lvl6pPr lvl="5">
              <a:buNone/>
              <a:defRPr>
                <a:latin typeface="Poppins Medium"/>
                <a:ea typeface="Poppins Medium"/>
                <a:cs typeface="Poppins Medium"/>
                <a:sym typeface="Poppins Medium"/>
              </a:defRPr>
            </a:lvl6pPr>
            <a:lvl7pPr lvl="6">
              <a:buNone/>
              <a:defRPr>
                <a:latin typeface="Poppins Medium"/>
                <a:ea typeface="Poppins Medium"/>
                <a:cs typeface="Poppins Medium"/>
                <a:sym typeface="Poppins Medium"/>
              </a:defRPr>
            </a:lvl7pPr>
            <a:lvl8pPr lvl="7">
              <a:buNone/>
              <a:defRPr>
                <a:latin typeface="Poppins Medium"/>
                <a:ea typeface="Poppins Medium"/>
                <a:cs typeface="Poppins Medium"/>
                <a:sym typeface="Poppins Medium"/>
              </a:defRPr>
            </a:lvl8pPr>
            <a:lvl9pPr lvl="8">
              <a:buNone/>
              <a:defRPr>
                <a:latin typeface="Poppins Medium"/>
                <a:ea typeface="Poppins Medium"/>
                <a:cs typeface="Poppins Medium"/>
                <a:sym typeface="Poppins Medium"/>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7 Title and text right">
  <p:cSld name="CUSTOM_16">
    <p:spTree>
      <p:nvGrpSpPr>
        <p:cNvPr id="413" name="Shape 413"/>
        <p:cNvGrpSpPr/>
        <p:nvPr/>
      </p:nvGrpSpPr>
      <p:grpSpPr>
        <a:xfrm>
          <a:off x="0" y="0"/>
          <a:ext cx="0" cy="0"/>
          <a:chOff x="0" y="0"/>
          <a:chExt cx="0" cy="0"/>
        </a:xfrm>
      </p:grpSpPr>
      <p:sp>
        <p:nvSpPr>
          <p:cNvPr id="414" name="Google Shape;414;p20"/>
          <p:cNvSpPr txBox="1"/>
          <p:nvPr>
            <p:ph type="title"/>
          </p:nvPr>
        </p:nvSpPr>
        <p:spPr>
          <a:xfrm>
            <a:off x="5978200" y="974375"/>
            <a:ext cx="5581500" cy="763500"/>
          </a:xfrm>
          <a:prstGeom prst="rect">
            <a:avLst/>
          </a:prstGeom>
        </p:spPr>
        <p:txBody>
          <a:bodyPr anchorCtr="0" anchor="t" bIns="121900" lIns="121900" spcFirstLastPara="1" rIns="121900" wrap="square" tIns="121900">
            <a:noAutofit/>
          </a:bodyPr>
          <a:lstStyle>
            <a:lvl1pPr indent="0" lvl="0" marL="0" marR="0" rtl="0" algn="l">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p:txBody>
      </p:sp>
      <p:sp>
        <p:nvSpPr>
          <p:cNvPr id="415" name="Google Shape;415;p20"/>
          <p:cNvSpPr txBox="1"/>
          <p:nvPr>
            <p:ph idx="1" type="body"/>
          </p:nvPr>
        </p:nvSpPr>
        <p:spPr>
          <a:xfrm>
            <a:off x="5978300" y="2508425"/>
            <a:ext cx="5581500" cy="3106800"/>
          </a:xfrm>
          <a:prstGeom prst="rect">
            <a:avLst/>
          </a:prstGeom>
        </p:spPr>
        <p:txBody>
          <a:bodyPr anchorCtr="0" anchor="t" bIns="121900" lIns="121900" spcFirstLastPara="1" rIns="121900" wrap="square" tIns="121900">
            <a:noAutofit/>
          </a:bodyPr>
          <a:lstStyle>
            <a:lvl1pPr indent="-355600" lvl="0" marL="457200">
              <a:spcBef>
                <a:spcPts val="0"/>
              </a:spcBef>
              <a:spcAft>
                <a:spcPts val="0"/>
              </a:spcAft>
              <a:buSzPts val="2000"/>
              <a:buChar char="●"/>
              <a:defRPr/>
            </a:lvl1pPr>
            <a:lvl2pPr indent="-355600" lvl="1" marL="914400">
              <a:spcBef>
                <a:spcPts val="2100"/>
              </a:spcBef>
              <a:spcAft>
                <a:spcPts val="0"/>
              </a:spcAft>
              <a:buSzPts val="2000"/>
              <a:buChar char="○"/>
              <a:defRPr/>
            </a:lvl2pPr>
            <a:lvl3pPr indent="-355600" lvl="2" marL="1371600">
              <a:spcBef>
                <a:spcPts val="2100"/>
              </a:spcBef>
              <a:spcAft>
                <a:spcPts val="0"/>
              </a:spcAft>
              <a:buSzPts val="2000"/>
              <a:buChar char="■"/>
              <a:defRPr/>
            </a:lvl3pPr>
            <a:lvl4pPr indent="-355600" lvl="3" marL="1828800">
              <a:spcBef>
                <a:spcPts val="2100"/>
              </a:spcBef>
              <a:spcAft>
                <a:spcPts val="0"/>
              </a:spcAft>
              <a:buSzPts val="2000"/>
              <a:buChar char="●"/>
              <a:defRPr/>
            </a:lvl4pPr>
            <a:lvl5pPr indent="-355600" lvl="4" marL="2286000">
              <a:spcBef>
                <a:spcPts val="2100"/>
              </a:spcBef>
              <a:spcAft>
                <a:spcPts val="0"/>
              </a:spcAft>
              <a:buSzPts val="2000"/>
              <a:buChar char="○"/>
              <a:defRPr/>
            </a:lvl5pPr>
            <a:lvl6pPr indent="-355600" lvl="5" marL="2743200">
              <a:spcBef>
                <a:spcPts val="2100"/>
              </a:spcBef>
              <a:spcAft>
                <a:spcPts val="0"/>
              </a:spcAft>
              <a:buSzPts val="2000"/>
              <a:buChar char="■"/>
              <a:defRPr/>
            </a:lvl6pPr>
            <a:lvl7pPr indent="-355600" lvl="6" marL="3200400">
              <a:spcBef>
                <a:spcPts val="2100"/>
              </a:spcBef>
              <a:spcAft>
                <a:spcPts val="0"/>
              </a:spcAft>
              <a:buSzPts val="2000"/>
              <a:buChar char="●"/>
              <a:defRPr/>
            </a:lvl7pPr>
            <a:lvl8pPr indent="-355600" lvl="7" marL="3657600">
              <a:spcBef>
                <a:spcPts val="2100"/>
              </a:spcBef>
              <a:spcAft>
                <a:spcPts val="0"/>
              </a:spcAft>
              <a:buSzPts val="2000"/>
              <a:buChar char="○"/>
              <a:defRPr/>
            </a:lvl8pPr>
            <a:lvl9pPr indent="-355600" lvl="8" marL="4114800">
              <a:spcBef>
                <a:spcPts val="2100"/>
              </a:spcBef>
              <a:spcAft>
                <a:spcPts val="2100"/>
              </a:spcAft>
              <a:buSzPts val="2000"/>
              <a:buChar char="■"/>
              <a:defRPr/>
            </a:lvl9pPr>
          </a:lstStyle>
          <a:p/>
        </p:txBody>
      </p:sp>
      <p:sp>
        <p:nvSpPr>
          <p:cNvPr id="416" name="Google Shape;416;p20"/>
          <p:cNvSpPr txBox="1"/>
          <p:nvPr>
            <p:ph idx="12" type="sldNum"/>
          </p:nvPr>
        </p:nvSpPr>
        <p:spPr>
          <a:xfrm>
            <a:off x="11409045" y="6333134"/>
            <a:ext cx="731700" cy="525000"/>
          </a:xfrm>
          <a:prstGeom prst="rect">
            <a:avLst/>
          </a:prstGeom>
        </p:spPr>
        <p:txBody>
          <a:bodyPr anchorCtr="0" anchor="t" bIns="121900" lIns="121900" spcFirstLastPara="1" rIns="121900" wrap="square" tIns="121900">
            <a:noAutofit/>
          </a:bodyPr>
          <a:lstStyle>
            <a:lvl1pPr lvl="0">
              <a:buNone/>
              <a:defRPr>
                <a:latin typeface="Poppins Medium"/>
                <a:ea typeface="Poppins Medium"/>
                <a:cs typeface="Poppins Medium"/>
                <a:sym typeface="Poppins Medium"/>
              </a:defRPr>
            </a:lvl1pPr>
            <a:lvl2pPr lvl="1">
              <a:buNone/>
              <a:defRPr>
                <a:latin typeface="Poppins Medium"/>
                <a:ea typeface="Poppins Medium"/>
                <a:cs typeface="Poppins Medium"/>
                <a:sym typeface="Poppins Medium"/>
              </a:defRPr>
            </a:lvl2pPr>
            <a:lvl3pPr lvl="2">
              <a:buNone/>
              <a:defRPr>
                <a:latin typeface="Poppins Medium"/>
                <a:ea typeface="Poppins Medium"/>
                <a:cs typeface="Poppins Medium"/>
                <a:sym typeface="Poppins Medium"/>
              </a:defRPr>
            </a:lvl3pPr>
            <a:lvl4pPr lvl="3">
              <a:buNone/>
              <a:defRPr>
                <a:latin typeface="Poppins Medium"/>
                <a:ea typeface="Poppins Medium"/>
                <a:cs typeface="Poppins Medium"/>
                <a:sym typeface="Poppins Medium"/>
              </a:defRPr>
            </a:lvl4pPr>
            <a:lvl5pPr lvl="4">
              <a:buNone/>
              <a:defRPr>
                <a:latin typeface="Poppins Medium"/>
                <a:ea typeface="Poppins Medium"/>
                <a:cs typeface="Poppins Medium"/>
                <a:sym typeface="Poppins Medium"/>
              </a:defRPr>
            </a:lvl5pPr>
            <a:lvl6pPr lvl="5">
              <a:buNone/>
              <a:defRPr>
                <a:latin typeface="Poppins Medium"/>
                <a:ea typeface="Poppins Medium"/>
                <a:cs typeface="Poppins Medium"/>
                <a:sym typeface="Poppins Medium"/>
              </a:defRPr>
            </a:lvl6pPr>
            <a:lvl7pPr lvl="6">
              <a:buNone/>
              <a:defRPr>
                <a:latin typeface="Poppins Medium"/>
                <a:ea typeface="Poppins Medium"/>
                <a:cs typeface="Poppins Medium"/>
                <a:sym typeface="Poppins Medium"/>
              </a:defRPr>
            </a:lvl7pPr>
            <a:lvl8pPr lvl="7">
              <a:buNone/>
              <a:defRPr>
                <a:latin typeface="Poppins Medium"/>
                <a:ea typeface="Poppins Medium"/>
                <a:cs typeface="Poppins Medium"/>
                <a:sym typeface="Poppins Medium"/>
              </a:defRPr>
            </a:lvl8pPr>
            <a:lvl9pPr lvl="8">
              <a:buNone/>
              <a:defRPr>
                <a:latin typeface="Poppins Medium"/>
                <a:ea typeface="Poppins Medium"/>
                <a:cs typeface="Poppins Medium"/>
                <a:sym typeface="Poppins Medium"/>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Just title">
  <p:cSld name="CUSTOM_18">
    <p:spTree>
      <p:nvGrpSpPr>
        <p:cNvPr id="300" name="Shape 300"/>
        <p:cNvGrpSpPr/>
        <p:nvPr/>
      </p:nvGrpSpPr>
      <p:grpSpPr>
        <a:xfrm>
          <a:off x="0" y="0"/>
          <a:ext cx="0" cy="0"/>
          <a:chOff x="0" y="0"/>
          <a:chExt cx="0" cy="0"/>
        </a:xfrm>
      </p:grpSpPr>
      <p:sp>
        <p:nvSpPr>
          <p:cNvPr id="301" name="Google Shape;301;p3"/>
          <p:cNvSpPr txBox="1"/>
          <p:nvPr>
            <p:ph type="title"/>
          </p:nvPr>
        </p:nvSpPr>
        <p:spPr>
          <a:xfrm>
            <a:off x="415650" y="421105"/>
            <a:ext cx="11360700" cy="1230600"/>
          </a:xfrm>
          <a:prstGeom prst="rect">
            <a:avLst/>
          </a:prstGeom>
        </p:spPr>
        <p:txBody>
          <a:bodyPr anchorCtr="0" anchor="t" bIns="121900" lIns="121900" spcFirstLastPara="1" rIns="121900" wrap="square" tIns="121900">
            <a:noAutofit/>
          </a:bodyPr>
          <a:lstStyle>
            <a:lvl1pPr lvl="0" rtl="0" algn="ctr">
              <a:spcBef>
                <a:spcPts val="0"/>
              </a:spcBef>
              <a:spcAft>
                <a:spcPts val="0"/>
              </a:spcAft>
              <a:buSzPts val="5000"/>
              <a:buNone/>
              <a:defRPr sz="5000"/>
            </a:lvl1pPr>
            <a:lvl2pPr lvl="1" rtl="0" algn="ctr">
              <a:spcBef>
                <a:spcPts val="0"/>
              </a:spcBef>
              <a:spcAft>
                <a:spcPts val="0"/>
              </a:spcAft>
              <a:buSzPts val="7000"/>
              <a:buNone/>
              <a:defRPr sz="7000"/>
            </a:lvl2pPr>
            <a:lvl3pPr lvl="2" rtl="0" algn="ctr">
              <a:spcBef>
                <a:spcPts val="0"/>
              </a:spcBef>
              <a:spcAft>
                <a:spcPts val="0"/>
              </a:spcAft>
              <a:buSzPts val="7000"/>
              <a:buNone/>
              <a:defRPr sz="7000"/>
            </a:lvl3pPr>
            <a:lvl4pPr lvl="3" rtl="0" algn="ctr">
              <a:spcBef>
                <a:spcPts val="0"/>
              </a:spcBef>
              <a:spcAft>
                <a:spcPts val="0"/>
              </a:spcAft>
              <a:buSzPts val="7000"/>
              <a:buNone/>
              <a:defRPr sz="7000"/>
            </a:lvl4pPr>
            <a:lvl5pPr lvl="4" rtl="0" algn="ctr">
              <a:spcBef>
                <a:spcPts val="0"/>
              </a:spcBef>
              <a:spcAft>
                <a:spcPts val="0"/>
              </a:spcAft>
              <a:buSzPts val="7000"/>
              <a:buNone/>
              <a:defRPr sz="7000"/>
            </a:lvl5pPr>
            <a:lvl6pPr lvl="5" rtl="0" algn="ctr">
              <a:spcBef>
                <a:spcPts val="0"/>
              </a:spcBef>
              <a:spcAft>
                <a:spcPts val="0"/>
              </a:spcAft>
              <a:buSzPts val="7000"/>
              <a:buNone/>
              <a:defRPr sz="7000"/>
            </a:lvl6pPr>
            <a:lvl7pPr lvl="6" rtl="0" algn="ctr">
              <a:spcBef>
                <a:spcPts val="0"/>
              </a:spcBef>
              <a:spcAft>
                <a:spcPts val="0"/>
              </a:spcAft>
              <a:buSzPts val="7000"/>
              <a:buNone/>
              <a:defRPr sz="7000"/>
            </a:lvl7pPr>
            <a:lvl8pPr lvl="7" rtl="0" algn="ctr">
              <a:spcBef>
                <a:spcPts val="0"/>
              </a:spcBef>
              <a:spcAft>
                <a:spcPts val="0"/>
              </a:spcAft>
              <a:buSzPts val="7000"/>
              <a:buNone/>
              <a:defRPr sz="7000"/>
            </a:lvl8pPr>
            <a:lvl9pPr lvl="8" rtl="0" algn="ctr">
              <a:spcBef>
                <a:spcPts val="0"/>
              </a:spcBef>
              <a:spcAft>
                <a:spcPts val="0"/>
              </a:spcAft>
              <a:buSzPts val="7000"/>
              <a:buNone/>
              <a:defRPr sz="7000"/>
            </a:lvl9pPr>
          </a:lstStyle>
          <a:p/>
        </p:txBody>
      </p:sp>
      <p:sp>
        <p:nvSpPr>
          <p:cNvPr id="302" name="Google Shape;302;p3"/>
          <p:cNvSpPr txBox="1"/>
          <p:nvPr>
            <p:ph idx="12" type="sldNum"/>
          </p:nvPr>
        </p:nvSpPr>
        <p:spPr>
          <a:xfrm>
            <a:off x="11409045" y="6333134"/>
            <a:ext cx="731700" cy="525000"/>
          </a:xfrm>
          <a:prstGeom prst="rect">
            <a:avLst/>
          </a:prstGeom>
        </p:spPr>
        <p:txBody>
          <a:bodyPr anchorCtr="0" anchor="t" bIns="121900" lIns="121900" spcFirstLastPara="1" rIns="121900" wrap="square" tIns="121900">
            <a:noAutofit/>
          </a:bodyPr>
          <a:lstStyle>
            <a:lvl1pPr lvl="0">
              <a:buNone/>
              <a:defRPr>
                <a:latin typeface="Poppins Medium"/>
                <a:ea typeface="Poppins Medium"/>
                <a:cs typeface="Poppins Medium"/>
                <a:sym typeface="Poppins Medium"/>
              </a:defRPr>
            </a:lvl1pPr>
            <a:lvl2pPr lvl="1">
              <a:buNone/>
              <a:defRPr>
                <a:latin typeface="Poppins Medium"/>
                <a:ea typeface="Poppins Medium"/>
                <a:cs typeface="Poppins Medium"/>
                <a:sym typeface="Poppins Medium"/>
              </a:defRPr>
            </a:lvl2pPr>
            <a:lvl3pPr lvl="2">
              <a:buNone/>
              <a:defRPr>
                <a:latin typeface="Poppins Medium"/>
                <a:ea typeface="Poppins Medium"/>
                <a:cs typeface="Poppins Medium"/>
                <a:sym typeface="Poppins Medium"/>
              </a:defRPr>
            </a:lvl3pPr>
            <a:lvl4pPr lvl="3">
              <a:buNone/>
              <a:defRPr>
                <a:latin typeface="Poppins Medium"/>
                <a:ea typeface="Poppins Medium"/>
                <a:cs typeface="Poppins Medium"/>
                <a:sym typeface="Poppins Medium"/>
              </a:defRPr>
            </a:lvl4pPr>
            <a:lvl5pPr lvl="4">
              <a:buNone/>
              <a:defRPr>
                <a:latin typeface="Poppins Medium"/>
                <a:ea typeface="Poppins Medium"/>
                <a:cs typeface="Poppins Medium"/>
                <a:sym typeface="Poppins Medium"/>
              </a:defRPr>
            </a:lvl5pPr>
            <a:lvl6pPr lvl="5">
              <a:buNone/>
              <a:defRPr>
                <a:latin typeface="Poppins Medium"/>
                <a:ea typeface="Poppins Medium"/>
                <a:cs typeface="Poppins Medium"/>
                <a:sym typeface="Poppins Medium"/>
              </a:defRPr>
            </a:lvl6pPr>
            <a:lvl7pPr lvl="6">
              <a:buNone/>
              <a:defRPr>
                <a:latin typeface="Poppins Medium"/>
                <a:ea typeface="Poppins Medium"/>
                <a:cs typeface="Poppins Medium"/>
                <a:sym typeface="Poppins Medium"/>
              </a:defRPr>
            </a:lvl7pPr>
            <a:lvl8pPr lvl="7">
              <a:buNone/>
              <a:defRPr>
                <a:latin typeface="Poppins Medium"/>
                <a:ea typeface="Poppins Medium"/>
                <a:cs typeface="Poppins Medium"/>
                <a:sym typeface="Poppins Medium"/>
              </a:defRPr>
            </a:lvl8pPr>
            <a:lvl9pPr lvl="8">
              <a:buNone/>
              <a:defRPr>
                <a:latin typeface="Poppins Medium"/>
                <a:ea typeface="Poppins Medium"/>
                <a:cs typeface="Poppins Medium"/>
                <a:sym typeface="Poppins Medium"/>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8 Custom Layout 1">
  <p:cSld name="CUSTOM_17">
    <p:bg>
      <p:bgPr>
        <a:gradFill>
          <a:gsLst>
            <a:gs pos="0">
              <a:schemeClr val="accent4"/>
            </a:gs>
            <a:gs pos="100000">
              <a:schemeClr val="accent3"/>
            </a:gs>
          </a:gsLst>
          <a:lin ang="0" scaled="0"/>
        </a:gradFill>
      </p:bgPr>
    </p:bg>
    <p:spTree>
      <p:nvGrpSpPr>
        <p:cNvPr id="417" name="Shape 417"/>
        <p:cNvGrpSpPr/>
        <p:nvPr/>
      </p:nvGrpSpPr>
      <p:grpSpPr>
        <a:xfrm>
          <a:off x="0" y="0"/>
          <a:ext cx="0" cy="0"/>
          <a:chOff x="0" y="0"/>
          <a:chExt cx="0" cy="0"/>
        </a:xfrm>
      </p:grpSpPr>
      <p:sp>
        <p:nvSpPr>
          <p:cNvPr id="418" name="Google Shape;418;p21"/>
          <p:cNvSpPr txBox="1"/>
          <p:nvPr>
            <p:ph idx="1" type="subTitle"/>
          </p:nvPr>
        </p:nvSpPr>
        <p:spPr>
          <a:xfrm>
            <a:off x="735402" y="2674800"/>
            <a:ext cx="10721100" cy="717900"/>
          </a:xfrm>
          <a:prstGeom prst="rect">
            <a:avLst/>
          </a:prstGeom>
        </p:spPr>
        <p:txBody>
          <a:bodyPr anchorCtr="0" anchor="t" bIns="121900" lIns="121900" spcFirstLastPara="1" rIns="121900" wrap="square" tIns="121900">
            <a:noAutofit/>
          </a:bodyPr>
          <a:lstStyle>
            <a:lvl1pPr lvl="0" rtl="0">
              <a:spcBef>
                <a:spcPts val="0"/>
              </a:spcBef>
              <a:spcAft>
                <a:spcPts val="0"/>
              </a:spcAft>
              <a:buSzPts val="2100"/>
              <a:buNone/>
              <a:defRPr b="1" sz="2100"/>
            </a:lvl1pPr>
            <a:lvl2pPr lvl="1" rtl="0">
              <a:spcBef>
                <a:spcPts val="2100"/>
              </a:spcBef>
              <a:spcAft>
                <a:spcPts val="0"/>
              </a:spcAft>
              <a:buSzPts val="2100"/>
              <a:buNone/>
              <a:defRPr b="1" sz="2100"/>
            </a:lvl2pPr>
            <a:lvl3pPr lvl="2" rtl="0">
              <a:spcBef>
                <a:spcPts val="2100"/>
              </a:spcBef>
              <a:spcAft>
                <a:spcPts val="0"/>
              </a:spcAft>
              <a:buSzPts val="2100"/>
              <a:buNone/>
              <a:defRPr b="1" sz="2100"/>
            </a:lvl3pPr>
            <a:lvl4pPr lvl="3" rtl="0">
              <a:spcBef>
                <a:spcPts val="2100"/>
              </a:spcBef>
              <a:spcAft>
                <a:spcPts val="0"/>
              </a:spcAft>
              <a:buSzPts val="2100"/>
              <a:buNone/>
              <a:defRPr b="1" sz="2100"/>
            </a:lvl4pPr>
            <a:lvl5pPr lvl="4" rtl="0">
              <a:spcBef>
                <a:spcPts val="2100"/>
              </a:spcBef>
              <a:spcAft>
                <a:spcPts val="0"/>
              </a:spcAft>
              <a:buSzPts val="2100"/>
              <a:buNone/>
              <a:defRPr b="1" sz="2100"/>
            </a:lvl5pPr>
            <a:lvl6pPr lvl="5" rtl="0">
              <a:spcBef>
                <a:spcPts val="2100"/>
              </a:spcBef>
              <a:spcAft>
                <a:spcPts val="0"/>
              </a:spcAft>
              <a:buSzPts val="2100"/>
              <a:buNone/>
              <a:defRPr b="1" sz="2100"/>
            </a:lvl6pPr>
            <a:lvl7pPr lvl="6" rtl="0">
              <a:spcBef>
                <a:spcPts val="2100"/>
              </a:spcBef>
              <a:spcAft>
                <a:spcPts val="0"/>
              </a:spcAft>
              <a:buSzPts val="2100"/>
              <a:buNone/>
              <a:defRPr b="1" sz="2100"/>
            </a:lvl7pPr>
            <a:lvl8pPr lvl="7" rtl="0">
              <a:spcBef>
                <a:spcPts val="2100"/>
              </a:spcBef>
              <a:spcAft>
                <a:spcPts val="0"/>
              </a:spcAft>
              <a:buSzPts val="2100"/>
              <a:buNone/>
              <a:defRPr b="1" sz="2100"/>
            </a:lvl8pPr>
            <a:lvl9pPr lvl="8" rtl="0">
              <a:spcBef>
                <a:spcPts val="2100"/>
              </a:spcBef>
              <a:spcAft>
                <a:spcPts val="2100"/>
              </a:spcAft>
              <a:buSzPts val="2100"/>
              <a:buNone/>
              <a:defRPr b="1" sz="2100"/>
            </a:lvl9pPr>
          </a:lstStyle>
          <a:p/>
        </p:txBody>
      </p:sp>
      <p:sp>
        <p:nvSpPr>
          <p:cNvPr id="419" name="Google Shape;419;p21"/>
          <p:cNvSpPr txBox="1"/>
          <p:nvPr>
            <p:ph type="title"/>
          </p:nvPr>
        </p:nvSpPr>
        <p:spPr>
          <a:xfrm>
            <a:off x="735402" y="1741950"/>
            <a:ext cx="10721100" cy="763500"/>
          </a:xfrm>
          <a:prstGeom prst="rect">
            <a:avLst/>
          </a:prstGeom>
        </p:spPr>
        <p:txBody>
          <a:bodyPr anchorCtr="0" anchor="b" bIns="121900" lIns="121900" spcFirstLastPara="1" rIns="121900" wrap="square" tIns="121900">
            <a:noAutofit/>
          </a:bodyPr>
          <a:lstStyle>
            <a:lvl1pPr indent="0" lvl="0" marL="0" marR="0" rtl="0" algn="l">
              <a:lnSpc>
                <a:spcPct val="100000"/>
              </a:lnSpc>
              <a:spcBef>
                <a:spcPts val="0"/>
              </a:spcBef>
              <a:spcAft>
                <a:spcPts val="0"/>
              </a:spcAft>
              <a:buClr>
                <a:schemeClr val="dk1"/>
              </a:buClr>
              <a:buSzPts val="10000"/>
              <a:buFont typeface="Aldrich"/>
              <a:buNone/>
              <a:defRPr/>
            </a:lvl1pPr>
            <a:lvl2pPr lvl="1"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9pPr>
          </a:lstStyle>
          <a:p/>
        </p:txBody>
      </p:sp>
      <p:sp>
        <p:nvSpPr>
          <p:cNvPr id="420" name="Google Shape;420;p21"/>
          <p:cNvSpPr txBox="1"/>
          <p:nvPr>
            <p:ph idx="2" type="body"/>
          </p:nvPr>
        </p:nvSpPr>
        <p:spPr>
          <a:xfrm>
            <a:off x="735498" y="3539600"/>
            <a:ext cx="10721100" cy="1341600"/>
          </a:xfrm>
          <a:prstGeom prst="rect">
            <a:avLst/>
          </a:prstGeom>
        </p:spPr>
        <p:txBody>
          <a:bodyPr anchorCtr="0" anchor="t" bIns="121900" lIns="121900" spcFirstLastPara="1" rIns="121900" wrap="square" tIns="121900">
            <a:noAutofit/>
          </a:bodyPr>
          <a:lstStyle>
            <a:lvl1pPr indent="-355600" lvl="0" marL="457200">
              <a:lnSpc>
                <a:spcPct val="100000"/>
              </a:lnSpc>
              <a:spcBef>
                <a:spcPts val="0"/>
              </a:spcBef>
              <a:spcAft>
                <a:spcPts val="0"/>
              </a:spcAft>
              <a:buSzPts val="2000"/>
              <a:buChar char="●"/>
              <a:defRPr/>
            </a:lvl1pPr>
            <a:lvl2pPr indent="-355600" lvl="1" marL="914400">
              <a:lnSpc>
                <a:spcPct val="100000"/>
              </a:lnSpc>
              <a:spcBef>
                <a:spcPts val="0"/>
              </a:spcBef>
              <a:spcAft>
                <a:spcPts val="0"/>
              </a:spcAft>
              <a:buSzPts val="2000"/>
              <a:buChar char="○"/>
              <a:defRPr/>
            </a:lvl2pPr>
            <a:lvl3pPr indent="-355600" lvl="2" marL="1371600">
              <a:lnSpc>
                <a:spcPct val="100000"/>
              </a:lnSpc>
              <a:spcBef>
                <a:spcPts val="0"/>
              </a:spcBef>
              <a:spcAft>
                <a:spcPts val="0"/>
              </a:spcAft>
              <a:buSzPts val="2000"/>
              <a:buChar char="■"/>
              <a:defRPr/>
            </a:lvl3pPr>
            <a:lvl4pPr indent="-355600" lvl="3" marL="1828800">
              <a:lnSpc>
                <a:spcPct val="100000"/>
              </a:lnSpc>
              <a:spcBef>
                <a:spcPts val="0"/>
              </a:spcBef>
              <a:spcAft>
                <a:spcPts val="0"/>
              </a:spcAft>
              <a:buSzPts val="2000"/>
              <a:buChar char="●"/>
              <a:defRPr/>
            </a:lvl4pPr>
            <a:lvl5pPr indent="-355600" lvl="4" marL="2286000">
              <a:lnSpc>
                <a:spcPct val="100000"/>
              </a:lnSpc>
              <a:spcBef>
                <a:spcPts val="0"/>
              </a:spcBef>
              <a:spcAft>
                <a:spcPts val="0"/>
              </a:spcAft>
              <a:buSzPts val="2000"/>
              <a:buChar char="○"/>
              <a:defRPr/>
            </a:lvl5pPr>
            <a:lvl6pPr indent="-355600" lvl="5" marL="2743200">
              <a:lnSpc>
                <a:spcPct val="100000"/>
              </a:lnSpc>
              <a:spcBef>
                <a:spcPts val="0"/>
              </a:spcBef>
              <a:spcAft>
                <a:spcPts val="0"/>
              </a:spcAft>
              <a:buSzPts val="2000"/>
              <a:buChar char="■"/>
              <a:defRPr/>
            </a:lvl6pPr>
            <a:lvl7pPr indent="-355600" lvl="6" marL="3200400">
              <a:lnSpc>
                <a:spcPct val="100000"/>
              </a:lnSpc>
              <a:spcBef>
                <a:spcPts val="0"/>
              </a:spcBef>
              <a:spcAft>
                <a:spcPts val="0"/>
              </a:spcAft>
              <a:buSzPts val="2000"/>
              <a:buChar char="●"/>
              <a:defRPr/>
            </a:lvl7pPr>
            <a:lvl8pPr indent="-355600" lvl="7" marL="3657600">
              <a:lnSpc>
                <a:spcPct val="100000"/>
              </a:lnSpc>
              <a:spcBef>
                <a:spcPts val="0"/>
              </a:spcBef>
              <a:spcAft>
                <a:spcPts val="0"/>
              </a:spcAft>
              <a:buSzPts val="2000"/>
              <a:buChar char="○"/>
              <a:defRPr/>
            </a:lvl8pPr>
            <a:lvl9pPr indent="-355600" lvl="8" marL="4114800">
              <a:lnSpc>
                <a:spcPct val="100000"/>
              </a:lnSpc>
              <a:spcBef>
                <a:spcPts val="0"/>
              </a:spcBef>
              <a:spcAft>
                <a:spcPts val="0"/>
              </a:spcAft>
              <a:buSzPts val="2000"/>
              <a:buChar char="■"/>
              <a:defRPr/>
            </a:lvl9pPr>
          </a:lstStyle>
          <a:p/>
        </p:txBody>
      </p:sp>
      <p:sp>
        <p:nvSpPr>
          <p:cNvPr id="421" name="Google Shape;421;p21"/>
          <p:cNvSpPr txBox="1"/>
          <p:nvPr>
            <p:ph idx="12" type="sldNum"/>
          </p:nvPr>
        </p:nvSpPr>
        <p:spPr>
          <a:xfrm>
            <a:off x="11409045" y="6333134"/>
            <a:ext cx="731700" cy="525000"/>
          </a:xfrm>
          <a:prstGeom prst="rect">
            <a:avLst/>
          </a:prstGeom>
        </p:spPr>
        <p:txBody>
          <a:bodyPr anchorCtr="0" anchor="t" bIns="121900" lIns="121900" spcFirstLastPara="1" rIns="121900" wrap="square" tIns="121900">
            <a:noAutofit/>
          </a:bodyPr>
          <a:lstStyle>
            <a:lvl1pPr lvl="0">
              <a:buNone/>
              <a:defRPr>
                <a:latin typeface="Poppins Medium"/>
                <a:ea typeface="Poppins Medium"/>
                <a:cs typeface="Poppins Medium"/>
                <a:sym typeface="Poppins Medium"/>
              </a:defRPr>
            </a:lvl1pPr>
            <a:lvl2pPr lvl="1">
              <a:buNone/>
              <a:defRPr>
                <a:latin typeface="Poppins Medium"/>
                <a:ea typeface="Poppins Medium"/>
                <a:cs typeface="Poppins Medium"/>
                <a:sym typeface="Poppins Medium"/>
              </a:defRPr>
            </a:lvl2pPr>
            <a:lvl3pPr lvl="2">
              <a:buNone/>
              <a:defRPr>
                <a:latin typeface="Poppins Medium"/>
                <a:ea typeface="Poppins Medium"/>
                <a:cs typeface="Poppins Medium"/>
                <a:sym typeface="Poppins Medium"/>
              </a:defRPr>
            </a:lvl3pPr>
            <a:lvl4pPr lvl="3">
              <a:buNone/>
              <a:defRPr>
                <a:latin typeface="Poppins Medium"/>
                <a:ea typeface="Poppins Medium"/>
                <a:cs typeface="Poppins Medium"/>
                <a:sym typeface="Poppins Medium"/>
              </a:defRPr>
            </a:lvl4pPr>
            <a:lvl5pPr lvl="4">
              <a:buNone/>
              <a:defRPr>
                <a:latin typeface="Poppins Medium"/>
                <a:ea typeface="Poppins Medium"/>
                <a:cs typeface="Poppins Medium"/>
                <a:sym typeface="Poppins Medium"/>
              </a:defRPr>
            </a:lvl5pPr>
            <a:lvl6pPr lvl="5">
              <a:buNone/>
              <a:defRPr>
                <a:latin typeface="Poppins Medium"/>
                <a:ea typeface="Poppins Medium"/>
                <a:cs typeface="Poppins Medium"/>
                <a:sym typeface="Poppins Medium"/>
              </a:defRPr>
            </a:lvl6pPr>
            <a:lvl7pPr lvl="6">
              <a:buNone/>
              <a:defRPr>
                <a:latin typeface="Poppins Medium"/>
                <a:ea typeface="Poppins Medium"/>
                <a:cs typeface="Poppins Medium"/>
                <a:sym typeface="Poppins Medium"/>
              </a:defRPr>
            </a:lvl7pPr>
            <a:lvl8pPr lvl="7">
              <a:buNone/>
              <a:defRPr>
                <a:latin typeface="Poppins Medium"/>
                <a:ea typeface="Poppins Medium"/>
                <a:cs typeface="Poppins Medium"/>
                <a:sym typeface="Poppins Medium"/>
              </a:defRPr>
            </a:lvl8pPr>
            <a:lvl9pPr lvl="8">
              <a:buNone/>
              <a:defRPr>
                <a:latin typeface="Poppins Medium"/>
                <a:ea typeface="Poppins Medium"/>
                <a:cs typeface="Poppins Medium"/>
                <a:sym typeface="Poppins Medium"/>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0 DO NOT REMOVE · SlidesMania">
  <p:cSld name="CUSTOM_20">
    <p:spTree>
      <p:nvGrpSpPr>
        <p:cNvPr id="422" name="Shape 422"/>
        <p:cNvGrpSpPr/>
        <p:nvPr/>
      </p:nvGrpSpPr>
      <p:grpSpPr>
        <a:xfrm>
          <a:off x="0" y="0"/>
          <a:ext cx="0" cy="0"/>
          <a:chOff x="0" y="0"/>
          <a:chExt cx="0" cy="0"/>
        </a:xfrm>
      </p:grpSpPr>
      <p:grpSp>
        <p:nvGrpSpPr>
          <p:cNvPr id="423" name="Google Shape;423;p22"/>
          <p:cNvGrpSpPr/>
          <p:nvPr/>
        </p:nvGrpSpPr>
        <p:grpSpPr>
          <a:xfrm>
            <a:off x="0" y="0"/>
            <a:ext cx="12192000" cy="6858000"/>
            <a:chOff x="0" y="0"/>
            <a:chExt cx="12192000" cy="6858000"/>
          </a:xfrm>
        </p:grpSpPr>
        <p:sp>
          <p:nvSpPr>
            <p:cNvPr id="424" name="Google Shape;424;p22"/>
            <p:cNvSpPr/>
            <p:nvPr/>
          </p:nvSpPr>
          <p:spPr>
            <a:xfrm>
              <a:off x="0" y="0"/>
              <a:ext cx="12192000" cy="6858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22"/>
            <p:cNvSpPr txBox="1"/>
            <p:nvPr/>
          </p:nvSpPr>
          <p:spPr>
            <a:xfrm>
              <a:off x="463500" y="2858061"/>
              <a:ext cx="8956500" cy="24429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 sz="3600">
                  <a:solidFill>
                    <a:srgbClr val="3F3F3F"/>
                  </a:solidFill>
                  <a:latin typeface="Poppins"/>
                  <a:ea typeface="Poppins"/>
                  <a:cs typeface="Poppins"/>
                  <a:sym typeface="Poppins"/>
                </a:rPr>
                <a:t>Free </a:t>
              </a:r>
              <a:r>
                <a:rPr lang="en" sz="3600">
                  <a:solidFill>
                    <a:srgbClr val="3F3F3F"/>
                  </a:solidFill>
                  <a:latin typeface="Poppins"/>
                  <a:ea typeface="Poppins"/>
                  <a:cs typeface="Poppins"/>
                  <a:sym typeface="Poppins"/>
                </a:rPr>
                <a:t>themes and templates for </a:t>
              </a:r>
              <a:r>
                <a:rPr b="1" lang="en" sz="3600">
                  <a:solidFill>
                    <a:srgbClr val="3F3F3F"/>
                  </a:solidFill>
                  <a:latin typeface="Poppins"/>
                  <a:ea typeface="Poppins"/>
                  <a:cs typeface="Poppins"/>
                  <a:sym typeface="Poppins"/>
                </a:rPr>
                <a:t>Google Slides</a:t>
              </a:r>
              <a:r>
                <a:rPr lang="en" sz="3600">
                  <a:solidFill>
                    <a:srgbClr val="3F3F3F"/>
                  </a:solidFill>
                  <a:latin typeface="Poppins"/>
                  <a:ea typeface="Poppins"/>
                  <a:cs typeface="Poppins"/>
                  <a:sym typeface="Poppins"/>
                </a:rPr>
                <a:t> or </a:t>
              </a:r>
              <a:r>
                <a:rPr b="1" lang="en" sz="3600">
                  <a:solidFill>
                    <a:srgbClr val="3F3F3F"/>
                  </a:solidFill>
                  <a:latin typeface="Poppins"/>
                  <a:ea typeface="Poppins"/>
                  <a:cs typeface="Poppins"/>
                  <a:sym typeface="Poppins"/>
                </a:rPr>
                <a:t>PowerPoint</a:t>
              </a:r>
              <a:endParaRPr b="1" sz="3600">
                <a:solidFill>
                  <a:srgbClr val="3F3F3F"/>
                </a:solidFill>
                <a:latin typeface="Poppins"/>
                <a:ea typeface="Poppins"/>
                <a:cs typeface="Poppins"/>
                <a:sym typeface="Poppins"/>
              </a:endParaRPr>
            </a:p>
            <a:p>
              <a:pPr indent="0" lvl="0" marL="0" marR="0" rtl="0" algn="l">
                <a:spcBef>
                  <a:spcPts val="0"/>
                </a:spcBef>
                <a:spcAft>
                  <a:spcPts val="0"/>
                </a:spcAft>
                <a:buNone/>
              </a:pPr>
              <a:r>
                <a:t/>
              </a:r>
              <a:endParaRPr b="1" sz="3600">
                <a:solidFill>
                  <a:srgbClr val="3F3F3F"/>
                </a:solidFill>
                <a:latin typeface="Poppins"/>
                <a:ea typeface="Poppins"/>
                <a:cs typeface="Poppins"/>
                <a:sym typeface="Poppins"/>
              </a:endParaRPr>
            </a:p>
            <a:p>
              <a:pPr indent="0" lvl="0" marL="0" marR="0" rtl="0" algn="l">
                <a:spcBef>
                  <a:spcPts val="0"/>
                </a:spcBef>
                <a:spcAft>
                  <a:spcPts val="0"/>
                </a:spcAft>
                <a:buNone/>
              </a:pPr>
              <a:r>
                <a:t/>
              </a:r>
              <a:endParaRPr b="1" sz="3600">
                <a:solidFill>
                  <a:srgbClr val="3F3F3F"/>
                </a:solidFill>
                <a:latin typeface="Poppins"/>
                <a:ea typeface="Poppins"/>
                <a:cs typeface="Poppins"/>
                <a:sym typeface="Poppins"/>
              </a:endParaRPr>
            </a:p>
            <a:p>
              <a:pPr indent="0" lvl="0" marL="0" marR="0" rtl="0" algn="l">
                <a:spcBef>
                  <a:spcPts val="0"/>
                </a:spcBef>
                <a:spcAft>
                  <a:spcPts val="0"/>
                </a:spcAft>
                <a:buNone/>
              </a:pPr>
              <a:r>
                <a:rPr b="1" lang="en" sz="3000">
                  <a:solidFill>
                    <a:srgbClr val="FFCB25"/>
                  </a:solidFill>
                  <a:latin typeface="Poppins"/>
                  <a:ea typeface="Poppins"/>
                  <a:cs typeface="Poppins"/>
                  <a:sym typeface="Poppins"/>
                </a:rPr>
                <a:t>NOT to be sold as is or modified!</a:t>
              </a:r>
              <a:endParaRPr b="1" sz="3000">
                <a:solidFill>
                  <a:srgbClr val="FFCB25"/>
                </a:solidFill>
                <a:latin typeface="Poppins"/>
                <a:ea typeface="Poppins"/>
                <a:cs typeface="Poppins"/>
                <a:sym typeface="Poppins"/>
              </a:endParaRPr>
            </a:p>
            <a:p>
              <a:pPr indent="0" lvl="0" marL="0" rtl="0" algn="l">
                <a:spcBef>
                  <a:spcPts val="0"/>
                </a:spcBef>
                <a:spcAft>
                  <a:spcPts val="0"/>
                </a:spcAft>
                <a:buNone/>
              </a:pPr>
              <a:r>
                <a:rPr lang="en" sz="2700">
                  <a:solidFill>
                    <a:srgbClr val="3F3F3F"/>
                  </a:solidFill>
                  <a:latin typeface="Poppins"/>
                  <a:ea typeface="Poppins"/>
                  <a:cs typeface="Poppins"/>
                  <a:sym typeface="Poppins"/>
                </a:rPr>
                <a:t>Read </a:t>
              </a:r>
              <a:r>
                <a:rPr lang="en" sz="2700" u="sng">
                  <a:solidFill>
                    <a:srgbClr val="3F3F3F"/>
                  </a:solidFill>
                  <a:latin typeface="Poppins"/>
                  <a:ea typeface="Poppins"/>
                  <a:cs typeface="Poppins"/>
                  <a:sym typeface="Poppins"/>
                  <a:hlinkClick r:id="rId2">
                    <a:extLst>
                      <a:ext uri="{A12FA001-AC4F-418D-AE19-62706E023703}">
                        <ahyp:hlinkClr val="tx"/>
                      </a:ext>
                    </a:extLst>
                  </a:hlinkClick>
                </a:rPr>
                <a:t>FAQ</a:t>
              </a:r>
              <a:r>
                <a:rPr b="1" lang="en" sz="4400">
                  <a:solidFill>
                    <a:srgbClr val="FFCB25"/>
                  </a:solidFill>
                  <a:latin typeface="Poppins"/>
                  <a:ea typeface="Poppins"/>
                  <a:cs typeface="Poppins"/>
                  <a:sym typeface="Poppins"/>
                </a:rPr>
                <a:t> </a:t>
              </a:r>
              <a:r>
                <a:rPr lang="en" sz="2700">
                  <a:solidFill>
                    <a:srgbClr val="3F3F3F"/>
                  </a:solidFill>
                  <a:latin typeface="Poppins"/>
                  <a:ea typeface="Poppins"/>
                  <a:cs typeface="Poppins"/>
                  <a:sym typeface="Poppins"/>
                </a:rPr>
                <a:t>on slidesmania.com</a:t>
              </a:r>
              <a:endParaRPr sz="2700">
                <a:solidFill>
                  <a:srgbClr val="3F3F3F"/>
                </a:solidFill>
                <a:latin typeface="Poppins"/>
                <a:ea typeface="Poppins"/>
                <a:cs typeface="Poppins"/>
                <a:sym typeface="Poppins"/>
              </a:endParaRPr>
            </a:p>
            <a:p>
              <a:pPr indent="0" lvl="0" marL="0" rtl="0" algn="l">
                <a:spcBef>
                  <a:spcPts val="0"/>
                </a:spcBef>
                <a:spcAft>
                  <a:spcPts val="0"/>
                </a:spcAft>
                <a:buNone/>
              </a:pPr>
              <a:r>
                <a:rPr lang="en" sz="2000">
                  <a:solidFill>
                    <a:srgbClr val="3F3F3F"/>
                  </a:solidFill>
                  <a:latin typeface="Poppins"/>
                  <a:ea typeface="Poppins"/>
                  <a:cs typeface="Poppins"/>
                  <a:sym typeface="Poppins"/>
                </a:rPr>
                <a:t>Do not remove the slidesmania.com text on the sides.</a:t>
              </a:r>
              <a:endParaRPr sz="2000">
                <a:solidFill>
                  <a:srgbClr val="3F3F3F"/>
                </a:solidFill>
                <a:latin typeface="Poppins"/>
                <a:ea typeface="Poppins"/>
                <a:cs typeface="Poppins"/>
                <a:sym typeface="Poppins"/>
              </a:endParaRPr>
            </a:p>
          </p:txBody>
        </p:sp>
        <p:cxnSp>
          <p:nvCxnSpPr>
            <p:cNvPr id="426" name="Google Shape;426;p22"/>
            <p:cNvCxnSpPr/>
            <p:nvPr/>
          </p:nvCxnSpPr>
          <p:spPr>
            <a:xfrm>
              <a:off x="10423367" y="5688858"/>
              <a:ext cx="1495200" cy="12900"/>
            </a:xfrm>
            <a:prstGeom prst="straightConnector1">
              <a:avLst/>
            </a:prstGeom>
            <a:noFill/>
            <a:ln cap="flat" cmpd="sng" w="38100">
              <a:solidFill>
                <a:srgbClr val="FFCB25"/>
              </a:solidFill>
              <a:prstDash val="solid"/>
              <a:round/>
              <a:headEnd len="med" w="med" type="none"/>
              <a:tailEnd len="med" w="med" type="none"/>
            </a:ln>
          </p:spPr>
        </p:cxnSp>
        <p:pic>
          <p:nvPicPr>
            <p:cNvPr id="427" name="Google Shape;427;p22">
              <a:hlinkClick r:id="rId3"/>
            </p:cNvPr>
            <p:cNvPicPr preferRelativeResize="0"/>
            <p:nvPr/>
          </p:nvPicPr>
          <p:blipFill>
            <a:blip r:embed="rId4">
              <a:alphaModFix/>
            </a:blip>
            <a:stretch>
              <a:fillRect/>
            </a:stretch>
          </p:blipFill>
          <p:spPr>
            <a:xfrm>
              <a:off x="8982558" y="5912306"/>
              <a:ext cx="713232" cy="637863"/>
            </a:xfrm>
            <a:prstGeom prst="rect">
              <a:avLst/>
            </a:prstGeom>
            <a:noFill/>
            <a:ln>
              <a:noFill/>
            </a:ln>
          </p:spPr>
        </p:pic>
        <p:pic>
          <p:nvPicPr>
            <p:cNvPr id="428" name="Google Shape;428;p22">
              <a:hlinkClick r:id="rId5"/>
            </p:cNvPr>
            <p:cNvPicPr preferRelativeResize="0"/>
            <p:nvPr/>
          </p:nvPicPr>
          <p:blipFill>
            <a:blip r:embed="rId6">
              <a:alphaModFix/>
            </a:blip>
            <a:stretch>
              <a:fillRect/>
            </a:stretch>
          </p:blipFill>
          <p:spPr>
            <a:xfrm>
              <a:off x="9764428" y="5916798"/>
              <a:ext cx="708660" cy="628879"/>
            </a:xfrm>
            <a:prstGeom prst="rect">
              <a:avLst/>
            </a:prstGeom>
            <a:noFill/>
            <a:ln>
              <a:noFill/>
            </a:ln>
          </p:spPr>
        </p:pic>
        <p:pic>
          <p:nvPicPr>
            <p:cNvPr id="429" name="Google Shape;429;p22">
              <a:hlinkClick r:id="rId7"/>
            </p:cNvPr>
            <p:cNvPicPr preferRelativeResize="0"/>
            <p:nvPr/>
          </p:nvPicPr>
          <p:blipFill>
            <a:blip r:embed="rId8">
              <a:alphaModFix/>
            </a:blip>
            <a:stretch>
              <a:fillRect/>
            </a:stretch>
          </p:blipFill>
          <p:spPr>
            <a:xfrm>
              <a:off x="10541715" y="5905569"/>
              <a:ext cx="612648" cy="624387"/>
            </a:xfrm>
            <a:prstGeom prst="rect">
              <a:avLst/>
            </a:prstGeom>
            <a:noFill/>
            <a:ln>
              <a:noFill/>
            </a:ln>
          </p:spPr>
        </p:pic>
        <p:pic>
          <p:nvPicPr>
            <p:cNvPr id="430" name="Google Shape;430;p22">
              <a:hlinkClick r:id="rId9"/>
            </p:cNvPr>
            <p:cNvPicPr preferRelativeResize="0"/>
            <p:nvPr/>
          </p:nvPicPr>
          <p:blipFill>
            <a:blip r:embed="rId10">
              <a:alphaModFix/>
            </a:blip>
            <a:stretch>
              <a:fillRect/>
            </a:stretch>
          </p:blipFill>
          <p:spPr>
            <a:xfrm>
              <a:off x="11219049" y="5916799"/>
              <a:ext cx="699516" cy="601927"/>
            </a:xfrm>
            <a:prstGeom prst="rect">
              <a:avLst/>
            </a:prstGeom>
            <a:noFill/>
            <a:ln>
              <a:noFill/>
            </a:ln>
          </p:spPr>
        </p:pic>
        <p:sp>
          <p:nvSpPr>
            <p:cNvPr id="431" name="Google Shape;431;p22"/>
            <p:cNvSpPr txBox="1"/>
            <p:nvPr/>
          </p:nvSpPr>
          <p:spPr>
            <a:xfrm>
              <a:off x="7072500" y="4813375"/>
              <a:ext cx="4915500" cy="10011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2400">
                  <a:solidFill>
                    <a:srgbClr val="252525"/>
                  </a:solidFill>
                  <a:latin typeface="Homemade Apple"/>
                  <a:ea typeface="Homemade Apple"/>
                  <a:cs typeface="Homemade Apple"/>
                  <a:sym typeface="Homemade Apple"/>
                </a:rPr>
                <a:t>Sharing is caring!</a:t>
              </a:r>
              <a:endParaRPr b="1" sz="2400">
                <a:solidFill>
                  <a:srgbClr val="252525"/>
                </a:solidFill>
                <a:latin typeface="Homemade Apple"/>
                <a:ea typeface="Homemade Apple"/>
                <a:cs typeface="Homemade Apple"/>
                <a:sym typeface="Homemade Apple"/>
              </a:endParaRPr>
            </a:p>
          </p:txBody>
        </p:sp>
      </p:grpSp>
      <p:pic>
        <p:nvPicPr>
          <p:cNvPr id="432" name="Google Shape;432;p22"/>
          <p:cNvPicPr preferRelativeResize="0"/>
          <p:nvPr/>
        </p:nvPicPr>
        <p:blipFill rotWithShape="1">
          <a:blip r:embed="rId11">
            <a:alphaModFix/>
          </a:blip>
          <a:srcRect b="20906" l="0" r="0" t="16256"/>
          <a:stretch/>
        </p:blipFill>
        <p:spPr>
          <a:xfrm>
            <a:off x="125075" y="493725"/>
            <a:ext cx="8239800" cy="2071125"/>
          </a:xfrm>
          <a:prstGeom prst="rect">
            <a:avLst/>
          </a:prstGeom>
          <a:noFill/>
          <a:ln>
            <a:noFill/>
          </a:ln>
        </p:spPr>
      </p:pic>
      <p:sp>
        <p:nvSpPr>
          <p:cNvPr id="433" name="Google Shape;433;p22"/>
          <p:cNvSpPr txBox="1"/>
          <p:nvPr>
            <p:ph idx="12" type="sldNum"/>
          </p:nvPr>
        </p:nvSpPr>
        <p:spPr>
          <a:xfrm>
            <a:off x="11409045" y="6333134"/>
            <a:ext cx="731700" cy="525000"/>
          </a:xfrm>
          <a:prstGeom prst="rect">
            <a:avLst/>
          </a:prstGeom>
        </p:spPr>
        <p:txBody>
          <a:bodyPr anchorCtr="0" anchor="t" bIns="121900" lIns="121900" spcFirstLastPara="1" rIns="121900" wrap="square" tIns="121900">
            <a:noAutofit/>
          </a:bodyPr>
          <a:lstStyle>
            <a:lvl1pPr lvl="0">
              <a:buNone/>
              <a:defRPr>
                <a:latin typeface="Poppins Medium"/>
                <a:ea typeface="Poppins Medium"/>
                <a:cs typeface="Poppins Medium"/>
                <a:sym typeface="Poppins Medium"/>
              </a:defRPr>
            </a:lvl1pPr>
            <a:lvl2pPr lvl="1">
              <a:buNone/>
              <a:defRPr>
                <a:latin typeface="Poppins Medium"/>
                <a:ea typeface="Poppins Medium"/>
                <a:cs typeface="Poppins Medium"/>
                <a:sym typeface="Poppins Medium"/>
              </a:defRPr>
            </a:lvl2pPr>
            <a:lvl3pPr lvl="2">
              <a:buNone/>
              <a:defRPr>
                <a:latin typeface="Poppins Medium"/>
                <a:ea typeface="Poppins Medium"/>
                <a:cs typeface="Poppins Medium"/>
                <a:sym typeface="Poppins Medium"/>
              </a:defRPr>
            </a:lvl3pPr>
            <a:lvl4pPr lvl="3">
              <a:buNone/>
              <a:defRPr>
                <a:latin typeface="Poppins Medium"/>
                <a:ea typeface="Poppins Medium"/>
                <a:cs typeface="Poppins Medium"/>
                <a:sym typeface="Poppins Medium"/>
              </a:defRPr>
            </a:lvl4pPr>
            <a:lvl5pPr lvl="4">
              <a:buNone/>
              <a:defRPr>
                <a:latin typeface="Poppins Medium"/>
                <a:ea typeface="Poppins Medium"/>
                <a:cs typeface="Poppins Medium"/>
                <a:sym typeface="Poppins Medium"/>
              </a:defRPr>
            </a:lvl5pPr>
            <a:lvl6pPr lvl="5">
              <a:buNone/>
              <a:defRPr>
                <a:latin typeface="Poppins Medium"/>
                <a:ea typeface="Poppins Medium"/>
                <a:cs typeface="Poppins Medium"/>
                <a:sym typeface="Poppins Medium"/>
              </a:defRPr>
            </a:lvl6pPr>
            <a:lvl7pPr lvl="6">
              <a:buNone/>
              <a:defRPr>
                <a:latin typeface="Poppins Medium"/>
                <a:ea typeface="Poppins Medium"/>
                <a:cs typeface="Poppins Medium"/>
                <a:sym typeface="Poppins Medium"/>
              </a:defRPr>
            </a:lvl7pPr>
            <a:lvl8pPr lvl="7">
              <a:buNone/>
              <a:defRPr>
                <a:latin typeface="Poppins Medium"/>
                <a:ea typeface="Poppins Medium"/>
                <a:cs typeface="Poppins Medium"/>
                <a:sym typeface="Poppins Medium"/>
              </a:defRPr>
            </a:lvl8pPr>
            <a:lvl9pPr lvl="8">
              <a:buNone/>
              <a:defRPr>
                <a:latin typeface="Poppins Medium"/>
                <a:ea typeface="Poppins Medium"/>
                <a:cs typeface="Poppins Medium"/>
                <a:sym typeface="Poppins Medium"/>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2 Intro">
  <p:cSld name="CUSTOM_1">
    <p:bg>
      <p:bgPr>
        <a:gradFill>
          <a:gsLst>
            <a:gs pos="0">
              <a:schemeClr val="accent4"/>
            </a:gs>
            <a:gs pos="100000">
              <a:schemeClr val="accent3"/>
            </a:gs>
          </a:gsLst>
          <a:lin ang="0" scaled="0"/>
        </a:gradFill>
      </p:bgPr>
    </p:bg>
    <p:spTree>
      <p:nvGrpSpPr>
        <p:cNvPr id="303" name="Shape 303"/>
        <p:cNvGrpSpPr/>
        <p:nvPr/>
      </p:nvGrpSpPr>
      <p:grpSpPr>
        <a:xfrm>
          <a:off x="0" y="0"/>
          <a:ext cx="0" cy="0"/>
          <a:chOff x="0" y="0"/>
          <a:chExt cx="0" cy="0"/>
        </a:xfrm>
      </p:grpSpPr>
      <p:sp>
        <p:nvSpPr>
          <p:cNvPr id="304" name="Google Shape;304;p4"/>
          <p:cNvSpPr txBox="1"/>
          <p:nvPr>
            <p:ph type="title"/>
          </p:nvPr>
        </p:nvSpPr>
        <p:spPr>
          <a:xfrm>
            <a:off x="777275" y="1428525"/>
            <a:ext cx="9438300" cy="1324800"/>
          </a:xfrm>
          <a:prstGeom prst="rect">
            <a:avLst/>
          </a:prstGeom>
        </p:spPr>
        <p:txBody>
          <a:bodyPr anchorCtr="0" anchor="t" bIns="121900" lIns="121900" spcFirstLastPara="1" rIns="121900" wrap="square" tIns="121900">
            <a:noAutofit/>
          </a:bodyPr>
          <a:lstStyle>
            <a:lvl1pPr indent="0" lvl="0" marL="0" marR="0" rtl="0">
              <a:lnSpc>
                <a:spcPct val="100000"/>
              </a:lnSpc>
              <a:spcBef>
                <a:spcPts val="0"/>
              </a:spcBef>
              <a:spcAft>
                <a:spcPts val="0"/>
              </a:spcAft>
              <a:buClr>
                <a:schemeClr val="dk1"/>
              </a:buClr>
              <a:buSzPts val="12000"/>
              <a:buFont typeface="Aldrich"/>
              <a:buNone/>
              <a:defRPr sz="12000"/>
            </a:lvl1pPr>
            <a:lvl2pPr lvl="1" rtl="0">
              <a:spcBef>
                <a:spcPts val="0"/>
              </a:spcBef>
              <a:spcAft>
                <a:spcPts val="0"/>
              </a:spcAft>
              <a:buClr>
                <a:schemeClr val="dk1"/>
              </a:buClr>
              <a:buSzPts val="12000"/>
              <a:buFont typeface="Abril Fatface"/>
              <a:buNone/>
              <a:defRPr sz="12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12000"/>
              <a:buFont typeface="Abril Fatface"/>
              <a:buNone/>
              <a:defRPr sz="12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12000"/>
              <a:buFont typeface="Abril Fatface"/>
              <a:buNone/>
              <a:defRPr sz="12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12000"/>
              <a:buFont typeface="Abril Fatface"/>
              <a:buNone/>
              <a:defRPr sz="12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12000"/>
              <a:buFont typeface="Abril Fatface"/>
              <a:buNone/>
              <a:defRPr sz="12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12000"/>
              <a:buFont typeface="Abril Fatface"/>
              <a:buNone/>
              <a:defRPr sz="12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12000"/>
              <a:buFont typeface="Abril Fatface"/>
              <a:buNone/>
              <a:defRPr sz="12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12000"/>
              <a:buFont typeface="Abril Fatface"/>
              <a:buNone/>
              <a:defRPr sz="12000">
                <a:solidFill>
                  <a:schemeClr val="dk1"/>
                </a:solidFill>
                <a:latin typeface="Abril Fatface"/>
                <a:ea typeface="Abril Fatface"/>
                <a:cs typeface="Abril Fatface"/>
                <a:sym typeface="Abril Fatface"/>
              </a:defRPr>
            </a:lvl9pPr>
          </a:lstStyle>
          <a:p/>
        </p:txBody>
      </p:sp>
      <p:sp>
        <p:nvSpPr>
          <p:cNvPr id="305" name="Google Shape;305;p4"/>
          <p:cNvSpPr txBox="1"/>
          <p:nvPr>
            <p:ph idx="1" type="body"/>
          </p:nvPr>
        </p:nvSpPr>
        <p:spPr>
          <a:xfrm>
            <a:off x="777275" y="3454650"/>
            <a:ext cx="5322600" cy="2235900"/>
          </a:xfrm>
          <a:prstGeom prst="rect">
            <a:avLst/>
          </a:prstGeom>
        </p:spPr>
        <p:txBody>
          <a:bodyPr anchorCtr="0" anchor="t" bIns="121900" lIns="121900" spcFirstLastPara="1" rIns="121900" wrap="square" tIns="121900">
            <a:noAutofit/>
          </a:bodyPr>
          <a:lstStyle>
            <a:lvl1pPr indent="-355600" lvl="0" marL="457200">
              <a:spcBef>
                <a:spcPts val="0"/>
              </a:spcBef>
              <a:spcAft>
                <a:spcPts val="0"/>
              </a:spcAft>
              <a:buSzPts val="2000"/>
              <a:buChar char="●"/>
              <a:defRPr/>
            </a:lvl1pPr>
            <a:lvl2pPr indent="-355600" lvl="1" marL="914400">
              <a:spcBef>
                <a:spcPts val="2100"/>
              </a:spcBef>
              <a:spcAft>
                <a:spcPts val="0"/>
              </a:spcAft>
              <a:buSzPts val="2000"/>
              <a:buChar char="○"/>
              <a:defRPr/>
            </a:lvl2pPr>
            <a:lvl3pPr indent="-355600" lvl="2" marL="1371600">
              <a:spcBef>
                <a:spcPts val="2100"/>
              </a:spcBef>
              <a:spcAft>
                <a:spcPts val="0"/>
              </a:spcAft>
              <a:buSzPts val="2000"/>
              <a:buChar char="■"/>
              <a:defRPr/>
            </a:lvl3pPr>
            <a:lvl4pPr indent="-355600" lvl="3" marL="1828800">
              <a:spcBef>
                <a:spcPts val="2100"/>
              </a:spcBef>
              <a:spcAft>
                <a:spcPts val="0"/>
              </a:spcAft>
              <a:buSzPts val="2000"/>
              <a:buChar char="●"/>
              <a:defRPr/>
            </a:lvl4pPr>
            <a:lvl5pPr indent="-355600" lvl="4" marL="2286000">
              <a:spcBef>
                <a:spcPts val="2100"/>
              </a:spcBef>
              <a:spcAft>
                <a:spcPts val="0"/>
              </a:spcAft>
              <a:buSzPts val="2000"/>
              <a:buChar char="○"/>
              <a:defRPr/>
            </a:lvl5pPr>
            <a:lvl6pPr indent="-355600" lvl="5" marL="2743200">
              <a:spcBef>
                <a:spcPts val="2100"/>
              </a:spcBef>
              <a:spcAft>
                <a:spcPts val="0"/>
              </a:spcAft>
              <a:buSzPts val="2000"/>
              <a:buChar char="■"/>
              <a:defRPr/>
            </a:lvl6pPr>
            <a:lvl7pPr indent="-355600" lvl="6" marL="3200400">
              <a:spcBef>
                <a:spcPts val="2100"/>
              </a:spcBef>
              <a:spcAft>
                <a:spcPts val="0"/>
              </a:spcAft>
              <a:buSzPts val="2000"/>
              <a:buChar char="●"/>
              <a:defRPr/>
            </a:lvl7pPr>
            <a:lvl8pPr indent="-355600" lvl="7" marL="3657600">
              <a:spcBef>
                <a:spcPts val="2100"/>
              </a:spcBef>
              <a:spcAft>
                <a:spcPts val="0"/>
              </a:spcAft>
              <a:buSzPts val="2000"/>
              <a:buChar char="○"/>
              <a:defRPr/>
            </a:lvl8pPr>
            <a:lvl9pPr indent="-355600" lvl="8" marL="4114800">
              <a:spcBef>
                <a:spcPts val="2100"/>
              </a:spcBef>
              <a:spcAft>
                <a:spcPts val="2100"/>
              </a:spcAft>
              <a:buSzPts val="2000"/>
              <a:buChar char="■"/>
              <a:defRPr/>
            </a:lvl9pPr>
          </a:lstStyle>
          <a:p/>
        </p:txBody>
      </p:sp>
      <p:sp>
        <p:nvSpPr>
          <p:cNvPr id="306" name="Google Shape;306;p4"/>
          <p:cNvSpPr txBox="1"/>
          <p:nvPr>
            <p:ph idx="12" type="sldNum"/>
          </p:nvPr>
        </p:nvSpPr>
        <p:spPr>
          <a:xfrm>
            <a:off x="11409045" y="6333134"/>
            <a:ext cx="731700" cy="525000"/>
          </a:xfrm>
          <a:prstGeom prst="rect">
            <a:avLst/>
          </a:prstGeom>
        </p:spPr>
        <p:txBody>
          <a:bodyPr anchorCtr="0" anchor="t" bIns="121900" lIns="121900" spcFirstLastPara="1" rIns="121900" wrap="square" tIns="121900">
            <a:noAutofit/>
          </a:bodyPr>
          <a:lstStyle>
            <a:lvl1pPr lvl="0">
              <a:buNone/>
              <a:defRPr>
                <a:latin typeface="Poppins Medium"/>
                <a:ea typeface="Poppins Medium"/>
                <a:cs typeface="Poppins Medium"/>
                <a:sym typeface="Poppins Medium"/>
              </a:defRPr>
            </a:lvl1pPr>
            <a:lvl2pPr lvl="1">
              <a:buNone/>
              <a:defRPr>
                <a:latin typeface="Poppins Medium"/>
                <a:ea typeface="Poppins Medium"/>
                <a:cs typeface="Poppins Medium"/>
                <a:sym typeface="Poppins Medium"/>
              </a:defRPr>
            </a:lvl2pPr>
            <a:lvl3pPr lvl="2">
              <a:buNone/>
              <a:defRPr>
                <a:latin typeface="Poppins Medium"/>
                <a:ea typeface="Poppins Medium"/>
                <a:cs typeface="Poppins Medium"/>
                <a:sym typeface="Poppins Medium"/>
              </a:defRPr>
            </a:lvl3pPr>
            <a:lvl4pPr lvl="3">
              <a:buNone/>
              <a:defRPr>
                <a:latin typeface="Poppins Medium"/>
                <a:ea typeface="Poppins Medium"/>
                <a:cs typeface="Poppins Medium"/>
                <a:sym typeface="Poppins Medium"/>
              </a:defRPr>
            </a:lvl4pPr>
            <a:lvl5pPr lvl="4">
              <a:buNone/>
              <a:defRPr>
                <a:latin typeface="Poppins Medium"/>
                <a:ea typeface="Poppins Medium"/>
                <a:cs typeface="Poppins Medium"/>
                <a:sym typeface="Poppins Medium"/>
              </a:defRPr>
            </a:lvl5pPr>
            <a:lvl6pPr lvl="5">
              <a:buNone/>
              <a:defRPr>
                <a:latin typeface="Poppins Medium"/>
                <a:ea typeface="Poppins Medium"/>
                <a:cs typeface="Poppins Medium"/>
                <a:sym typeface="Poppins Medium"/>
              </a:defRPr>
            </a:lvl6pPr>
            <a:lvl7pPr lvl="6">
              <a:buNone/>
              <a:defRPr>
                <a:latin typeface="Poppins Medium"/>
                <a:ea typeface="Poppins Medium"/>
                <a:cs typeface="Poppins Medium"/>
                <a:sym typeface="Poppins Medium"/>
              </a:defRPr>
            </a:lvl7pPr>
            <a:lvl8pPr lvl="7">
              <a:buNone/>
              <a:defRPr>
                <a:latin typeface="Poppins Medium"/>
                <a:ea typeface="Poppins Medium"/>
                <a:cs typeface="Poppins Medium"/>
                <a:sym typeface="Poppins Medium"/>
              </a:defRPr>
            </a:lvl8pPr>
            <a:lvl9pPr lvl="8">
              <a:buNone/>
              <a:defRPr>
                <a:latin typeface="Poppins Medium"/>
                <a:ea typeface="Poppins Medium"/>
                <a:cs typeface="Poppins Medium"/>
                <a:sym typeface="Poppins Medium"/>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3 Talking Points">
  <p:cSld name="CUSTOM_2">
    <p:bg>
      <p:bgPr>
        <a:gradFill>
          <a:gsLst>
            <a:gs pos="0">
              <a:schemeClr val="accent5"/>
            </a:gs>
            <a:gs pos="100000">
              <a:schemeClr val="accent4"/>
            </a:gs>
          </a:gsLst>
          <a:lin ang="0" scaled="0"/>
        </a:gradFill>
      </p:bgPr>
    </p:bg>
    <p:spTree>
      <p:nvGrpSpPr>
        <p:cNvPr id="307" name="Shape 307"/>
        <p:cNvGrpSpPr/>
        <p:nvPr/>
      </p:nvGrpSpPr>
      <p:grpSpPr>
        <a:xfrm>
          <a:off x="0" y="0"/>
          <a:ext cx="0" cy="0"/>
          <a:chOff x="0" y="0"/>
          <a:chExt cx="0" cy="0"/>
        </a:xfrm>
      </p:grpSpPr>
      <p:sp>
        <p:nvSpPr>
          <p:cNvPr id="308" name="Google Shape;308;p5"/>
          <p:cNvSpPr txBox="1"/>
          <p:nvPr>
            <p:ph type="title"/>
          </p:nvPr>
        </p:nvSpPr>
        <p:spPr>
          <a:xfrm>
            <a:off x="490800" y="554625"/>
            <a:ext cx="11210400" cy="1491900"/>
          </a:xfrm>
          <a:prstGeom prst="rect">
            <a:avLst/>
          </a:prstGeom>
        </p:spPr>
        <p:txBody>
          <a:bodyPr anchorCtr="0" anchor="t" bIns="121900" lIns="121900" spcFirstLastPara="1" rIns="121900" wrap="square" tIns="121900">
            <a:noAutofit/>
          </a:bodyPr>
          <a:lstStyle>
            <a:lvl1pPr indent="0" lvl="0" marL="0" marR="0" rtl="0" algn="l">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p:txBody>
      </p:sp>
      <p:sp>
        <p:nvSpPr>
          <p:cNvPr id="309" name="Google Shape;309;p5"/>
          <p:cNvSpPr txBox="1"/>
          <p:nvPr>
            <p:ph idx="1" type="body"/>
          </p:nvPr>
        </p:nvSpPr>
        <p:spPr>
          <a:xfrm>
            <a:off x="490775" y="3123370"/>
            <a:ext cx="3294600" cy="1322700"/>
          </a:xfrm>
          <a:prstGeom prst="rect">
            <a:avLst/>
          </a:prstGeom>
        </p:spPr>
        <p:txBody>
          <a:bodyPr anchorCtr="0" anchor="t" bIns="121900" lIns="121900" spcFirstLastPara="1" rIns="121900" wrap="square" tIns="121900">
            <a:noAutofit/>
          </a:bodyPr>
          <a:lstStyle>
            <a:lvl1pPr indent="-355600" lvl="0" marL="457200" rtl="0">
              <a:lnSpc>
                <a:spcPct val="100000"/>
              </a:lnSpc>
              <a:spcBef>
                <a:spcPts val="0"/>
              </a:spcBef>
              <a:spcAft>
                <a:spcPts val="0"/>
              </a:spcAft>
              <a:buSzPts val="2000"/>
              <a:buChar char="●"/>
              <a:defRPr/>
            </a:lvl1pPr>
            <a:lvl2pPr indent="-355600" lvl="1" marL="914400" rtl="0">
              <a:lnSpc>
                <a:spcPct val="100000"/>
              </a:lnSpc>
              <a:spcBef>
                <a:spcPts val="2100"/>
              </a:spcBef>
              <a:spcAft>
                <a:spcPts val="0"/>
              </a:spcAft>
              <a:buSzPts val="2000"/>
              <a:buChar char="○"/>
              <a:defRPr/>
            </a:lvl2pPr>
            <a:lvl3pPr indent="-355600" lvl="2" marL="1371600" rtl="0">
              <a:lnSpc>
                <a:spcPct val="100000"/>
              </a:lnSpc>
              <a:spcBef>
                <a:spcPts val="2100"/>
              </a:spcBef>
              <a:spcAft>
                <a:spcPts val="0"/>
              </a:spcAft>
              <a:buSzPts val="2000"/>
              <a:buChar char="■"/>
              <a:defRPr/>
            </a:lvl3pPr>
            <a:lvl4pPr indent="-355600" lvl="3" marL="1828800" rtl="0">
              <a:lnSpc>
                <a:spcPct val="100000"/>
              </a:lnSpc>
              <a:spcBef>
                <a:spcPts val="2100"/>
              </a:spcBef>
              <a:spcAft>
                <a:spcPts val="0"/>
              </a:spcAft>
              <a:buSzPts val="2000"/>
              <a:buChar char="●"/>
              <a:defRPr/>
            </a:lvl4pPr>
            <a:lvl5pPr indent="-355600" lvl="4" marL="2286000" rtl="0">
              <a:lnSpc>
                <a:spcPct val="100000"/>
              </a:lnSpc>
              <a:spcBef>
                <a:spcPts val="2100"/>
              </a:spcBef>
              <a:spcAft>
                <a:spcPts val="0"/>
              </a:spcAft>
              <a:buSzPts val="2000"/>
              <a:buChar char="○"/>
              <a:defRPr/>
            </a:lvl5pPr>
            <a:lvl6pPr indent="-355600" lvl="5" marL="2743200" rtl="0">
              <a:lnSpc>
                <a:spcPct val="100000"/>
              </a:lnSpc>
              <a:spcBef>
                <a:spcPts val="2100"/>
              </a:spcBef>
              <a:spcAft>
                <a:spcPts val="0"/>
              </a:spcAft>
              <a:buSzPts val="2000"/>
              <a:buChar char="■"/>
              <a:defRPr/>
            </a:lvl6pPr>
            <a:lvl7pPr indent="-355600" lvl="6" marL="3200400" rtl="0">
              <a:lnSpc>
                <a:spcPct val="100000"/>
              </a:lnSpc>
              <a:spcBef>
                <a:spcPts val="2100"/>
              </a:spcBef>
              <a:spcAft>
                <a:spcPts val="0"/>
              </a:spcAft>
              <a:buSzPts val="2000"/>
              <a:buChar char="●"/>
              <a:defRPr/>
            </a:lvl7pPr>
            <a:lvl8pPr indent="-355600" lvl="7" marL="3657600" rtl="0">
              <a:lnSpc>
                <a:spcPct val="100000"/>
              </a:lnSpc>
              <a:spcBef>
                <a:spcPts val="2100"/>
              </a:spcBef>
              <a:spcAft>
                <a:spcPts val="0"/>
              </a:spcAft>
              <a:buSzPts val="2000"/>
              <a:buChar char="○"/>
              <a:defRPr/>
            </a:lvl8pPr>
            <a:lvl9pPr indent="-355600" lvl="8" marL="4114800" rtl="0">
              <a:lnSpc>
                <a:spcPct val="100000"/>
              </a:lnSpc>
              <a:spcBef>
                <a:spcPts val="2100"/>
              </a:spcBef>
              <a:spcAft>
                <a:spcPts val="2100"/>
              </a:spcAft>
              <a:buSzPts val="2000"/>
              <a:buChar char="■"/>
              <a:defRPr/>
            </a:lvl9pPr>
          </a:lstStyle>
          <a:p/>
        </p:txBody>
      </p:sp>
      <p:sp>
        <p:nvSpPr>
          <p:cNvPr id="310" name="Google Shape;310;p5"/>
          <p:cNvSpPr txBox="1"/>
          <p:nvPr>
            <p:ph idx="2" type="body"/>
          </p:nvPr>
        </p:nvSpPr>
        <p:spPr>
          <a:xfrm>
            <a:off x="4448700" y="3123370"/>
            <a:ext cx="3294600" cy="1322700"/>
          </a:xfrm>
          <a:prstGeom prst="rect">
            <a:avLst/>
          </a:prstGeom>
        </p:spPr>
        <p:txBody>
          <a:bodyPr anchorCtr="0" anchor="t" bIns="121900" lIns="121900" spcFirstLastPara="1" rIns="121900" wrap="square" tIns="121900">
            <a:noAutofit/>
          </a:bodyPr>
          <a:lstStyle>
            <a:lvl1pPr indent="-355600" lvl="0" marL="457200" rtl="0">
              <a:lnSpc>
                <a:spcPct val="100000"/>
              </a:lnSpc>
              <a:spcBef>
                <a:spcPts val="0"/>
              </a:spcBef>
              <a:spcAft>
                <a:spcPts val="0"/>
              </a:spcAft>
              <a:buSzPts val="2000"/>
              <a:buChar char="●"/>
              <a:defRPr/>
            </a:lvl1pPr>
            <a:lvl2pPr indent="-355600" lvl="1" marL="914400" rtl="0">
              <a:lnSpc>
                <a:spcPct val="100000"/>
              </a:lnSpc>
              <a:spcBef>
                <a:spcPts val="2100"/>
              </a:spcBef>
              <a:spcAft>
                <a:spcPts val="0"/>
              </a:spcAft>
              <a:buSzPts val="2000"/>
              <a:buChar char="○"/>
              <a:defRPr/>
            </a:lvl2pPr>
            <a:lvl3pPr indent="-355600" lvl="2" marL="1371600" rtl="0">
              <a:lnSpc>
                <a:spcPct val="100000"/>
              </a:lnSpc>
              <a:spcBef>
                <a:spcPts val="2100"/>
              </a:spcBef>
              <a:spcAft>
                <a:spcPts val="0"/>
              </a:spcAft>
              <a:buSzPts val="2000"/>
              <a:buChar char="■"/>
              <a:defRPr/>
            </a:lvl3pPr>
            <a:lvl4pPr indent="-355600" lvl="3" marL="1828800" rtl="0">
              <a:lnSpc>
                <a:spcPct val="100000"/>
              </a:lnSpc>
              <a:spcBef>
                <a:spcPts val="2100"/>
              </a:spcBef>
              <a:spcAft>
                <a:spcPts val="0"/>
              </a:spcAft>
              <a:buSzPts val="2000"/>
              <a:buChar char="●"/>
              <a:defRPr/>
            </a:lvl4pPr>
            <a:lvl5pPr indent="-355600" lvl="4" marL="2286000" rtl="0">
              <a:lnSpc>
                <a:spcPct val="100000"/>
              </a:lnSpc>
              <a:spcBef>
                <a:spcPts val="2100"/>
              </a:spcBef>
              <a:spcAft>
                <a:spcPts val="0"/>
              </a:spcAft>
              <a:buSzPts val="2000"/>
              <a:buChar char="○"/>
              <a:defRPr/>
            </a:lvl5pPr>
            <a:lvl6pPr indent="-355600" lvl="5" marL="2743200" rtl="0">
              <a:lnSpc>
                <a:spcPct val="100000"/>
              </a:lnSpc>
              <a:spcBef>
                <a:spcPts val="2100"/>
              </a:spcBef>
              <a:spcAft>
                <a:spcPts val="0"/>
              </a:spcAft>
              <a:buSzPts val="2000"/>
              <a:buChar char="■"/>
              <a:defRPr/>
            </a:lvl6pPr>
            <a:lvl7pPr indent="-355600" lvl="6" marL="3200400" rtl="0">
              <a:lnSpc>
                <a:spcPct val="100000"/>
              </a:lnSpc>
              <a:spcBef>
                <a:spcPts val="2100"/>
              </a:spcBef>
              <a:spcAft>
                <a:spcPts val="0"/>
              </a:spcAft>
              <a:buSzPts val="2000"/>
              <a:buChar char="●"/>
              <a:defRPr/>
            </a:lvl7pPr>
            <a:lvl8pPr indent="-355600" lvl="7" marL="3657600" rtl="0">
              <a:lnSpc>
                <a:spcPct val="100000"/>
              </a:lnSpc>
              <a:spcBef>
                <a:spcPts val="2100"/>
              </a:spcBef>
              <a:spcAft>
                <a:spcPts val="0"/>
              </a:spcAft>
              <a:buSzPts val="2000"/>
              <a:buChar char="○"/>
              <a:defRPr/>
            </a:lvl8pPr>
            <a:lvl9pPr indent="-355600" lvl="8" marL="4114800" rtl="0">
              <a:lnSpc>
                <a:spcPct val="100000"/>
              </a:lnSpc>
              <a:spcBef>
                <a:spcPts val="2100"/>
              </a:spcBef>
              <a:spcAft>
                <a:spcPts val="2100"/>
              </a:spcAft>
              <a:buSzPts val="2000"/>
              <a:buChar char="■"/>
              <a:defRPr/>
            </a:lvl9pPr>
          </a:lstStyle>
          <a:p/>
        </p:txBody>
      </p:sp>
      <p:sp>
        <p:nvSpPr>
          <p:cNvPr id="311" name="Google Shape;311;p5"/>
          <p:cNvSpPr txBox="1"/>
          <p:nvPr>
            <p:ph idx="3" type="body"/>
          </p:nvPr>
        </p:nvSpPr>
        <p:spPr>
          <a:xfrm>
            <a:off x="490775" y="5164429"/>
            <a:ext cx="3294600" cy="1322700"/>
          </a:xfrm>
          <a:prstGeom prst="rect">
            <a:avLst/>
          </a:prstGeom>
        </p:spPr>
        <p:txBody>
          <a:bodyPr anchorCtr="0" anchor="t" bIns="121900" lIns="121900" spcFirstLastPara="1" rIns="121900" wrap="square" tIns="121900">
            <a:noAutofit/>
          </a:bodyPr>
          <a:lstStyle>
            <a:lvl1pPr indent="-355600" lvl="0" marL="457200" rtl="0">
              <a:lnSpc>
                <a:spcPct val="100000"/>
              </a:lnSpc>
              <a:spcBef>
                <a:spcPts val="0"/>
              </a:spcBef>
              <a:spcAft>
                <a:spcPts val="0"/>
              </a:spcAft>
              <a:buSzPts val="2000"/>
              <a:buChar char="●"/>
              <a:defRPr/>
            </a:lvl1pPr>
            <a:lvl2pPr indent="-355600" lvl="1" marL="914400" rtl="0">
              <a:lnSpc>
                <a:spcPct val="100000"/>
              </a:lnSpc>
              <a:spcBef>
                <a:spcPts val="2100"/>
              </a:spcBef>
              <a:spcAft>
                <a:spcPts val="0"/>
              </a:spcAft>
              <a:buSzPts val="2000"/>
              <a:buChar char="○"/>
              <a:defRPr/>
            </a:lvl2pPr>
            <a:lvl3pPr indent="-355600" lvl="2" marL="1371600" rtl="0">
              <a:lnSpc>
                <a:spcPct val="100000"/>
              </a:lnSpc>
              <a:spcBef>
                <a:spcPts val="2100"/>
              </a:spcBef>
              <a:spcAft>
                <a:spcPts val="0"/>
              </a:spcAft>
              <a:buSzPts val="2000"/>
              <a:buChar char="■"/>
              <a:defRPr/>
            </a:lvl3pPr>
            <a:lvl4pPr indent="-355600" lvl="3" marL="1828800" rtl="0">
              <a:lnSpc>
                <a:spcPct val="100000"/>
              </a:lnSpc>
              <a:spcBef>
                <a:spcPts val="2100"/>
              </a:spcBef>
              <a:spcAft>
                <a:spcPts val="0"/>
              </a:spcAft>
              <a:buSzPts val="2000"/>
              <a:buChar char="●"/>
              <a:defRPr/>
            </a:lvl4pPr>
            <a:lvl5pPr indent="-355600" lvl="4" marL="2286000" rtl="0">
              <a:lnSpc>
                <a:spcPct val="100000"/>
              </a:lnSpc>
              <a:spcBef>
                <a:spcPts val="2100"/>
              </a:spcBef>
              <a:spcAft>
                <a:spcPts val="0"/>
              </a:spcAft>
              <a:buSzPts val="2000"/>
              <a:buChar char="○"/>
              <a:defRPr/>
            </a:lvl5pPr>
            <a:lvl6pPr indent="-355600" lvl="5" marL="2743200" rtl="0">
              <a:lnSpc>
                <a:spcPct val="100000"/>
              </a:lnSpc>
              <a:spcBef>
                <a:spcPts val="2100"/>
              </a:spcBef>
              <a:spcAft>
                <a:spcPts val="0"/>
              </a:spcAft>
              <a:buSzPts val="2000"/>
              <a:buChar char="■"/>
              <a:defRPr/>
            </a:lvl6pPr>
            <a:lvl7pPr indent="-355600" lvl="6" marL="3200400" rtl="0">
              <a:lnSpc>
                <a:spcPct val="100000"/>
              </a:lnSpc>
              <a:spcBef>
                <a:spcPts val="2100"/>
              </a:spcBef>
              <a:spcAft>
                <a:spcPts val="0"/>
              </a:spcAft>
              <a:buSzPts val="2000"/>
              <a:buChar char="●"/>
              <a:defRPr/>
            </a:lvl7pPr>
            <a:lvl8pPr indent="-355600" lvl="7" marL="3657600" rtl="0">
              <a:lnSpc>
                <a:spcPct val="100000"/>
              </a:lnSpc>
              <a:spcBef>
                <a:spcPts val="2100"/>
              </a:spcBef>
              <a:spcAft>
                <a:spcPts val="0"/>
              </a:spcAft>
              <a:buSzPts val="2000"/>
              <a:buChar char="○"/>
              <a:defRPr/>
            </a:lvl8pPr>
            <a:lvl9pPr indent="-355600" lvl="8" marL="4114800" rtl="0">
              <a:lnSpc>
                <a:spcPct val="100000"/>
              </a:lnSpc>
              <a:spcBef>
                <a:spcPts val="2100"/>
              </a:spcBef>
              <a:spcAft>
                <a:spcPts val="2100"/>
              </a:spcAft>
              <a:buSzPts val="2000"/>
              <a:buChar char="■"/>
              <a:defRPr/>
            </a:lvl9pPr>
          </a:lstStyle>
          <a:p/>
        </p:txBody>
      </p:sp>
      <p:sp>
        <p:nvSpPr>
          <p:cNvPr id="312" name="Google Shape;312;p5"/>
          <p:cNvSpPr txBox="1"/>
          <p:nvPr>
            <p:ph idx="4" type="body"/>
          </p:nvPr>
        </p:nvSpPr>
        <p:spPr>
          <a:xfrm>
            <a:off x="4448700" y="5164429"/>
            <a:ext cx="3294600" cy="1322700"/>
          </a:xfrm>
          <a:prstGeom prst="rect">
            <a:avLst/>
          </a:prstGeom>
        </p:spPr>
        <p:txBody>
          <a:bodyPr anchorCtr="0" anchor="t" bIns="121900" lIns="121900" spcFirstLastPara="1" rIns="121900" wrap="square" tIns="121900">
            <a:noAutofit/>
          </a:bodyPr>
          <a:lstStyle>
            <a:lvl1pPr indent="-355600" lvl="0" marL="457200" rtl="0">
              <a:lnSpc>
                <a:spcPct val="100000"/>
              </a:lnSpc>
              <a:spcBef>
                <a:spcPts val="0"/>
              </a:spcBef>
              <a:spcAft>
                <a:spcPts val="0"/>
              </a:spcAft>
              <a:buSzPts val="2000"/>
              <a:buChar char="●"/>
              <a:defRPr/>
            </a:lvl1pPr>
            <a:lvl2pPr indent="-355600" lvl="1" marL="914400" rtl="0">
              <a:lnSpc>
                <a:spcPct val="100000"/>
              </a:lnSpc>
              <a:spcBef>
                <a:spcPts val="2100"/>
              </a:spcBef>
              <a:spcAft>
                <a:spcPts val="0"/>
              </a:spcAft>
              <a:buSzPts val="2000"/>
              <a:buChar char="○"/>
              <a:defRPr/>
            </a:lvl2pPr>
            <a:lvl3pPr indent="-355600" lvl="2" marL="1371600" rtl="0">
              <a:lnSpc>
                <a:spcPct val="100000"/>
              </a:lnSpc>
              <a:spcBef>
                <a:spcPts val="2100"/>
              </a:spcBef>
              <a:spcAft>
                <a:spcPts val="0"/>
              </a:spcAft>
              <a:buSzPts val="2000"/>
              <a:buChar char="■"/>
              <a:defRPr/>
            </a:lvl3pPr>
            <a:lvl4pPr indent="-355600" lvl="3" marL="1828800" rtl="0">
              <a:lnSpc>
                <a:spcPct val="100000"/>
              </a:lnSpc>
              <a:spcBef>
                <a:spcPts val="2100"/>
              </a:spcBef>
              <a:spcAft>
                <a:spcPts val="0"/>
              </a:spcAft>
              <a:buSzPts val="2000"/>
              <a:buChar char="●"/>
              <a:defRPr/>
            </a:lvl4pPr>
            <a:lvl5pPr indent="-355600" lvl="4" marL="2286000" rtl="0">
              <a:lnSpc>
                <a:spcPct val="100000"/>
              </a:lnSpc>
              <a:spcBef>
                <a:spcPts val="2100"/>
              </a:spcBef>
              <a:spcAft>
                <a:spcPts val="0"/>
              </a:spcAft>
              <a:buSzPts val="2000"/>
              <a:buChar char="○"/>
              <a:defRPr/>
            </a:lvl5pPr>
            <a:lvl6pPr indent="-355600" lvl="5" marL="2743200" rtl="0">
              <a:lnSpc>
                <a:spcPct val="100000"/>
              </a:lnSpc>
              <a:spcBef>
                <a:spcPts val="2100"/>
              </a:spcBef>
              <a:spcAft>
                <a:spcPts val="0"/>
              </a:spcAft>
              <a:buSzPts val="2000"/>
              <a:buChar char="■"/>
              <a:defRPr/>
            </a:lvl6pPr>
            <a:lvl7pPr indent="-355600" lvl="6" marL="3200400" rtl="0">
              <a:lnSpc>
                <a:spcPct val="100000"/>
              </a:lnSpc>
              <a:spcBef>
                <a:spcPts val="2100"/>
              </a:spcBef>
              <a:spcAft>
                <a:spcPts val="0"/>
              </a:spcAft>
              <a:buSzPts val="2000"/>
              <a:buChar char="●"/>
              <a:defRPr/>
            </a:lvl7pPr>
            <a:lvl8pPr indent="-355600" lvl="7" marL="3657600" rtl="0">
              <a:lnSpc>
                <a:spcPct val="100000"/>
              </a:lnSpc>
              <a:spcBef>
                <a:spcPts val="2100"/>
              </a:spcBef>
              <a:spcAft>
                <a:spcPts val="0"/>
              </a:spcAft>
              <a:buSzPts val="2000"/>
              <a:buChar char="○"/>
              <a:defRPr/>
            </a:lvl8pPr>
            <a:lvl9pPr indent="-355600" lvl="8" marL="4114800" rtl="0">
              <a:lnSpc>
                <a:spcPct val="100000"/>
              </a:lnSpc>
              <a:spcBef>
                <a:spcPts val="2100"/>
              </a:spcBef>
              <a:spcAft>
                <a:spcPts val="2100"/>
              </a:spcAft>
              <a:buSzPts val="2000"/>
              <a:buChar char="■"/>
              <a:defRPr/>
            </a:lvl9pPr>
          </a:lstStyle>
          <a:p/>
        </p:txBody>
      </p:sp>
      <p:sp>
        <p:nvSpPr>
          <p:cNvPr id="313" name="Google Shape;313;p5"/>
          <p:cNvSpPr txBox="1"/>
          <p:nvPr>
            <p:ph idx="5" type="title"/>
          </p:nvPr>
        </p:nvSpPr>
        <p:spPr>
          <a:xfrm>
            <a:off x="490775" y="2427600"/>
            <a:ext cx="3294600" cy="695700"/>
          </a:xfrm>
          <a:prstGeom prst="rect">
            <a:avLst/>
          </a:prstGeom>
        </p:spPr>
        <p:txBody>
          <a:bodyPr anchorCtr="0" anchor="t" bIns="121900" lIns="121900" spcFirstLastPara="1" rIns="121900" wrap="square" tIns="121900">
            <a:noAutofit/>
          </a:bodyPr>
          <a:lstStyle>
            <a:lvl1pPr indent="0" lvl="0" marL="0" marR="0" rtl="0">
              <a:lnSpc>
                <a:spcPct val="100000"/>
              </a:lnSpc>
              <a:spcBef>
                <a:spcPts val="0"/>
              </a:spcBef>
              <a:spcAft>
                <a:spcPts val="0"/>
              </a:spcAft>
              <a:buClr>
                <a:schemeClr val="dk1"/>
              </a:buClr>
              <a:buSzPts val="2600"/>
              <a:buFont typeface="Aldrich"/>
              <a:buNone/>
              <a:defRPr sz="2600"/>
            </a:lvl1pPr>
            <a:lvl2pPr lvl="1"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2pPr>
            <a:lvl3pPr lvl="2"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3pPr>
            <a:lvl4pPr lvl="3"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4pPr>
            <a:lvl5pPr lvl="4"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5pPr>
            <a:lvl6pPr lvl="5"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6pPr>
            <a:lvl7pPr lvl="6"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7pPr>
            <a:lvl8pPr lvl="7"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8pPr>
            <a:lvl9pPr lvl="8"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9pPr>
          </a:lstStyle>
          <a:p/>
        </p:txBody>
      </p:sp>
      <p:sp>
        <p:nvSpPr>
          <p:cNvPr id="314" name="Google Shape;314;p5"/>
          <p:cNvSpPr txBox="1"/>
          <p:nvPr>
            <p:ph idx="6" type="title"/>
          </p:nvPr>
        </p:nvSpPr>
        <p:spPr>
          <a:xfrm>
            <a:off x="4448700" y="2427600"/>
            <a:ext cx="3294600" cy="695700"/>
          </a:xfrm>
          <a:prstGeom prst="rect">
            <a:avLst/>
          </a:prstGeom>
        </p:spPr>
        <p:txBody>
          <a:bodyPr anchorCtr="0" anchor="t" bIns="121900" lIns="121900" spcFirstLastPara="1" rIns="121900" wrap="square" tIns="121900">
            <a:noAutofit/>
          </a:bodyPr>
          <a:lstStyle>
            <a:lvl1pPr indent="0" lvl="0" marL="0" marR="0" rtl="0">
              <a:lnSpc>
                <a:spcPct val="100000"/>
              </a:lnSpc>
              <a:spcBef>
                <a:spcPts val="0"/>
              </a:spcBef>
              <a:spcAft>
                <a:spcPts val="0"/>
              </a:spcAft>
              <a:buClr>
                <a:schemeClr val="dk1"/>
              </a:buClr>
              <a:buSzPts val="2600"/>
              <a:buFont typeface="Aldrich"/>
              <a:buNone/>
              <a:defRPr sz="2600"/>
            </a:lvl1pPr>
            <a:lvl2pPr lvl="1"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2pPr>
            <a:lvl3pPr lvl="2"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3pPr>
            <a:lvl4pPr lvl="3"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4pPr>
            <a:lvl5pPr lvl="4"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5pPr>
            <a:lvl6pPr lvl="5"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6pPr>
            <a:lvl7pPr lvl="6"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7pPr>
            <a:lvl8pPr lvl="7"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8pPr>
            <a:lvl9pPr lvl="8"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9pPr>
          </a:lstStyle>
          <a:p/>
        </p:txBody>
      </p:sp>
      <p:sp>
        <p:nvSpPr>
          <p:cNvPr id="315" name="Google Shape;315;p5"/>
          <p:cNvSpPr txBox="1"/>
          <p:nvPr>
            <p:ph idx="7" type="title"/>
          </p:nvPr>
        </p:nvSpPr>
        <p:spPr>
          <a:xfrm>
            <a:off x="490775" y="4468659"/>
            <a:ext cx="3294600" cy="695700"/>
          </a:xfrm>
          <a:prstGeom prst="rect">
            <a:avLst/>
          </a:prstGeom>
        </p:spPr>
        <p:txBody>
          <a:bodyPr anchorCtr="0" anchor="t" bIns="121900" lIns="121900" spcFirstLastPara="1" rIns="121900" wrap="square" tIns="121900">
            <a:noAutofit/>
          </a:bodyPr>
          <a:lstStyle>
            <a:lvl1pPr indent="0" lvl="0" marL="0" marR="0" rtl="0">
              <a:lnSpc>
                <a:spcPct val="100000"/>
              </a:lnSpc>
              <a:spcBef>
                <a:spcPts val="0"/>
              </a:spcBef>
              <a:spcAft>
                <a:spcPts val="0"/>
              </a:spcAft>
              <a:buClr>
                <a:schemeClr val="dk1"/>
              </a:buClr>
              <a:buSzPts val="2600"/>
              <a:buFont typeface="Aldrich"/>
              <a:buNone/>
              <a:defRPr sz="2600"/>
            </a:lvl1pPr>
            <a:lvl2pPr lvl="1"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2pPr>
            <a:lvl3pPr lvl="2"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3pPr>
            <a:lvl4pPr lvl="3"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4pPr>
            <a:lvl5pPr lvl="4"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5pPr>
            <a:lvl6pPr lvl="5"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6pPr>
            <a:lvl7pPr lvl="6"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7pPr>
            <a:lvl8pPr lvl="7"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8pPr>
            <a:lvl9pPr lvl="8"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9pPr>
          </a:lstStyle>
          <a:p/>
        </p:txBody>
      </p:sp>
      <p:sp>
        <p:nvSpPr>
          <p:cNvPr id="316" name="Google Shape;316;p5"/>
          <p:cNvSpPr txBox="1"/>
          <p:nvPr>
            <p:ph idx="8" type="title"/>
          </p:nvPr>
        </p:nvSpPr>
        <p:spPr>
          <a:xfrm>
            <a:off x="4448700" y="4468659"/>
            <a:ext cx="3294600" cy="695700"/>
          </a:xfrm>
          <a:prstGeom prst="rect">
            <a:avLst/>
          </a:prstGeom>
        </p:spPr>
        <p:txBody>
          <a:bodyPr anchorCtr="0" anchor="t" bIns="121900" lIns="121900" spcFirstLastPara="1" rIns="121900" wrap="square" tIns="121900">
            <a:noAutofit/>
          </a:bodyPr>
          <a:lstStyle>
            <a:lvl1pPr indent="0" lvl="0" marL="0" marR="0" rtl="0">
              <a:lnSpc>
                <a:spcPct val="100000"/>
              </a:lnSpc>
              <a:spcBef>
                <a:spcPts val="0"/>
              </a:spcBef>
              <a:spcAft>
                <a:spcPts val="0"/>
              </a:spcAft>
              <a:buClr>
                <a:schemeClr val="dk1"/>
              </a:buClr>
              <a:buSzPts val="2600"/>
              <a:buFont typeface="Aldrich"/>
              <a:buNone/>
              <a:defRPr sz="2600"/>
            </a:lvl1pPr>
            <a:lvl2pPr lvl="1"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2pPr>
            <a:lvl3pPr lvl="2"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3pPr>
            <a:lvl4pPr lvl="3"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4pPr>
            <a:lvl5pPr lvl="4"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5pPr>
            <a:lvl6pPr lvl="5"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6pPr>
            <a:lvl7pPr lvl="6"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7pPr>
            <a:lvl8pPr lvl="7"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8pPr>
            <a:lvl9pPr lvl="8"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9pPr>
          </a:lstStyle>
          <a:p/>
        </p:txBody>
      </p:sp>
      <p:sp>
        <p:nvSpPr>
          <p:cNvPr id="317" name="Google Shape;317;p5"/>
          <p:cNvSpPr txBox="1"/>
          <p:nvPr>
            <p:ph idx="9" type="body"/>
          </p:nvPr>
        </p:nvSpPr>
        <p:spPr>
          <a:xfrm>
            <a:off x="8406625" y="3123370"/>
            <a:ext cx="3294600" cy="1322700"/>
          </a:xfrm>
          <a:prstGeom prst="rect">
            <a:avLst/>
          </a:prstGeom>
        </p:spPr>
        <p:txBody>
          <a:bodyPr anchorCtr="0" anchor="t" bIns="121900" lIns="121900" spcFirstLastPara="1" rIns="121900" wrap="square" tIns="121900">
            <a:noAutofit/>
          </a:bodyPr>
          <a:lstStyle>
            <a:lvl1pPr indent="-355600" lvl="0" marL="457200" rtl="0">
              <a:lnSpc>
                <a:spcPct val="100000"/>
              </a:lnSpc>
              <a:spcBef>
                <a:spcPts val="0"/>
              </a:spcBef>
              <a:spcAft>
                <a:spcPts val="0"/>
              </a:spcAft>
              <a:buSzPts val="2000"/>
              <a:buChar char="●"/>
              <a:defRPr/>
            </a:lvl1pPr>
            <a:lvl2pPr indent="-355600" lvl="1" marL="914400" rtl="0">
              <a:lnSpc>
                <a:spcPct val="100000"/>
              </a:lnSpc>
              <a:spcBef>
                <a:spcPts val="2100"/>
              </a:spcBef>
              <a:spcAft>
                <a:spcPts val="0"/>
              </a:spcAft>
              <a:buSzPts val="2000"/>
              <a:buChar char="○"/>
              <a:defRPr/>
            </a:lvl2pPr>
            <a:lvl3pPr indent="-355600" lvl="2" marL="1371600" rtl="0">
              <a:lnSpc>
                <a:spcPct val="100000"/>
              </a:lnSpc>
              <a:spcBef>
                <a:spcPts val="2100"/>
              </a:spcBef>
              <a:spcAft>
                <a:spcPts val="0"/>
              </a:spcAft>
              <a:buSzPts val="2000"/>
              <a:buChar char="■"/>
              <a:defRPr/>
            </a:lvl3pPr>
            <a:lvl4pPr indent="-355600" lvl="3" marL="1828800" rtl="0">
              <a:lnSpc>
                <a:spcPct val="100000"/>
              </a:lnSpc>
              <a:spcBef>
                <a:spcPts val="2100"/>
              </a:spcBef>
              <a:spcAft>
                <a:spcPts val="0"/>
              </a:spcAft>
              <a:buSzPts val="2000"/>
              <a:buChar char="●"/>
              <a:defRPr/>
            </a:lvl4pPr>
            <a:lvl5pPr indent="-355600" lvl="4" marL="2286000" rtl="0">
              <a:lnSpc>
                <a:spcPct val="100000"/>
              </a:lnSpc>
              <a:spcBef>
                <a:spcPts val="2100"/>
              </a:spcBef>
              <a:spcAft>
                <a:spcPts val="0"/>
              </a:spcAft>
              <a:buSzPts val="2000"/>
              <a:buChar char="○"/>
              <a:defRPr/>
            </a:lvl5pPr>
            <a:lvl6pPr indent="-355600" lvl="5" marL="2743200" rtl="0">
              <a:lnSpc>
                <a:spcPct val="100000"/>
              </a:lnSpc>
              <a:spcBef>
                <a:spcPts val="2100"/>
              </a:spcBef>
              <a:spcAft>
                <a:spcPts val="0"/>
              </a:spcAft>
              <a:buSzPts val="2000"/>
              <a:buChar char="■"/>
              <a:defRPr/>
            </a:lvl6pPr>
            <a:lvl7pPr indent="-355600" lvl="6" marL="3200400" rtl="0">
              <a:lnSpc>
                <a:spcPct val="100000"/>
              </a:lnSpc>
              <a:spcBef>
                <a:spcPts val="2100"/>
              </a:spcBef>
              <a:spcAft>
                <a:spcPts val="0"/>
              </a:spcAft>
              <a:buSzPts val="2000"/>
              <a:buChar char="●"/>
              <a:defRPr/>
            </a:lvl7pPr>
            <a:lvl8pPr indent="-355600" lvl="7" marL="3657600" rtl="0">
              <a:lnSpc>
                <a:spcPct val="100000"/>
              </a:lnSpc>
              <a:spcBef>
                <a:spcPts val="2100"/>
              </a:spcBef>
              <a:spcAft>
                <a:spcPts val="0"/>
              </a:spcAft>
              <a:buSzPts val="2000"/>
              <a:buChar char="○"/>
              <a:defRPr/>
            </a:lvl8pPr>
            <a:lvl9pPr indent="-355600" lvl="8" marL="4114800" rtl="0">
              <a:lnSpc>
                <a:spcPct val="100000"/>
              </a:lnSpc>
              <a:spcBef>
                <a:spcPts val="2100"/>
              </a:spcBef>
              <a:spcAft>
                <a:spcPts val="2100"/>
              </a:spcAft>
              <a:buSzPts val="2000"/>
              <a:buChar char="■"/>
              <a:defRPr/>
            </a:lvl9pPr>
          </a:lstStyle>
          <a:p/>
        </p:txBody>
      </p:sp>
      <p:sp>
        <p:nvSpPr>
          <p:cNvPr id="318" name="Google Shape;318;p5"/>
          <p:cNvSpPr txBox="1"/>
          <p:nvPr>
            <p:ph idx="13" type="body"/>
          </p:nvPr>
        </p:nvSpPr>
        <p:spPr>
          <a:xfrm>
            <a:off x="8406625" y="5164429"/>
            <a:ext cx="3294600" cy="1322700"/>
          </a:xfrm>
          <a:prstGeom prst="rect">
            <a:avLst/>
          </a:prstGeom>
        </p:spPr>
        <p:txBody>
          <a:bodyPr anchorCtr="0" anchor="t" bIns="121900" lIns="121900" spcFirstLastPara="1" rIns="121900" wrap="square" tIns="121900">
            <a:noAutofit/>
          </a:bodyPr>
          <a:lstStyle>
            <a:lvl1pPr indent="-355600" lvl="0" marL="457200" rtl="0">
              <a:lnSpc>
                <a:spcPct val="100000"/>
              </a:lnSpc>
              <a:spcBef>
                <a:spcPts val="0"/>
              </a:spcBef>
              <a:spcAft>
                <a:spcPts val="0"/>
              </a:spcAft>
              <a:buSzPts val="2000"/>
              <a:buChar char="●"/>
              <a:defRPr/>
            </a:lvl1pPr>
            <a:lvl2pPr indent="-355600" lvl="1" marL="914400" rtl="0">
              <a:lnSpc>
                <a:spcPct val="100000"/>
              </a:lnSpc>
              <a:spcBef>
                <a:spcPts val="2100"/>
              </a:spcBef>
              <a:spcAft>
                <a:spcPts val="0"/>
              </a:spcAft>
              <a:buSzPts val="2000"/>
              <a:buChar char="○"/>
              <a:defRPr/>
            </a:lvl2pPr>
            <a:lvl3pPr indent="-355600" lvl="2" marL="1371600" rtl="0">
              <a:lnSpc>
                <a:spcPct val="100000"/>
              </a:lnSpc>
              <a:spcBef>
                <a:spcPts val="2100"/>
              </a:spcBef>
              <a:spcAft>
                <a:spcPts val="0"/>
              </a:spcAft>
              <a:buSzPts val="2000"/>
              <a:buChar char="■"/>
              <a:defRPr/>
            </a:lvl3pPr>
            <a:lvl4pPr indent="-355600" lvl="3" marL="1828800" rtl="0">
              <a:lnSpc>
                <a:spcPct val="100000"/>
              </a:lnSpc>
              <a:spcBef>
                <a:spcPts val="2100"/>
              </a:spcBef>
              <a:spcAft>
                <a:spcPts val="0"/>
              </a:spcAft>
              <a:buSzPts val="2000"/>
              <a:buChar char="●"/>
              <a:defRPr/>
            </a:lvl4pPr>
            <a:lvl5pPr indent="-355600" lvl="4" marL="2286000" rtl="0">
              <a:lnSpc>
                <a:spcPct val="100000"/>
              </a:lnSpc>
              <a:spcBef>
                <a:spcPts val="2100"/>
              </a:spcBef>
              <a:spcAft>
                <a:spcPts val="0"/>
              </a:spcAft>
              <a:buSzPts val="2000"/>
              <a:buChar char="○"/>
              <a:defRPr/>
            </a:lvl5pPr>
            <a:lvl6pPr indent="-355600" lvl="5" marL="2743200" rtl="0">
              <a:lnSpc>
                <a:spcPct val="100000"/>
              </a:lnSpc>
              <a:spcBef>
                <a:spcPts val="2100"/>
              </a:spcBef>
              <a:spcAft>
                <a:spcPts val="0"/>
              </a:spcAft>
              <a:buSzPts val="2000"/>
              <a:buChar char="■"/>
              <a:defRPr/>
            </a:lvl6pPr>
            <a:lvl7pPr indent="-355600" lvl="6" marL="3200400" rtl="0">
              <a:lnSpc>
                <a:spcPct val="100000"/>
              </a:lnSpc>
              <a:spcBef>
                <a:spcPts val="2100"/>
              </a:spcBef>
              <a:spcAft>
                <a:spcPts val="0"/>
              </a:spcAft>
              <a:buSzPts val="2000"/>
              <a:buChar char="●"/>
              <a:defRPr/>
            </a:lvl7pPr>
            <a:lvl8pPr indent="-355600" lvl="7" marL="3657600" rtl="0">
              <a:lnSpc>
                <a:spcPct val="100000"/>
              </a:lnSpc>
              <a:spcBef>
                <a:spcPts val="2100"/>
              </a:spcBef>
              <a:spcAft>
                <a:spcPts val="0"/>
              </a:spcAft>
              <a:buSzPts val="2000"/>
              <a:buChar char="○"/>
              <a:defRPr/>
            </a:lvl8pPr>
            <a:lvl9pPr indent="-355600" lvl="8" marL="4114800" rtl="0">
              <a:lnSpc>
                <a:spcPct val="100000"/>
              </a:lnSpc>
              <a:spcBef>
                <a:spcPts val="2100"/>
              </a:spcBef>
              <a:spcAft>
                <a:spcPts val="2100"/>
              </a:spcAft>
              <a:buSzPts val="2000"/>
              <a:buChar char="■"/>
              <a:defRPr/>
            </a:lvl9pPr>
          </a:lstStyle>
          <a:p/>
        </p:txBody>
      </p:sp>
      <p:sp>
        <p:nvSpPr>
          <p:cNvPr id="319" name="Google Shape;319;p5"/>
          <p:cNvSpPr txBox="1"/>
          <p:nvPr>
            <p:ph idx="14" type="title"/>
          </p:nvPr>
        </p:nvSpPr>
        <p:spPr>
          <a:xfrm>
            <a:off x="8406625" y="2427600"/>
            <a:ext cx="3294600" cy="695700"/>
          </a:xfrm>
          <a:prstGeom prst="rect">
            <a:avLst/>
          </a:prstGeom>
        </p:spPr>
        <p:txBody>
          <a:bodyPr anchorCtr="0" anchor="t" bIns="121900" lIns="121900" spcFirstLastPara="1" rIns="121900" wrap="square" tIns="121900">
            <a:noAutofit/>
          </a:bodyPr>
          <a:lstStyle>
            <a:lvl1pPr indent="0" lvl="0" marL="0" marR="0" rtl="0">
              <a:lnSpc>
                <a:spcPct val="100000"/>
              </a:lnSpc>
              <a:spcBef>
                <a:spcPts val="0"/>
              </a:spcBef>
              <a:spcAft>
                <a:spcPts val="0"/>
              </a:spcAft>
              <a:buClr>
                <a:schemeClr val="dk1"/>
              </a:buClr>
              <a:buSzPts val="2600"/>
              <a:buFont typeface="Aldrich"/>
              <a:buNone/>
              <a:defRPr sz="2600"/>
            </a:lvl1pPr>
            <a:lvl2pPr lvl="1"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2pPr>
            <a:lvl3pPr lvl="2"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3pPr>
            <a:lvl4pPr lvl="3"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4pPr>
            <a:lvl5pPr lvl="4"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5pPr>
            <a:lvl6pPr lvl="5"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6pPr>
            <a:lvl7pPr lvl="6"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7pPr>
            <a:lvl8pPr lvl="7"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8pPr>
            <a:lvl9pPr lvl="8"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9pPr>
          </a:lstStyle>
          <a:p/>
        </p:txBody>
      </p:sp>
      <p:sp>
        <p:nvSpPr>
          <p:cNvPr id="320" name="Google Shape;320;p5"/>
          <p:cNvSpPr txBox="1"/>
          <p:nvPr>
            <p:ph idx="15" type="title"/>
          </p:nvPr>
        </p:nvSpPr>
        <p:spPr>
          <a:xfrm>
            <a:off x="8406625" y="4468659"/>
            <a:ext cx="3294600" cy="695700"/>
          </a:xfrm>
          <a:prstGeom prst="rect">
            <a:avLst/>
          </a:prstGeom>
        </p:spPr>
        <p:txBody>
          <a:bodyPr anchorCtr="0" anchor="t" bIns="121900" lIns="121900" spcFirstLastPara="1" rIns="121900" wrap="square" tIns="121900">
            <a:noAutofit/>
          </a:bodyPr>
          <a:lstStyle>
            <a:lvl1pPr indent="0" lvl="0" marL="0" marR="0" rtl="0">
              <a:lnSpc>
                <a:spcPct val="100000"/>
              </a:lnSpc>
              <a:spcBef>
                <a:spcPts val="0"/>
              </a:spcBef>
              <a:spcAft>
                <a:spcPts val="0"/>
              </a:spcAft>
              <a:buClr>
                <a:schemeClr val="dk1"/>
              </a:buClr>
              <a:buSzPts val="2600"/>
              <a:buFont typeface="Aldrich"/>
              <a:buNone/>
              <a:defRPr sz="2600"/>
            </a:lvl1pPr>
            <a:lvl2pPr lvl="1"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2pPr>
            <a:lvl3pPr lvl="2"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3pPr>
            <a:lvl4pPr lvl="3"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4pPr>
            <a:lvl5pPr lvl="4"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5pPr>
            <a:lvl6pPr lvl="5"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6pPr>
            <a:lvl7pPr lvl="6"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7pPr>
            <a:lvl8pPr lvl="7"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8pPr>
            <a:lvl9pPr lvl="8"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9pPr>
          </a:lstStyle>
          <a:p/>
        </p:txBody>
      </p:sp>
      <p:sp>
        <p:nvSpPr>
          <p:cNvPr id="321" name="Google Shape;321;p5"/>
          <p:cNvSpPr txBox="1"/>
          <p:nvPr>
            <p:ph idx="12" type="sldNum"/>
          </p:nvPr>
        </p:nvSpPr>
        <p:spPr>
          <a:xfrm>
            <a:off x="11409045" y="6333134"/>
            <a:ext cx="731700" cy="525000"/>
          </a:xfrm>
          <a:prstGeom prst="rect">
            <a:avLst/>
          </a:prstGeom>
        </p:spPr>
        <p:txBody>
          <a:bodyPr anchorCtr="0" anchor="t" bIns="121900" lIns="121900" spcFirstLastPara="1" rIns="121900" wrap="square" tIns="121900">
            <a:noAutofit/>
          </a:bodyPr>
          <a:lstStyle>
            <a:lvl1pPr lvl="0">
              <a:buNone/>
              <a:defRPr>
                <a:latin typeface="Poppins Medium"/>
                <a:ea typeface="Poppins Medium"/>
                <a:cs typeface="Poppins Medium"/>
                <a:sym typeface="Poppins Medium"/>
              </a:defRPr>
            </a:lvl1pPr>
            <a:lvl2pPr lvl="1">
              <a:buNone/>
              <a:defRPr>
                <a:latin typeface="Poppins Medium"/>
                <a:ea typeface="Poppins Medium"/>
                <a:cs typeface="Poppins Medium"/>
                <a:sym typeface="Poppins Medium"/>
              </a:defRPr>
            </a:lvl2pPr>
            <a:lvl3pPr lvl="2">
              <a:buNone/>
              <a:defRPr>
                <a:latin typeface="Poppins Medium"/>
                <a:ea typeface="Poppins Medium"/>
                <a:cs typeface="Poppins Medium"/>
                <a:sym typeface="Poppins Medium"/>
              </a:defRPr>
            </a:lvl3pPr>
            <a:lvl4pPr lvl="3">
              <a:buNone/>
              <a:defRPr>
                <a:latin typeface="Poppins Medium"/>
                <a:ea typeface="Poppins Medium"/>
                <a:cs typeface="Poppins Medium"/>
                <a:sym typeface="Poppins Medium"/>
              </a:defRPr>
            </a:lvl4pPr>
            <a:lvl5pPr lvl="4">
              <a:buNone/>
              <a:defRPr>
                <a:latin typeface="Poppins Medium"/>
                <a:ea typeface="Poppins Medium"/>
                <a:cs typeface="Poppins Medium"/>
                <a:sym typeface="Poppins Medium"/>
              </a:defRPr>
            </a:lvl5pPr>
            <a:lvl6pPr lvl="5">
              <a:buNone/>
              <a:defRPr>
                <a:latin typeface="Poppins Medium"/>
                <a:ea typeface="Poppins Medium"/>
                <a:cs typeface="Poppins Medium"/>
                <a:sym typeface="Poppins Medium"/>
              </a:defRPr>
            </a:lvl6pPr>
            <a:lvl7pPr lvl="6">
              <a:buNone/>
              <a:defRPr>
                <a:latin typeface="Poppins Medium"/>
                <a:ea typeface="Poppins Medium"/>
                <a:cs typeface="Poppins Medium"/>
                <a:sym typeface="Poppins Medium"/>
              </a:defRPr>
            </a:lvl7pPr>
            <a:lvl8pPr lvl="7">
              <a:buNone/>
              <a:defRPr>
                <a:latin typeface="Poppins Medium"/>
                <a:ea typeface="Poppins Medium"/>
                <a:cs typeface="Poppins Medium"/>
                <a:sym typeface="Poppins Medium"/>
              </a:defRPr>
            </a:lvl8pPr>
            <a:lvl9pPr lvl="8">
              <a:buNone/>
              <a:defRPr>
                <a:latin typeface="Poppins Medium"/>
                <a:ea typeface="Poppins Medium"/>
                <a:cs typeface="Poppins Medium"/>
                <a:sym typeface="Poppins Medium"/>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v2">
  <p:cSld name="CUSTOM_21">
    <p:bg>
      <p:bgPr>
        <a:gradFill>
          <a:gsLst>
            <a:gs pos="0">
              <a:schemeClr val="accent5"/>
            </a:gs>
            <a:gs pos="100000">
              <a:schemeClr val="accent6"/>
            </a:gs>
          </a:gsLst>
          <a:lin ang="0" scaled="0"/>
        </a:gradFill>
      </p:bgPr>
    </p:bg>
    <p:spTree>
      <p:nvGrpSpPr>
        <p:cNvPr id="322" name="Shape 322"/>
        <p:cNvGrpSpPr/>
        <p:nvPr/>
      </p:nvGrpSpPr>
      <p:grpSpPr>
        <a:xfrm>
          <a:off x="0" y="0"/>
          <a:ext cx="0" cy="0"/>
          <a:chOff x="0" y="0"/>
          <a:chExt cx="0" cy="0"/>
        </a:xfrm>
      </p:grpSpPr>
      <p:sp>
        <p:nvSpPr>
          <p:cNvPr id="323" name="Google Shape;323;p6"/>
          <p:cNvSpPr txBox="1"/>
          <p:nvPr>
            <p:ph idx="1" type="body"/>
          </p:nvPr>
        </p:nvSpPr>
        <p:spPr>
          <a:xfrm>
            <a:off x="490800" y="2046525"/>
            <a:ext cx="6274800" cy="3935100"/>
          </a:xfrm>
          <a:prstGeom prst="rect">
            <a:avLst/>
          </a:prstGeom>
        </p:spPr>
        <p:txBody>
          <a:bodyPr anchorCtr="0" anchor="t" bIns="121900" lIns="121900" spcFirstLastPara="1" rIns="121900" wrap="square" tIns="121900">
            <a:noAutofit/>
          </a:bodyPr>
          <a:lstStyle>
            <a:lvl1pPr indent="-355600" lvl="0" marL="457200" rtl="0">
              <a:lnSpc>
                <a:spcPct val="115000"/>
              </a:lnSpc>
              <a:spcBef>
                <a:spcPts val="0"/>
              </a:spcBef>
              <a:spcAft>
                <a:spcPts val="0"/>
              </a:spcAft>
              <a:buSzPts val="2000"/>
              <a:buChar char="●"/>
              <a:defRPr/>
            </a:lvl1pPr>
            <a:lvl2pPr indent="-355600" lvl="1" marL="914400" rtl="0">
              <a:lnSpc>
                <a:spcPct val="115000"/>
              </a:lnSpc>
              <a:spcBef>
                <a:spcPts val="2100"/>
              </a:spcBef>
              <a:spcAft>
                <a:spcPts val="0"/>
              </a:spcAft>
              <a:buSzPts val="2000"/>
              <a:buChar char="○"/>
              <a:defRPr/>
            </a:lvl2pPr>
            <a:lvl3pPr indent="-355600" lvl="2" marL="1371600" rtl="0">
              <a:lnSpc>
                <a:spcPct val="115000"/>
              </a:lnSpc>
              <a:spcBef>
                <a:spcPts val="2100"/>
              </a:spcBef>
              <a:spcAft>
                <a:spcPts val="0"/>
              </a:spcAft>
              <a:buSzPts val="2000"/>
              <a:buChar char="■"/>
              <a:defRPr/>
            </a:lvl3pPr>
            <a:lvl4pPr indent="-355600" lvl="3" marL="1828800" rtl="0">
              <a:lnSpc>
                <a:spcPct val="115000"/>
              </a:lnSpc>
              <a:spcBef>
                <a:spcPts val="2100"/>
              </a:spcBef>
              <a:spcAft>
                <a:spcPts val="0"/>
              </a:spcAft>
              <a:buSzPts val="2000"/>
              <a:buChar char="●"/>
              <a:defRPr/>
            </a:lvl4pPr>
            <a:lvl5pPr indent="-355600" lvl="4" marL="2286000" rtl="0">
              <a:lnSpc>
                <a:spcPct val="115000"/>
              </a:lnSpc>
              <a:spcBef>
                <a:spcPts val="2100"/>
              </a:spcBef>
              <a:spcAft>
                <a:spcPts val="0"/>
              </a:spcAft>
              <a:buSzPts val="2000"/>
              <a:buChar char="○"/>
              <a:defRPr/>
            </a:lvl5pPr>
            <a:lvl6pPr indent="-355600" lvl="5" marL="2743200" rtl="0">
              <a:lnSpc>
                <a:spcPct val="115000"/>
              </a:lnSpc>
              <a:spcBef>
                <a:spcPts val="2100"/>
              </a:spcBef>
              <a:spcAft>
                <a:spcPts val="0"/>
              </a:spcAft>
              <a:buSzPts val="2000"/>
              <a:buChar char="■"/>
              <a:defRPr/>
            </a:lvl6pPr>
            <a:lvl7pPr indent="-355600" lvl="6" marL="3200400" rtl="0">
              <a:lnSpc>
                <a:spcPct val="115000"/>
              </a:lnSpc>
              <a:spcBef>
                <a:spcPts val="2100"/>
              </a:spcBef>
              <a:spcAft>
                <a:spcPts val="0"/>
              </a:spcAft>
              <a:buSzPts val="2000"/>
              <a:buChar char="●"/>
              <a:defRPr/>
            </a:lvl7pPr>
            <a:lvl8pPr indent="-355600" lvl="7" marL="3657600" rtl="0">
              <a:lnSpc>
                <a:spcPct val="115000"/>
              </a:lnSpc>
              <a:spcBef>
                <a:spcPts val="2100"/>
              </a:spcBef>
              <a:spcAft>
                <a:spcPts val="0"/>
              </a:spcAft>
              <a:buSzPts val="2000"/>
              <a:buChar char="○"/>
              <a:defRPr/>
            </a:lvl8pPr>
            <a:lvl9pPr indent="-355600" lvl="8" marL="4114800" rtl="0">
              <a:lnSpc>
                <a:spcPct val="115000"/>
              </a:lnSpc>
              <a:spcBef>
                <a:spcPts val="2100"/>
              </a:spcBef>
              <a:spcAft>
                <a:spcPts val="2100"/>
              </a:spcAft>
              <a:buSzPts val="2000"/>
              <a:buChar char="■"/>
              <a:defRPr/>
            </a:lvl9pPr>
          </a:lstStyle>
          <a:p/>
        </p:txBody>
      </p:sp>
      <p:sp>
        <p:nvSpPr>
          <p:cNvPr id="324" name="Google Shape;324;p6"/>
          <p:cNvSpPr txBox="1"/>
          <p:nvPr>
            <p:ph idx="2" type="body"/>
          </p:nvPr>
        </p:nvSpPr>
        <p:spPr>
          <a:xfrm>
            <a:off x="10952400" y="2046525"/>
            <a:ext cx="748800" cy="3935100"/>
          </a:xfrm>
          <a:prstGeom prst="rect">
            <a:avLst/>
          </a:prstGeom>
        </p:spPr>
        <p:txBody>
          <a:bodyPr anchorCtr="0" anchor="t" bIns="121900" lIns="121900" spcFirstLastPara="1" rIns="121900" wrap="square" tIns="121900">
            <a:noAutofit/>
          </a:bodyPr>
          <a:lstStyle>
            <a:lvl1pPr indent="-355600" lvl="0" marL="457200" rtl="0" algn="r">
              <a:lnSpc>
                <a:spcPct val="115000"/>
              </a:lnSpc>
              <a:spcBef>
                <a:spcPts val="0"/>
              </a:spcBef>
              <a:spcAft>
                <a:spcPts val="0"/>
              </a:spcAft>
              <a:buSzPts val="2000"/>
              <a:buChar char="●"/>
              <a:defRPr/>
            </a:lvl1pPr>
            <a:lvl2pPr indent="-355600" lvl="1" marL="914400" rtl="0" algn="r">
              <a:lnSpc>
                <a:spcPct val="115000"/>
              </a:lnSpc>
              <a:spcBef>
                <a:spcPts val="2100"/>
              </a:spcBef>
              <a:spcAft>
                <a:spcPts val="0"/>
              </a:spcAft>
              <a:buSzPts val="2000"/>
              <a:buChar char="○"/>
              <a:defRPr/>
            </a:lvl2pPr>
            <a:lvl3pPr indent="-355600" lvl="2" marL="1371600" rtl="0" algn="r">
              <a:lnSpc>
                <a:spcPct val="115000"/>
              </a:lnSpc>
              <a:spcBef>
                <a:spcPts val="2100"/>
              </a:spcBef>
              <a:spcAft>
                <a:spcPts val="0"/>
              </a:spcAft>
              <a:buSzPts val="2000"/>
              <a:buChar char="■"/>
              <a:defRPr/>
            </a:lvl3pPr>
            <a:lvl4pPr indent="-355600" lvl="3" marL="1828800" rtl="0" algn="r">
              <a:lnSpc>
                <a:spcPct val="115000"/>
              </a:lnSpc>
              <a:spcBef>
                <a:spcPts val="2100"/>
              </a:spcBef>
              <a:spcAft>
                <a:spcPts val="0"/>
              </a:spcAft>
              <a:buSzPts val="2000"/>
              <a:buChar char="●"/>
              <a:defRPr/>
            </a:lvl4pPr>
            <a:lvl5pPr indent="-355600" lvl="4" marL="2286000" rtl="0" algn="r">
              <a:lnSpc>
                <a:spcPct val="115000"/>
              </a:lnSpc>
              <a:spcBef>
                <a:spcPts val="2100"/>
              </a:spcBef>
              <a:spcAft>
                <a:spcPts val="0"/>
              </a:spcAft>
              <a:buSzPts val="2000"/>
              <a:buChar char="○"/>
              <a:defRPr/>
            </a:lvl5pPr>
            <a:lvl6pPr indent="-355600" lvl="5" marL="2743200" rtl="0" algn="r">
              <a:lnSpc>
                <a:spcPct val="115000"/>
              </a:lnSpc>
              <a:spcBef>
                <a:spcPts val="2100"/>
              </a:spcBef>
              <a:spcAft>
                <a:spcPts val="0"/>
              </a:spcAft>
              <a:buSzPts val="2000"/>
              <a:buChar char="■"/>
              <a:defRPr/>
            </a:lvl6pPr>
            <a:lvl7pPr indent="-355600" lvl="6" marL="3200400" rtl="0" algn="r">
              <a:lnSpc>
                <a:spcPct val="115000"/>
              </a:lnSpc>
              <a:spcBef>
                <a:spcPts val="2100"/>
              </a:spcBef>
              <a:spcAft>
                <a:spcPts val="0"/>
              </a:spcAft>
              <a:buSzPts val="2000"/>
              <a:buChar char="●"/>
              <a:defRPr/>
            </a:lvl7pPr>
            <a:lvl8pPr indent="-355600" lvl="7" marL="3657600" rtl="0" algn="r">
              <a:lnSpc>
                <a:spcPct val="115000"/>
              </a:lnSpc>
              <a:spcBef>
                <a:spcPts val="2100"/>
              </a:spcBef>
              <a:spcAft>
                <a:spcPts val="0"/>
              </a:spcAft>
              <a:buSzPts val="2000"/>
              <a:buChar char="○"/>
              <a:defRPr/>
            </a:lvl8pPr>
            <a:lvl9pPr indent="-355600" lvl="8" marL="4114800" rtl="0" algn="r">
              <a:lnSpc>
                <a:spcPct val="115000"/>
              </a:lnSpc>
              <a:spcBef>
                <a:spcPts val="2100"/>
              </a:spcBef>
              <a:spcAft>
                <a:spcPts val="2100"/>
              </a:spcAft>
              <a:buSzPts val="2000"/>
              <a:buChar char="■"/>
              <a:defRPr/>
            </a:lvl9pPr>
          </a:lstStyle>
          <a:p/>
        </p:txBody>
      </p:sp>
      <p:sp>
        <p:nvSpPr>
          <p:cNvPr id="325" name="Google Shape;325;p6"/>
          <p:cNvSpPr txBox="1"/>
          <p:nvPr>
            <p:ph type="title"/>
          </p:nvPr>
        </p:nvSpPr>
        <p:spPr>
          <a:xfrm>
            <a:off x="490800" y="554625"/>
            <a:ext cx="11210400" cy="1491900"/>
          </a:xfrm>
          <a:prstGeom prst="rect">
            <a:avLst/>
          </a:prstGeom>
        </p:spPr>
        <p:txBody>
          <a:bodyPr anchorCtr="0" anchor="t" bIns="121900" lIns="121900" spcFirstLastPara="1" rIns="121900" wrap="square" tIns="121900">
            <a:noAutofit/>
          </a:bodyPr>
          <a:lstStyle>
            <a:lvl1pPr indent="0" lvl="0" marL="0" marR="0" rtl="0" algn="l">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p:txBody>
      </p:sp>
      <p:sp>
        <p:nvSpPr>
          <p:cNvPr id="326" name="Google Shape;326;p6"/>
          <p:cNvSpPr txBox="1"/>
          <p:nvPr>
            <p:ph idx="12" type="sldNum"/>
          </p:nvPr>
        </p:nvSpPr>
        <p:spPr>
          <a:xfrm>
            <a:off x="11409045" y="6333134"/>
            <a:ext cx="731700" cy="525000"/>
          </a:xfrm>
          <a:prstGeom prst="rect">
            <a:avLst/>
          </a:prstGeom>
        </p:spPr>
        <p:txBody>
          <a:bodyPr anchorCtr="0" anchor="t" bIns="121900" lIns="121900" spcFirstLastPara="1" rIns="121900" wrap="square" tIns="121900">
            <a:noAutofit/>
          </a:bodyPr>
          <a:lstStyle>
            <a:lvl1pPr lvl="0">
              <a:buNone/>
              <a:defRPr>
                <a:latin typeface="Poppins Medium"/>
                <a:ea typeface="Poppins Medium"/>
                <a:cs typeface="Poppins Medium"/>
                <a:sym typeface="Poppins Medium"/>
              </a:defRPr>
            </a:lvl1pPr>
            <a:lvl2pPr lvl="1">
              <a:buNone/>
              <a:defRPr>
                <a:latin typeface="Poppins Medium"/>
                <a:ea typeface="Poppins Medium"/>
                <a:cs typeface="Poppins Medium"/>
                <a:sym typeface="Poppins Medium"/>
              </a:defRPr>
            </a:lvl2pPr>
            <a:lvl3pPr lvl="2">
              <a:buNone/>
              <a:defRPr>
                <a:latin typeface="Poppins Medium"/>
                <a:ea typeface="Poppins Medium"/>
                <a:cs typeface="Poppins Medium"/>
                <a:sym typeface="Poppins Medium"/>
              </a:defRPr>
            </a:lvl3pPr>
            <a:lvl4pPr lvl="3">
              <a:buNone/>
              <a:defRPr>
                <a:latin typeface="Poppins Medium"/>
                <a:ea typeface="Poppins Medium"/>
                <a:cs typeface="Poppins Medium"/>
                <a:sym typeface="Poppins Medium"/>
              </a:defRPr>
            </a:lvl4pPr>
            <a:lvl5pPr lvl="4">
              <a:buNone/>
              <a:defRPr>
                <a:latin typeface="Poppins Medium"/>
                <a:ea typeface="Poppins Medium"/>
                <a:cs typeface="Poppins Medium"/>
                <a:sym typeface="Poppins Medium"/>
              </a:defRPr>
            </a:lvl5pPr>
            <a:lvl6pPr lvl="5">
              <a:buNone/>
              <a:defRPr>
                <a:latin typeface="Poppins Medium"/>
                <a:ea typeface="Poppins Medium"/>
                <a:cs typeface="Poppins Medium"/>
                <a:sym typeface="Poppins Medium"/>
              </a:defRPr>
            </a:lvl6pPr>
            <a:lvl7pPr lvl="6">
              <a:buNone/>
              <a:defRPr>
                <a:latin typeface="Poppins Medium"/>
                <a:ea typeface="Poppins Medium"/>
                <a:cs typeface="Poppins Medium"/>
                <a:sym typeface="Poppins Medium"/>
              </a:defRPr>
            </a:lvl7pPr>
            <a:lvl8pPr lvl="7">
              <a:buNone/>
              <a:defRPr>
                <a:latin typeface="Poppins Medium"/>
                <a:ea typeface="Poppins Medium"/>
                <a:cs typeface="Poppins Medium"/>
                <a:sym typeface="Poppins Medium"/>
              </a:defRPr>
            </a:lvl8pPr>
            <a:lvl9pPr lvl="8">
              <a:buNone/>
              <a:defRPr>
                <a:latin typeface="Poppins Medium"/>
                <a:ea typeface="Poppins Medium"/>
                <a:cs typeface="Poppins Medium"/>
                <a:sym typeface="Poppins Medium"/>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4 Section Title">
  <p:cSld name="CUSTOM_3">
    <p:bg>
      <p:bgPr>
        <a:gradFill>
          <a:gsLst>
            <a:gs pos="0">
              <a:schemeClr val="accent6"/>
            </a:gs>
            <a:gs pos="100000">
              <a:schemeClr val="accent1"/>
            </a:gs>
          </a:gsLst>
          <a:lin ang="0" scaled="0"/>
        </a:gradFill>
      </p:bgPr>
    </p:bg>
    <p:spTree>
      <p:nvGrpSpPr>
        <p:cNvPr id="327" name="Shape 327"/>
        <p:cNvGrpSpPr/>
        <p:nvPr/>
      </p:nvGrpSpPr>
      <p:grpSpPr>
        <a:xfrm>
          <a:off x="0" y="0"/>
          <a:ext cx="0" cy="0"/>
          <a:chOff x="0" y="0"/>
          <a:chExt cx="0" cy="0"/>
        </a:xfrm>
      </p:grpSpPr>
      <p:sp>
        <p:nvSpPr>
          <p:cNvPr id="328" name="Google Shape;328;p7"/>
          <p:cNvSpPr txBox="1"/>
          <p:nvPr>
            <p:ph type="title"/>
          </p:nvPr>
        </p:nvSpPr>
        <p:spPr>
          <a:xfrm>
            <a:off x="638400" y="2621650"/>
            <a:ext cx="10915200" cy="2066100"/>
          </a:xfrm>
          <a:prstGeom prst="rect">
            <a:avLst/>
          </a:prstGeom>
        </p:spPr>
        <p:txBody>
          <a:bodyPr anchorCtr="0" anchor="t" bIns="121900" lIns="121900" spcFirstLastPara="1" rIns="121900" wrap="square" tIns="121900">
            <a:noAutofit/>
          </a:bodyPr>
          <a:lstStyle>
            <a:lvl1pPr indent="0" lvl="0" marL="0" marR="0" rtl="0" algn="ctr">
              <a:lnSpc>
                <a:spcPct val="100000"/>
              </a:lnSpc>
              <a:spcBef>
                <a:spcPts val="0"/>
              </a:spcBef>
              <a:spcAft>
                <a:spcPts val="0"/>
              </a:spcAft>
              <a:buClr>
                <a:schemeClr val="dk1"/>
              </a:buClr>
              <a:buSzPts val="10000"/>
              <a:buFont typeface="Aldrich"/>
              <a:buNone/>
              <a:defRPr/>
            </a:lvl1pPr>
            <a:lvl2pPr lvl="1" rtl="0" algn="ctr">
              <a:spcBef>
                <a:spcPts val="0"/>
              </a:spcBef>
              <a:spcAft>
                <a:spcPts val="0"/>
              </a:spcAft>
              <a:buClr>
                <a:schemeClr val="dk1"/>
              </a:buClr>
              <a:buSzPts val="10000"/>
              <a:buFont typeface="Abril Fatface"/>
              <a:buNone/>
              <a:defRPr>
                <a:solidFill>
                  <a:schemeClr val="dk1"/>
                </a:solidFill>
                <a:latin typeface="Abril Fatface"/>
                <a:ea typeface="Abril Fatface"/>
                <a:cs typeface="Abril Fatface"/>
                <a:sym typeface="Abril Fatface"/>
              </a:defRPr>
            </a:lvl2pPr>
            <a:lvl3pPr lvl="2" rtl="0" algn="ctr">
              <a:spcBef>
                <a:spcPts val="0"/>
              </a:spcBef>
              <a:spcAft>
                <a:spcPts val="0"/>
              </a:spcAft>
              <a:buClr>
                <a:schemeClr val="dk1"/>
              </a:buClr>
              <a:buSzPts val="10000"/>
              <a:buFont typeface="Abril Fatface"/>
              <a:buNone/>
              <a:defRPr>
                <a:solidFill>
                  <a:schemeClr val="dk1"/>
                </a:solidFill>
                <a:latin typeface="Abril Fatface"/>
                <a:ea typeface="Abril Fatface"/>
                <a:cs typeface="Abril Fatface"/>
                <a:sym typeface="Abril Fatface"/>
              </a:defRPr>
            </a:lvl3pPr>
            <a:lvl4pPr lvl="3" rtl="0" algn="ctr">
              <a:spcBef>
                <a:spcPts val="0"/>
              </a:spcBef>
              <a:spcAft>
                <a:spcPts val="0"/>
              </a:spcAft>
              <a:buClr>
                <a:schemeClr val="dk1"/>
              </a:buClr>
              <a:buSzPts val="10000"/>
              <a:buFont typeface="Abril Fatface"/>
              <a:buNone/>
              <a:defRPr>
                <a:solidFill>
                  <a:schemeClr val="dk1"/>
                </a:solidFill>
                <a:latin typeface="Abril Fatface"/>
                <a:ea typeface="Abril Fatface"/>
                <a:cs typeface="Abril Fatface"/>
                <a:sym typeface="Abril Fatface"/>
              </a:defRPr>
            </a:lvl4pPr>
            <a:lvl5pPr lvl="4" rtl="0" algn="ctr">
              <a:spcBef>
                <a:spcPts val="0"/>
              </a:spcBef>
              <a:spcAft>
                <a:spcPts val="0"/>
              </a:spcAft>
              <a:buClr>
                <a:schemeClr val="dk1"/>
              </a:buClr>
              <a:buSzPts val="10000"/>
              <a:buFont typeface="Abril Fatface"/>
              <a:buNone/>
              <a:defRPr>
                <a:solidFill>
                  <a:schemeClr val="dk1"/>
                </a:solidFill>
                <a:latin typeface="Abril Fatface"/>
                <a:ea typeface="Abril Fatface"/>
                <a:cs typeface="Abril Fatface"/>
                <a:sym typeface="Abril Fatface"/>
              </a:defRPr>
            </a:lvl5pPr>
            <a:lvl6pPr lvl="5" rtl="0" algn="ctr">
              <a:spcBef>
                <a:spcPts val="0"/>
              </a:spcBef>
              <a:spcAft>
                <a:spcPts val="0"/>
              </a:spcAft>
              <a:buClr>
                <a:schemeClr val="dk1"/>
              </a:buClr>
              <a:buSzPts val="10000"/>
              <a:buFont typeface="Abril Fatface"/>
              <a:buNone/>
              <a:defRPr>
                <a:solidFill>
                  <a:schemeClr val="dk1"/>
                </a:solidFill>
                <a:latin typeface="Abril Fatface"/>
                <a:ea typeface="Abril Fatface"/>
                <a:cs typeface="Abril Fatface"/>
                <a:sym typeface="Abril Fatface"/>
              </a:defRPr>
            </a:lvl6pPr>
            <a:lvl7pPr lvl="6" rtl="0" algn="ctr">
              <a:spcBef>
                <a:spcPts val="0"/>
              </a:spcBef>
              <a:spcAft>
                <a:spcPts val="0"/>
              </a:spcAft>
              <a:buClr>
                <a:schemeClr val="dk1"/>
              </a:buClr>
              <a:buSzPts val="10000"/>
              <a:buFont typeface="Abril Fatface"/>
              <a:buNone/>
              <a:defRPr>
                <a:solidFill>
                  <a:schemeClr val="dk1"/>
                </a:solidFill>
                <a:latin typeface="Abril Fatface"/>
                <a:ea typeface="Abril Fatface"/>
                <a:cs typeface="Abril Fatface"/>
                <a:sym typeface="Abril Fatface"/>
              </a:defRPr>
            </a:lvl7pPr>
            <a:lvl8pPr lvl="7" rtl="0" algn="ctr">
              <a:spcBef>
                <a:spcPts val="0"/>
              </a:spcBef>
              <a:spcAft>
                <a:spcPts val="0"/>
              </a:spcAft>
              <a:buClr>
                <a:schemeClr val="dk1"/>
              </a:buClr>
              <a:buSzPts val="10000"/>
              <a:buFont typeface="Abril Fatface"/>
              <a:buNone/>
              <a:defRPr>
                <a:solidFill>
                  <a:schemeClr val="dk1"/>
                </a:solidFill>
                <a:latin typeface="Abril Fatface"/>
                <a:ea typeface="Abril Fatface"/>
                <a:cs typeface="Abril Fatface"/>
                <a:sym typeface="Abril Fatface"/>
              </a:defRPr>
            </a:lvl8pPr>
            <a:lvl9pPr lvl="8" rtl="0" algn="ctr">
              <a:spcBef>
                <a:spcPts val="0"/>
              </a:spcBef>
              <a:spcAft>
                <a:spcPts val="0"/>
              </a:spcAft>
              <a:buClr>
                <a:schemeClr val="dk1"/>
              </a:buClr>
              <a:buSzPts val="10000"/>
              <a:buFont typeface="Abril Fatface"/>
              <a:buNone/>
              <a:defRPr>
                <a:solidFill>
                  <a:schemeClr val="dk1"/>
                </a:solidFill>
                <a:latin typeface="Abril Fatface"/>
                <a:ea typeface="Abril Fatface"/>
                <a:cs typeface="Abril Fatface"/>
                <a:sym typeface="Abril Fatface"/>
              </a:defRPr>
            </a:lvl9pPr>
          </a:lstStyle>
          <a:p/>
        </p:txBody>
      </p:sp>
      <p:sp>
        <p:nvSpPr>
          <p:cNvPr id="329" name="Google Shape;329;p7"/>
          <p:cNvSpPr txBox="1"/>
          <p:nvPr>
            <p:ph idx="1" type="body"/>
          </p:nvPr>
        </p:nvSpPr>
        <p:spPr>
          <a:xfrm>
            <a:off x="638400" y="4705300"/>
            <a:ext cx="10915200" cy="763500"/>
          </a:xfrm>
          <a:prstGeom prst="rect">
            <a:avLst/>
          </a:prstGeom>
        </p:spPr>
        <p:txBody>
          <a:bodyPr anchorCtr="0" anchor="t" bIns="121900" lIns="121900" spcFirstLastPara="1" rIns="121900" wrap="square" tIns="121900">
            <a:noAutofit/>
          </a:bodyPr>
          <a:lstStyle>
            <a:lvl1pPr indent="-355600" lvl="0" marL="457200" algn="ctr">
              <a:spcBef>
                <a:spcPts val="0"/>
              </a:spcBef>
              <a:spcAft>
                <a:spcPts val="0"/>
              </a:spcAft>
              <a:buSzPts val="2000"/>
              <a:buChar char="●"/>
              <a:defRPr/>
            </a:lvl1pPr>
            <a:lvl2pPr indent="-355600" lvl="1" marL="914400" algn="ctr">
              <a:spcBef>
                <a:spcPts val="2100"/>
              </a:spcBef>
              <a:spcAft>
                <a:spcPts val="0"/>
              </a:spcAft>
              <a:buSzPts val="2000"/>
              <a:buChar char="○"/>
              <a:defRPr/>
            </a:lvl2pPr>
            <a:lvl3pPr indent="-355600" lvl="2" marL="1371600" algn="ctr">
              <a:spcBef>
                <a:spcPts val="2100"/>
              </a:spcBef>
              <a:spcAft>
                <a:spcPts val="0"/>
              </a:spcAft>
              <a:buSzPts val="2000"/>
              <a:buChar char="■"/>
              <a:defRPr/>
            </a:lvl3pPr>
            <a:lvl4pPr indent="-355600" lvl="3" marL="1828800" algn="ctr">
              <a:spcBef>
                <a:spcPts val="2100"/>
              </a:spcBef>
              <a:spcAft>
                <a:spcPts val="0"/>
              </a:spcAft>
              <a:buSzPts val="2000"/>
              <a:buChar char="●"/>
              <a:defRPr/>
            </a:lvl4pPr>
            <a:lvl5pPr indent="-355600" lvl="4" marL="2286000" algn="ctr">
              <a:spcBef>
                <a:spcPts val="2100"/>
              </a:spcBef>
              <a:spcAft>
                <a:spcPts val="0"/>
              </a:spcAft>
              <a:buSzPts val="2000"/>
              <a:buChar char="○"/>
              <a:defRPr/>
            </a:lvl5pPr>
            <a:lvl6pPr indent="-355600" lvl="5" marL="2743200" algn="ctr">
              <a:spcBef>
                <a:spcPts val="2100"/>
              </a:spcBef>
              <a:spcAft>
                <a:spcPts val="0"/>
              </a:spcAft>
              <a:buSzPts val="2000"/>
              <a:buChar char="■"/>
              <a:defRPr/>
            </a:lvl6pPr>
            <a:lvl7pPr indent="-355600" lvl="6" marL="3200400" algn="ctr">
              <a:spcBef>
                <a:spcPts val="2100"/>
              </a:spcBef>
              <a:spcAft>
                <a:spcPts val="0"/>
              </a:spcAft>
              <a:buSzPts val="2000"/>
              <a:buChar char="●"/>
              <a:defRPr/>
            </a:lvl7pPr>
            <a:lvl8pPr indent="-355600" lvl="7" marL="3657600" algn="ctr">
              <a:spcBef>
                <a:spcPts val="2100"/>
              </a:spcBef>
              <a:spcAft>
                <a:spcPts val="0"/>
              </a:spcAft>
              <a:buSzPts val="2000"/>
              <a:buChar char="○"/>
              <a:defRPr/>
            </a:lvl8pPr>
            <a:lvl9pPr indent="-355600" lvl="8" marL="4114800" algn="ctr">
              <a:spcBef>
                <a:spcPts val="2100"/>
              </a:spcBef>
              <a:spcAft>
                <a:spcPts val="2100"/>
              </a:spcAft>
              <a:buSzPts val="2000"/>
              <a:buChar char="■"/>
              <a:defRPr/>
            </a:lvl9pPr>
          </a:lstStyle>
          <a:p/>
        </p:txBody>
      </p:sp>
      <p:sp>
        <p:nvSpPr>
          <p:cNvPr id="330" name="Google Shape;330;p7"/>
          <p:cNvSpPr txBox="1"/>
          <p:nvPr>
            <p:ph idx="12" type="sldNum"/>
          </p:nvPr>
        </p:nvSpPr>
        <p:spPr>
          <a:xfrm>
            <a:off x="11409045" y="6333134"/>
            <a:ext cx="731700" cy="525000"/>
          </a:xfrm>
          <a:prstGeom prst="rect">
            <a:avLst/>
          </a:prstGeom>
        </p:spPr>
        <p:txBody>
          <a:bodyPr anchorCtr="0" anchor="t" bIns="121900" lIns="121900" spcFirstLastPara="1" rIns="121900" wrap="square" tIns="121900">
            <a:noAutofit/>
          </a:bodyPr>
          <a:lstStyle>
            <a:lvl1pPr lvl="0">
              <a:buNone/>
              <a:defRPr>
                <a:latin typeface="Poppins Medium"/>
                <a:ea typeface="Poppins Medium"/>
                <a:cs typeface="Poppins Medium"/>
                <a:sym typeface="Poppins Medium"/>
              </a:defRPr>
            </a:lvl1pPr>
            <a:lvl2pPr lvl="1">
              <a:buNone/>
              <a:defRPr>
                <a:latin typeface="Poppins Medium"/>
                <a:ea typeface="Poppins Medium"/>
                <a:cs typeface="Poppins Medium"/>
                <a:sym typeface="Poppins Medium"/>
              </a:defRPr>
            </a:lvl2pPr>
            <a:lvl3pPr lvl="2">
              <a:buNone/>
              <a:defRPr>
                <a:latin typeface="Poppins Medium"/>
                <a:ea typeface="Poppins Medium"/>
                <a:cs typeface="Poppins Medium"/>
                <a:sym typeface="Poppins Medium"/>
              </a:defRPr>
            </a:lvl3pPr>
            <a:lvl4pPr lvl="3">
              <a:buNone/>
              <a:defRPr>
                <a:latin typeface="Poppins Medium"/>
                <a:ea typeface="Poppins Medium"/>
                <a:cs typeface="Poppins Medium"/>
                <a:sym typeface="Poppins Medium"/>
              </a:defRPr>
            </a:lvl4pPr>
            <a:lvl5pPr lvl="4">
              <a:buNone/>
              <a:defRPr>
                <a:latin typeface="Poppins Medium"/>
                <a:ea typeface="Poppins Medium"/>
                <a:cs typeface="Poppins Medium"/>
                <a:sym typeface="Poppins Medium"/>
              </a:defRPr>
            </a:lvl5pPr>
            <a:lvl6pPr lvl="5">
              <a:buNone/>
              <a:defRPr>
                <a:latin typeface="Poppins Medium"/>
                <a:ea typeface="Poppins Medium"/>
                <a:cs typeface="Poppins Medium"/>
                <a:sym typeface="Poppins Medium"/>
              </a:defRPr>
            </a:lvl6pPr>
            <a:lvl7pPr lvl="6">
              <a:buNone/>
              <a:defRPr>
                <a:latin typeface="Poppins Medium"/>
                <a:ea typeface="Poppins Medium"/>
                <a:cs typeface="Poppins Medium"/>
                <a:sym typeface="Poppins Medium"/>
              </a:defRPr>
            </a:lvl7pPr>
            <a:lvl8pPr lvl="7">
              <a:buNone/>
              <a:defRPr>
                <a:latin typeface="Poppins Medium"/>
                <a:ea typeface="Poppins Medium"/>
                <a:cs typeface="Poppins Medium"/>
                <a:sym typeface="Poppins Medium"/>
              </a:defRPr>
            </a:lvl8pPr>
            <a:lvl9pPr lvl="8">
              <a:buNone/>
              <a:defRPr>
                <a:latin typeface="Poppins Medium"/>
                <a:ea typeface="Poppins Medium"/>
                <a:cs typeface="Poppins Medium"/>
                <a:sym typeface="Poppins Medium"/>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6 Two columns">
  <p:cSld name="CUSTOM_4">
    <p:bg>
      <p:bgPr>
        <a:gradFill>
          <a:gsLst>
            <a:gs pos="0">
              <a:schemeClr val="accent4"/>
            </a:gs>
            <a:gs pos="100000">
              <a:schemeClr val="accent3"/>
            </a:gs>
          </a:gsLst>
          <a:lin ang="0" scaled="0"/>
        </a:gradFill>
      </p:bgPr>
    </p:bg>
    <p:spTree>
      <p:nvGrpSpPr>
        <p:cNvPr id="331" name="Shape 331"/>
        <p:cNvGrpSpPr/>
        <p:nvPr/>
      </p:nvGrpSpPr>
      <p:grpSpPr>
        <a:xfrm>
          <a:off x="0" y="0"/>
          <a:ext cx="0" cy="0"/>
          <a:chOff x="0" y="0"/>
          <a:chExt cx="0" cy="0"/>
        </a:xfrm>
      </p:grpSpPr>
      <p:sp>
        <p:nvSpPr>
          <p:cNvPr id="332" name="Google Shape;332;p8"/>
          <p:cNvSpPr txBox="1"/>
          <p:nvPr>
            <p:ph type="title"/>
          </p:nvPr>
        </p:nvSpPr>
        <p:spPr>
          <a:xfrm>
            <a:off x="820050" y="614225"/>
            <a:ext cx="10551900" cy="1362900"/>
          </a:xfrm>
          <a:prstGeom prst="rect">
            <a:avLst/>
          </a:prstGeom>
        </p:spPr>
        <p:txBody>
          <a:bodyPr anchorCtr="0" anchor="t" bIns="121900" lIns="121900" spcFirstLastPara="1" rIns="121900" wrap="square" tIns="121900">
            <a:noAutofit/>
          </a:bodyPr>
          <a:lstStyle>
            <a:lvl1pPr indent="0" lvl="0" marL="0" marR="0" rtl="0" algn="l">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p:txBody>
      </p:sp>
      <p:sp>
        <p:nvSpPr>
          <p:cNvPr id="333" name="Google Shape;333;p8"/>
          <p:cNvSpPr txBox="1"/>
          <p:nvPr>
            <p:ph idx="1" type="body"/>
          </p:nvPr>
        </p:nvSpPr>
        <p:spPr>
          <a:xfrm>
            <a:off x="873350" y="2750800"/>
            <a:ext cx="4960800" cy="3118500"/>
          </a:xfrm>
          <a:prstGeom prst="rect">
            <a:avLst/>
          </a:prstGeom>
        </p:spPr>
        <p:txBody>
          <a:bodyPr anchorCtr="0" anchor="t" bIns="121900" lIns="121900" spcFirstLastPara="1" rIns="121900" wrap="square" tIns="121900">
            <a:noAutofit/>
          </a:bodyPr>
          <a:lstStyle>
            <a:lvl1pPr indent="-355600" lvl="0" marL="457200">
              <a:spcBef>
                <a:spcPts val="0"/>
              </a:spcBef>
              <a:spcAft>
                <a:spcPts val="0"/>
              </a:spcAft>
              <a:buSzPts val="2000"/>
              <a:buChar char="●"/>
              <a:defRPr/>
            </a:lvl1pPr>
            <a:lvl2pPr indent="-355600" lvl="1" marL="914400">
              <a:spcBef>
                <a:spcPts val="2100"/>
              </a:spcBef>
              <a:spcAft>
                <a:spcPts val="0"/>
              </a:spcAft>
              <a:buSzPts val="2000"/>
              <a:buChar char="○"/>
              <a:defRPr/>
            </a:lvl2pPr>
            <a:lvl3pPr indent="-355600" lvl="2" marL="1371600">
              <a:spcBef>
                <a:spcPts val="2100"/>
              </a:spcBef>
              <a:spcAft>
                <a:spcPts val="0"/>
              </a:spcAft>
              <a:buSzPts val="2000"/>
              <a:buChar char="■"/>
              <a:defRPr/>
            </a:lvl3pPr>
            <a:lvl4pPr indent="-355600" lvl="3" marL="1828800">
              <a:spcBef>
                <a:spcPts val="2100"/>
              </a:spcBef>
              <a:spcAft>
                <a:spcPts val="0"/>
              </a:spcAft>
              <a:buSzPts val="2000"/>
              <a:buChar char="●"/>
              <a:defRPr/>
            </a:lvl4pPr>
            <a:lvl5pPr indent="-355600" lvl="4" marL="2286000">
              <a:spcBef>
                <a:spcPts val="2100"/>
              </a:spcBef>
              <a:spcAft>
                <a:spcPts val="0"/>
              </a:spcAft>
              <a:buSzPts val="2000"/>
              <a:buChar char="○"/>
              <a:defRPr/>
            </a:lvl5pPr>
            <a:lvl6pPr indent="-355600" lvl="5" marL="2743200">
              <a:spcBef>
                <a:spcPts val="2100"/>
              </a:spcBef>
              <a:spcAft>
                <a:spcPts val="0"/>
              </a:spcAft>
              <a:buSzPts val="2000"/>
              <a:buChar char="■"/>
              <a:defRPr/>
            </a:lvl6pPr>
            <a:lvl7pPr indent="-355600" lvl="6" marL="3200400">
              <a:spcBef>
                <a:spcPts val="2100"/>
              </a:spcBef>
              <a:spcAft>
                <a:spcPts val="0"/>
              </a:spcAft>
              <a:buSzPts val="2000"/>
              <a:buChar char="●"/>
              <a:defRPr/>
            </a:lvl7pPr>
            <a:lvl8pPr indent="-355600" lvl="7" marL="3657600">
              <a:spcBef>
                <a:spcPts val="2100"/>
              </a:spcBef>
              <a:spcAft>
                <a:spcPts val="0"/>
              </a:spcAft>
              <a:buSzPts val="2000"/>
              <a:buChar char="○"/>
              <a:defRPr/>
            </a:lvl8pPr>
            <a:lvl9pPr indent="-355600" lvl="8" marL="4114800">
              <a:spcBef>
                <a:spcPts val="2100"/>
              </a:spcBef>
              <a:spcAft>
                <a:spcPts val="2100"/>
              </a:spcAft>
              <a:buSzPts val="2000"/>
              <a:buChar char="■"/>
              <a:defRPr/>
            </a:lvl9pPr>
          </a:lstStyle>
          <a:p/>
        </p:txBody>
      </p:sp>
      <p:sp>
        <p:nvSpPr>
          <p:cNvPr id="334" name="Google Shape;334;p8"/>
          <p:cNvSpPr txBox="1"/>
          <p:nvPr>
            <p:ph idx="2" type="body"/>
          </p:nvPr>
        </p:nvSpPr>
        <p:spPr>
          <a:xfrm>
            <a:off x="6464146" y="2739050"/>
            <a:ext cx="4961100" cy="3118500"/>
          </a:xfrm>
          <a:prstGeom prst="rect">
            <a:avLst/>
          </a:prstGeom>
        </p:spPr>
        <p:txBody>
          <a:bodyPr anchorCtr="0" anchor="t" bIns="121900" lIns="121900" spcFirstLastPara="1" rIns="121900" wrap="square" tIns="121900">
            <a:noAutofit/>
          </a:bodyPr>
          <a:lstStyle>
            <a:lvl1pPr indent="-355600" lvl="0" marL="457200">
              <a:spcBef>
                <a:spcPts val="0"/>
              </a:spcBef>
              <a:spcAft>
                <a:spcPts val="0"/>
              </a:spcAft>
              <a:buSzPts val="2000"/>
              <a:buChar char="●"/>
              <a:defRPr/>
            </a:lvl1pPr>
            <a:lvl2pPr indent="-355600" lvl="1" marL="914400">
              <a:spcBef>
                <a:spcPts val="2100"/>
              </a:spcBef>
              <a:spcAft>
                <a:spcPts val="0"/>
              </a:spcAft>
              <a:buSzPts val="2000"/>
              <a:buChar char="○"/>
              <a:defRPr/>
            </a:lvl2pPr>
            <a:lvl3pPr indent="-355600" lvl="2" marL="1371600">
              <a:spcBef>
                <a:spcPts val="2100"/>
              </a:spcBef>
              <a:spcAft>
                <a:spcPts val="0"/>
              </a:spcAft>
              <a:buSzPts val="2000"/>
              <a:buChar char="■"/>
              <a:defRPr/>
            </a:lvl3pPr>
            <a:lvl4pPr indent="-355600" lvl="3" marL="1828800">
              <a:spcBef>
                <a:spcPts val="2100"/>
              </a:spcBef>
              <a:spcAft>
                <a:spcPts val="0"/>
              </a:spcAft>
              <a:buSzPts val="2000"/>
              <a:buChar char="●"/>
              <a:defRPr/>
            </a:lvl4pPr>
            <a:lvl5pPr indent="-355600" lvl="4" marL="2286000">
              <a:spcBef>
                <a:spcPts val="2100"/>
              </a:spcBef>
              <a:spcAft>
                <a:spcPts val="0"/>
              </a:spcAft>
              <a:buSzPts val="2000"/>
              <a:buChar char="○"/>
              <a:defRPr/>
            </a:lvl5pPr>
            <a:lvl6pPr indent="-355600" lvl="5" marL="2743200">
              <a:spcBef>
                <a:spcPts val="2100"/>
              </a:spcBef>
              <a:spcAft>
                <a:spcPts val="0"/>
              </a:spcAft>
              <a:buSzPts val="2000"/>
              <a:buChar char="■"/>
              <a:defRPr/>
            </a:lvl6pPr>
            <a:lvl7pPr indent="-355600" lvl="6" marL="3200400">
              <a:spcBef>
                <a:spcPts val="2100"/>
              </a:spcBef>
              <a:spcAft>
                <a:spcPts val="0"/>
              </a:spcAft>
              <a:buSzPts val="2000"/>
              <a:buChar char="●"/>
              <a:defRPr/>
            </a:lvl7pPr>
            <a:lvl8pPr indent="-355600" lvl="7" marL="3657600">
              <a:spcBef>
                <a:spcPts val="2100"/>
              </a:spcBef>
              <a:spcAft>
                <a:spcPts val="0"/>
              </a:spcAft>
              <a:buSzPts val="2000"/>
              <a:buChar char="○"/>
              <a:defRPr/>
            </a:lvl8pPr>
            <a:lvl9pPr indent="-355600" lvl="8" marL="4114800">
              <a:spcBef>
                <a:spcPts val="2100"/>
              </a:spcBef>
              <a:spcAft>
                <a:spcPts val="2100"/>
              </a:spcAft>
              <a:buSzPts val="2000"/>
              <a:buChar char="■"/>
              <a:defRPr/>
            </a:lvl9pPr>
          </a:lstStyle>
          <a:p/>
        </p:txBody>
      </p:sp>
      <p:sp>
        <p:nvSpPr>
          <p:cNvPr id="335" name="Google Shape;335;p8"/>
          <p:cNvSpPr txBox="1"/>
          <p:nvPr>
            <p:ph idx="12" type="sldNum"/>
          </p:nvPr>
        </p:nvSpPr>
        <p:spPr>
          <a:xfrm>
            <a:off x="11409045" y="6333134"/>
            <a:ext cx="731700" cy="525000"/>
          </a:xfrm>
          <a:prstGeom prst="rect">
            <a:avLst/>
          </a:prstGeom>
        </p:spPr>
        <p:txBody>
          <a:bodyPr anchorCtr="0" anchor="t" bIns="121900" lIns="121900" spcFirstLastPara="1" rIns="121900" wrap="square" tIns="121900">
            <a:noAutofit/>
          </a:bodyPr>
          <a:lstStyle>
            <a:lvl1pPr lvl="0">
              <a:buNone/>
              <a:defRPr>
                <a:latin typeface="Poppins Medium"/>
                <a:ea typeface="Poppins Medium"/>
                <a:cs typeface="Poppins Medium"/>
                <a:sym typeface="Poppins Medium"/>
              </a:defRPr>
            </a:lvl1pPr>
            <a:lvl2pPr lvl="1">
              <a:buNone/>
              <a:defRPr>
                <a:latin typeface="Poppins Medium"/>
                <a:ea typeface="Poppins Medium"/>
                <a:cs typeface="Poppins Medium"/>
                <a:sym typeface="Poppins Medium"/>
              </a:defRPr>
            </a:lvl2pPr>
            <a:lvl3pPr lvl="2">
              <a:buNone/>
              <a:defRPr>
                <a:latin typeface="Poppins Medium"/>
                <a:ea typeface="Poppins Medium"/>
                <a:cs typeface="Poppins Medium"/>
                <a:sym typeface="Poppins Medium"/>
              </a:defRPr>
            </a:lvl3pPr>
            <a:lvl4pPr lvl="3">
              <a:buNone/>
              <a:defRPr>
                <a:latin typeface="Poppins Medium"/>
                <a:ea typeface="Poppins Medium"/>
                <a:cs typeface="Poppins Medium"/>
                <a:sym typeface="Poppins Medium"/>
              </a:defRPr>
            </a:lvl4pPr>
            <a:lvl5pPr lvl="4">
              <a:buNone/>
              <a:defRPr>
                <a:latin typeface="Poppins Medium"/>
                <a:ea typeface="Poppins Medium"/>
                <a:cs typeface="Poppins Medium"/>
                <a:sym typeface="Poppins Medium"/>
              </a:defRPr>
            </a:lvl5pPr>
            <a:lvl6pPr lvl="5">
              <a:buNone/>
              <a:defRPr>
                <a:latin typeface="Poppins Medium"/>
                <a:ea typeface="Poppins Medium"/>
                <a:cs typeface="Poppins Medium"/>
                <a:sym typeface="Poppins Medium"/>
              </a:defRPr>
            </a:lvl6pPr>
            <a:lvl7pPr lvl="6">
              <a:buNone/>
              <a:defRPr>
                <a:latin typeface="Poppins Medium"/>
                <a:ea typeface="Poppins Medium"/>
                <a:cs typeface="Poppins Medium"/>
                <a:sym typeface="Poppins Medium"/>
              </a:defRPr>
            </a:lvl7pPr>
            <a:lvl8pPr lvl="7">
              <a:buNone/>
              <a:defRPr>
                <a:latin typeface="Poppins Medium"/>
                <a:ea typeface="Poppins Medium"/>
                <a:cs typeface="Poppins Medium"/>
                <a:sym typeface="Poppins Medium"/>
              </a:defRPr>
            </a:lvl8pPr>
            <a:lvl9pPr lvl="8">
              <a:buNone/>
              <a:defRPr>
                <a:latin typeface="Poppins Medium"/>
                <a:ea typeface="Poppins Medium"/>
                <a:cs typeface="Poppins Medium"/>
                <a:sym typeface="Poppins Medium"/>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5 One column">
  <p:cSld name="CUSTOM_5">
    <p:spTree>
      <p:nvGrpSpPr>
        <p:cNvPr id="336" name="Shape 336"/>
        <p:cNvGrpSpPr/>
        <p:nvPr/>
      </p:nvGrpSpPr>
      <p:grpSpPr>
        <a:xfrm>
          <a:off x="0" y="0"/>
          <a:ext cx="0" cy="0"/>
          <a:chOff x="0" y="0"/>
          <a:chExt cx="0" cy="0"/>
        </a:xfrm>
      </p:grpSpPr>
      <p:sp>
        <p:nvSpPr>
          <p:cNvPr id="337" name="Google Shape;337;p9"/>
          <p:cNvSpPr txBox="1"/>
          <p:nvPr>
            <p:ph type="title"/>
          </p:nvPr>
        </p:nvSpPr>
        <p:spPr>
          <a:xfrm>
            <a:off x="920475" y="845500"/>
            <a:ext cx="9051000" cy="1509300"/>
          </a:xfrm>
          <a:prstGeom prst="rect">
            <a:avLst/>
          </a:prstGeom>
        </p:spPr>
        <p:txBody>
          <a:bodyPr anchorCtr="0" anchor="t" bIns="121900" lIns="121900" spcFirstLastPara="1" rIns="121900" wrap="square" tIns="121900">
            <a:noAutofit/>
          </a:bodyPr>
          <a:lstStyle>
            <a:lvl1pPr indent="0" lvl="0" marL="0" marR="0" rtl="0" algn="l">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p:txBody>
      </p:sp>
      <p:sp>
        <p:nvSpPr>
          <p:cNvPr id="338" name="Google Shape;338;p9"/>
          <p:cNvSpPr txBox="1"/>
          <p:nvPr>
            <p:ph idx="1" type="body"/>
          </p:nvPr>
        </p:nvSpPr>
        <p:spPr>
          <a:xfrm>
            <a:off x="920475" y="2555475"/>
            <a:ext cx="9051000" cy="3436500"/>
          </a:xfrm>
          <a:prstGeom prst="rect">
            <a:avLst/>
          </a:prstGeom>
        </p:spPr>
        <p:txBody>
          <a:bodyPr anchorCtr="0" anchor="t" bIns="121900" lIns="121900" spcFirstLastPara="1" rIns="121900" wrap="square" tIns="121900">
            <a:noAutofit/>
          </a:bodyPr>
          <a:lstStyle>
            <a:lvl1pPr indent="-355600" lvl="0" marL="457200">
              <a:spcBef>
                <a:spcPts val="0"/>
              </a:spcBef>
              <a:spcAft>
                <a:spcPts val="0"/>
              </a:spcAft>
              <a:buSzPts val="2000"/>
              <a:buChar char="●"/>
              <a:defRPr/>
            </a:lvl1pPr>
            <a:lvl2pPr indent="-355600" lvl="1" marL="914400">
              <a:spcBef>
                <a:spcPts val="2100"/>
              </a:spcBef>
              <a:spcAft>
                <a:spcPts val="0"/>
              </a:spcAft>
              <a:buSzPts val="2000"/>
              <a:buChar char="○"/>
              <a:defRPr/>
            </a:lvl2pPr>
            <a:lvl3pPr indent="-355600" lvl="2" marL="1371600">
              <a:spcBef>
                <a:spcPts val="2100"/>
              </a:spcBef>
              <a:spcAft>
                <a:spcPts val="0"/>
              </a:spcAft>
              <a:buSzPts val="2000"/>
              <a:buChar char="■"/>
              <a:defRPr/>
            </a:lvl3pPr>
            <a:lvl4pPr indent="-355600" lvl="3" marL="1828800">
              <a:spcBef>
                <a:spcPts val="2100"/>
              </a:spcBef>
              <a:spcAft>
                <a:spcPts val="0"/>
              </a:spcAft>
              <a:buSzPts val="2000"/>
              <a:buChar char="●"/>
              <a:defRPr/>
            </a:lvl4pPr>
            <a:lvl5pPr indent="-355600" lvl="4" marL="2286000">
              <a:spcBef>
                <a:spcPts val="2100"/>
              </a:spcBef>
              <a:spcAft>
                <a:spcPts val="0"/>
              </a:spcAft>
              <a:buSzPts val="2000"/>
              <a:buChar char="○"/>
              <a:defRPr/>
            </a:lvl5pPr>
            <a:lvl6pPr indent="-355600" lvl="5" marL="2743200">
              <a:spcBef>
                <a:spcPts val="2100"/>
              </a:spcBef>
              <a:spcAft>
                <a:spcPts val="0"/>
              </a:spcAft>
              <a:buSzPts val="2000"/>
              <a:buChar char="■"/>
              <a:defRPr/>
            </a:lvl6pPr>
            <a:lvl7pPr indent="-355600" lvl="6" marL="3200400">
              <a:spcBef>
                <a:spcPts val="2100"/>
              </a:spcBef>
              <a:spcAft>
                <a:spcPts val="0"/>
              </a:spcAft>
              <a:buSzPts val="2000"/>
              <a:buChar char="●"/>
              <a:defRPr/>
            </a:lvl7pPr>
            <a:lvl8pPr indent="-355600" lvl="7" marL="3657600">
              <a:spcBef>
                <a:spcPts val="2100"/>
              </a:spcBef>
              <a:spcAft>
                <a:spcPts val="0"/>
              </a:spcAft>
              <a:buSzPts val="2000"/>
              <a:buChar char="○"/>
              <a:defRPr/>
            </a:lvl8pPr>
            <a:lvl9pPr indent="-355600" lvl="8" marL="4114800">
              <a:spcBef>
                <a:spcPts val="2100"/>
              </a:spcBef>
              <a:spcAft>
                <a:spcPts val="2100"/>
              </a:spcAft>
              <a:buSzPts val="2000"/>
              <a:buChar char="■"/>
              <a:defRPr/>
            </a:lvl9pPr>
          </a:lstStyle>
          <a:p/>
        </p:txBody>
      </p:sp>
      <p:sp>
        <p:nvSpPr>
          <p:cNvPr id="339" name="Google Shape;339;p9"/>
          <p:cNvSpPr txBox="1"/>
          <p:nvPr>
            <p:ph idx="12" type="sldNum"/>
          </p:nvPr>
        </p:nvSpPr>
        <p:spPr>
          <a:xfrm>
            <a:off x="11409045" y="6333134"/>
            <a:ext cx="731700" cy="525000"/>
          </a:xfrm>
          <a:prstGeom prst="rect">
            <a:avLst/>
          </a:prstGeom>
        </p:spPr>
        <p:txBody>
          <a:bodyPr anchorCtr="0" anchor="t" bIns="121900" lIns="121900" spcFirstLastPara="1" rIns="121900" wrap="square" tIns="121900">
            <a:noAutofit/>
          </a:bodyPr>
          <a:lstStyle>
            <a:lvl1pPr lvl="0">
              <a:buNone/>
              <a:defRPr>
                <a:latin typeface="Poppins Medium"/>
                <a:ea typeface="Poppins Medium"/>
                <a:cs typeface="Poppins Medium"/>
                <a:sym typeface="Poppins Medium"/>
              </a:defRPr>
            </a:lvl1pPr>
            <a:lvl2pPr lvl="1">
              <a:buNone/>
              <a:defRPr>
                <a:latin typeface="Poppins Medium"/>
                <a:ea typeface="Poppins Medium"/>
                <a:cs typeface="Poppins Medium"/>
                <a:sym typeface="Poppins Medium"/>
              </a:defRPr>
            </a:lvl2pPr>
            <a:lvl3pPr lvl="2">
              <a:buNone/>
              <a:defRPr>
                <a:latin typeface="Poppins Medium"/>
                <a:ea typeface="Poppins Medium"/>
                <a:cs typeface="Poppins Medium"/>
                <a:sym typeface="Poppins Medium"/>
              </a:defRPr>
            </a:lvl3pPr>
            <a:lvl4pPr lvl="3">
              <a:buNone/>
              <a:defRPr>
                <a:latin typeface="Poppins Medium"/>
                <a:ea typeface="Poppins Medium"/>
                <a:cs typeface="Poppins Medium"/>
                <a:sym typeface="Poppins Medium"/>
              </a:defRPr>
            </a:lvl4pPr>
            <a:lvl5pPr lvl="4">
              <a:buNone/>
              <a:defRPr>
                <a:latin typeface="Poppins Medium"/>
                <a:ea typeface="Poppins Medium"/>
                <a:cs typeface="Poppins Medium"/>
                <a:sym typeface="Poppins Medium"/>
              </a:defRPr>
            </a:lvl5pPr>
            <a:lvl6pPr lvl="5">
              <a:buNone/>
              <a:defRPr>
                <a:latin typeface="Poppins Medium"/>
                <a:ea typeface="Poppins Medium"/>
                <a:cs typeface="Poppins Medium"/>
                <a:sym typeface="Poppins Medium"/>
              </a:defRPr>
            </a:lvl6pPr>
            <a:lvl7pPr lvl="6">
              <a:buNone/>
              <a:defRPr>
                <a:latin typeface="Poppins Medium"/>
                <a:ea typeface="Poppins Medium"/>
                <a:cs typeface="Poppins Medium"/>
                <a:sym typeface="Poppins Medium"/>
              </a:defRPr>
            </a:lvl7pPr>
            <a:lvl8pPr lvl="7">
              <a:buNone/>
              <a:defRPr>
                <a:latin typeface="Poppins Medium"/>
                <a:ea typeface="Poppins Medium"/>
                <a:cs typeface="Poppins Medium"/>
                <a:sym typeface="Poppins Medium"/>
              </a:defRPr>
            </a:lvl8pPr>
            <a:lvl9pPr lvl="8">
              <a:buNone/>
              <a:defRPr>
                <a:latin typeface="Poppins Medium"/>
                <a:ea typeface="Poppins Medium"/>
                <a:cs typeface="Poppins Medium"/>
                <a:sym typeface="Poppins Medium"/>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7 Quote">
  <p:cSld name="CUSTOM_6">
    <p:bg>
      <p:bgPr>
        <a:gradFill>
          <a:gsLst>
            <a:gs pos="0">
              <a:schemeClr val="accent5"/>
            </a:gs>
            <a:gs pos="100000">
              <a:schemeClr val="accent4"/>
            </a:gs>
          </a:gsLst>
          <a:lin ang="0" scaled="0"/>
        </a:gradFill>
      </p:bgPr>
    </p:bg>
    <p:spTree>
      <p:nvGrpSpPr>
        <p:cNvPr id="340" name="Shape 340"/>
        <p:cNvGrpSpPr/>
        <p:nvPr/>
      </p:nvGrpSpPr>
      <p:grpSpPr>
        <a:xfrm>
          <a:off x="0" y="0"/>
          <a:ext cx="0" cy="0"/>
          <a:chOff x="0" y="0"/>
          <a:chExt cx="0" cy="0"/>
        </a:xfrm>
      </p:grpSpPr>
      <p:sp>
        <p:nvSpPr>
          <p:cNvPr id="341" name="Google Shape;341;p10"/>
          <p:cNvSpPr txBox="1"/>
          <p:nvPr>
            <p:ph type="title"/>
          </p:nvPr>
        </p:nvSpPr>
        <p:spPr>
          <a:xfrm>
            <a:off x="558100" y="1873525"/>
            <a:ext cx="11095500" cy="3160800"/>
          </a:xfrm>
          <a:prstGeom prst="rect">
            <a:avLst/>
          </a:prstGeom>
        </p:spPr>
        <p:txBody>
          <a:bodyPr anchorCtr="0" anchor="ctr" bIns="121900" lIns="121900" spcFirstLastPara="1" rIns="121900" wrap="square" tIns="121900">
            <a:noAutofit/>
          </a:bodyPr>
          <a:lstStyle>
            <a:lvl1pPr lvl="0" rtl="0" algn="ctr">
              <a:spcBef>
                <a:spcPts val="0"/>
              </a:spcBef>
              <a:spcAft>
                <a:spcPts val="0"/>
              </a:spcAft>
              <a:buSzPts val="7000"/>
              <a:buNone/>
              <a:defRPr sz="7000"/>
            </a:lvl1pPr>
            <a:lvl2pPr lvl="1" rtl="0" algn="ctr">
              <a:spcBef>
                <a:spcPts val="0"/>
              </a:spcBef>
              <a:spcAft>
                <a:spcPts val="0"/>
              </a:spcAft>
              <a:buSzPts val="7000"/>
              <a:buNone/>
              <a:defRPr sz="7000"/>
            </a:lvl2pPr>
            <a:lvl3pPr lvl="2" rtl="0" algn="ctr">
              <a:spcBef>
                <a:spcPts val="0"/>
              </a:spcBef>
              <a:spcAft>
                <a:spcPts val="0"/>
              </a:spcAft>
              <a:buSzPts val="7000"/>
              <a:buNone/>
              <a:defRPr sz="7000"/>
            </a:lvl3pPr>
            <a:lvl4pPr lvl="3" rtl="0" algn="ctr">
              <a:spcBef>
                <a:spcPts val="0"/>
              </a:spcBef>
              <a:spcAft>
                <a:spcPts val="0"/>
              </a:spcAft>
              <a:buSzPts val="7000"/>
              <a:buNone/>
              <a:defRPr sz="7000"/>
            </a:lvl4pPr>
            <a:lvl5pPr lvl="4" rtl="0" algn="ctr">
              <a:spcBef>
                <a:spcPts val="0"/>
              </a:spcBef>
              <a:spcAft>
                <a:spcPts val="0"/>
              </a:spcAft>
              <a:buSzPts val="7000"/>
              <a:buNone/>
              <a:defRPr sz="7000"/>
            </a:lvl5pPr>
            <a:lvl6pPr lvl="5" rtl="0" algn="ctr">
              <a:spcBef>
                <a:spcPts val="0"/>
              </a:spcBef>
              <a:spcAft>
                <a:spcPts val="0"/>
              </a:spcAft>
              <a:buSzPts val="7000"/>
              <a:buNone/>
              <a:defRPr sz="7000"/>
            </a:lvl6pPr>
            <a:lvl7pPr lvl="6" rtl="0" algn="ctr">
              <a:spcBef>
                <a:spcPts val="0"/>
              </a:spcBef>
              <a:spcAft>
                <a:spcPts val="0"/>
              </a:spcAft>
              <a:buSzPts val="7000"/>
              <a:buNone/>
              <a:defRPr sz="7000"/>
            </a:lvl7pPr>
            <a:lvl8pPr lvl="7" rtl="0" algn="ctr">
              <a:spcBef>
                <a:spcPts val="0"/>
              </a:spcBef>
              <a:spcAft>
                <a:spcPts val="0"/>
              </a:spcAft>
              <a:buSzPts val="7000"/>
              <a:buNone/>
              <a:defRPr sz="7000"/>
            </a:lvl8pPr>
            <a:lvl9pPr lvl="8" rtl="0" algn="ctr">
              <a:spcBef>
                <a:spcPts val="0"/>
              </a:spcBef>
              <a:spcAft>
                <a:spcPts val="0"/>
              </a:spcAft>
              <a:buSzPts val="7000"/>
              <a:buNone/>
              <a:defRPr sz="7000"/>
            </a:lvl9pPr>
          </a:lstStyle>
          <a:p/>
        </p:txBody>
      </p:sp>
      <p:sp>
        <p:nvSpPr>
          <p:cNvPr id="342" name="Google Shape;342;p10"/>
          <p:cNvSpPr txBox="1"/>
          <p:nvPr>
            <p:ph idx="1" type="subTitle"/>
          </p:nvPr>
        </p:nvSpPr>
        <p:spPr>
          <a:xfrm>
            <a:off x="632875" y="5919475"/>
            <a:ext cx="11379900" cy="717900"/>
          </a:xfrm>
          <a:prstGeom prst="rect">
            <a:avLst/>
          </a:prstGeom>
        </p:spPr>
        <p:txBody>
          <a:bodyPr anchorCtr="0" anchor="b" bIns="121900" lIns="121900" spcFirstLastPara="1" rIns="121900" wrap="square" tIns="121900">
            <a:noAutofit/>
          </a:bodyPr>
          <a:lstStyle>
            <a:lvl1pPr lvl="0" rtl="0" algn="r">
              <a:lnSpc>
                <a:spcPct val="100000"/>
              </a:lnSpc>
              <a:spcBef>
                <a:spcPts val="0"/>
              </a:spcBef>
              <a:spcAft>
                <a:spcPts val="0"/>
              </a:spcAft>
              <a:buSzPts val="2000"/>
              <a:buNone/>
              <a:defRPr/>
            </a:lvl1pPr>
            <a:lvl2pPr lvl="1" rtl="0" algn="r">
              <a:lnSpc>
                <a:spcPct val="100000"/>
              </a:lnSpc>
              <a:spcBef>
                <a:spcPts val="0"/>
              </a:spcBef>
              <a:spcAft>
                <a:spcPts val="0"/>
              </a:spcAft>
              <a:buSzPts val="2000"/>
              <a:buNone/>
              <a:defRPr/>
            </a:lvl2pPr>
            <a:lvl3pPr lvl="2" rtl="0" algn="r">
              <a:lnSpc>
                <a:spcPct val="100000"/>
              </a:lnSpc>
              <a:spcBef>
                <a:spcPts val="0"/>
              </a:spcBef>
              <a:spcAft>
                <a:spcPts val="0"/>
              </a:spcAft>
              <a:buSzPts val="2000"/>
              <a:buNone/>
              <a:defRPr/>
            </a:lvl3pPr>
            <a:lvl4pPr lvl="3" rtl="0" algn="r">
              <a:lnSpc>
                <a:spcPct val="100000"/>
              </a:lnSpc>
              <a:spcBef>
                <a:spcPts val="0"/>
              </a:spcBef>
              <a:spcAft>
                <a:spcPts val="0"/>
              </a:spcAft>
              <a:buSzPts val="2000"/>
              <a:buNone/>
              <a:defRPr/>
            </a:lvl4pPr>
            <a:lvl5pPr lvl="4" rtl="0" algn="r">
              <a:lnSpc>
                <a:spcPct val="100000"/>
              </a:lnSpc>
              <a:spcBef>
                <a:spcPts val="0"/>
              </a:spcBef>
              <a:spcAft>
                <a:spcPts val="0"/>
              </a:spcAft>
              <a:buSzPts val="2000"/>
              <a:buNone/>
              <a:defRPr/>
            </a:lvl5pPr>
            <a:lvl6pPr lvl="5" rtl="0" algn="r">
              <a:lnSpc>
                <a:spcPct val="100000"/>
              </a:lnSpc>
              <a:spcBef>
                <a:spcPts val="0"/>
              </a:spcBef>
              <a:spcAft>
                <a:spcPts val="0"/>
              </a:spcAft>
              <a:buSzPts val="2000"/>
              <a:buNone/>
              <a:defRPr/>
            </a:lvl6pPr>
            <a:lvl7pPr lvl="6" rtl="0" algn="r">
              <a:lnSpc>
                <a:spcPct val="100000"/>
              </a:lnSpc>
              <a:spcBef>
                <a:spcPts val="0"/>
              </a:spcBef>
              <a:spcAft>
                <a:spcPts val="0"/>
              </a:spcAft>
              <a:buSzPts val="2000"/>
              <a:buNone/>
              <a:defRPr/>
            </a:lvl7pPr>
            <a:lvl8pPr lvl="7" rtl="0" algn="r">
              <a:lnSpc>
                <a:spcPct val="100000"/>
              </a:lnSpc>
              <a:spcBef>
                <a:spcPts val="0"/>
              </a:spcBef>
              <a:spcAft>
                <a:spcPts val="0"/>
              </a:spcAft>
              <a:buSzPts val="2000"/>
              <a:buNone/>
              <a:defRPr/>
            </a:lvl8pPr>
            <a:lvl9pPr lvl="8" rtl="0" algn="r">
              <a:lnSpc>
                <a:spcPct val="100000"/>
              </a:lnSpc>
              <a:spcBef>
                <a:spcPts val="0"/>
              </a:spcBef>
              <a:spcAft>
                <a:spcPts val="0"/>
              </a:spcAft>
              <a:buSzPts val="2000"/>
              <a:buNone/>
              <a:defRPr/>
            </a:lvl9pPr>
          </a:lstStyle>
          <a:p/>
        </p:txBody>
      </p:sp>
      <p:sp>
        <p:nvSpPr>
          <p:cNvPr id="343" name="Google Shape;343;p10"/>
          <p:cNvSpPr txBox="1"/>
          <p:nvPr>
            <p:ph idx="12" type="sldNum"/>
          </p:nvPr>
        </p:nvSpPr>
        <p:spPr>
          <a:xfrm>
            <a:off x="11409045" y="6333134"/>
            <a:ext cx="731700" cy="525000"/>
          </a:xfrm>
          <a:prstGeom prst="rect">
            <a:avLst/>
          </a:prstGeom>
        </p:spPr>
        <p:txBody>
          <a:bodyPr anchorCtr="0" anchor="t" bIns="121900" lIns="121900" spcFirstLastPara="1" rIns="121900" wrap="square" tIns="121900">
            <a:noAutofit/>
          </a:bodyPr>
          <a:lstStyle>
            <a:lvl1pPr lvl="0">
              <a:buNone/>
              <a:defRPr>
                <a:latin typeface="Poppins Medium"/>
                <a:ea typeface="Poppins Medium"/>
                <a:cs typeface="Poppins Medium"/>
                <a:sym typeface="Poppins Medium"/>
              </a:defRPr>
            </a:lvl1pPr>
            <a:lvl2pPr lvl="1">
              <a:buNone/>
              <a:defRPr>
                <a:latin typeface="Poppins Medium"/>
                <a:ea typeface="Poppins Medium"/>
                <a:cs typeface="Poppins Medium"/>
                <a:sym typeface="Poppins Medium"/>
              </a:defRPr>
            </a:lvl2pPr>
            <a:lvl3pPr lvl="2">
              <a:buNone/>
              <a:defRPr>
                <a:latin typeface="Poppins Medium"/>
                <a:ea typeface="Poppins Medium"/>
                <a:cs typeface="Poppins Medium"/>
                <a:sym typeface="Poppins Medium"/>
              </a:defRPr>
            </a:lvl3pPr>
            <a:lvl4pPr lvl="3">
              <a:buNone/>
              <a:defRPr>
                <a:latin typeface="Poppins Medium"/>
                <a:ea typeface="Poppins Medium"/>
                <a:cs typeface="Poppins Medium"/>
                <a:sym typeface="Poppins Medium"/>
              </a:defRPr>
            </a:lvl4pPr>
            <a:lvl5pPr lvl="4">
              <a:buNone/>
              <a:defRPr>
                <a:latin typeface="Poppins Medium"/>
                <a:ea typeface="Poppins Medium"/>
                <a:cs typeface="Poppins Medium"/>
                <a:sym typeface="Poppins Medium"/>
              </a:defRPr>
            </a:lvl5pPr>
            <a:lvl6pPr lvl="5">
              <a:buNone/>
              <a:defRPr>
                <a:latin typeface="Poppins Medium"/>
                <a:ea typeface="Poppins Medium"/>
                <a:cs typeface="Poppins Medium"/>
                <a:sym typeface="Poppins Medium"/>
              </a:defRPr>
            </a:lvl6pPr>
            <a:lvl7pPr lvl="6">
              <a:buNone/>
              <a:defRPr>
                <a:latin typeface="Poppins Medium"/>
                <a:ea typeface="Poppins Medium"/>
                <a:cs typeface="Poppins Medium"/>
                <a:sym typeface="Poppins Medium"/>
              </a:defRPr>
            </a:lvl7pPr>
            <a:lvl8pPr lvl="7">
              <a:buNone/>
              <a:defRPr>
                <a:latin typeface="Poppins Medium"/>
                <a:ea typeface="Poppins Medium"/>
                <a:cs typeface="Poppins Medium"/>
                <a:sym typeface="Poppins Medium"/>
              </a:defRPr>
            </a:lvl8pPr>
            <a:lvl9pPr lvl="8">
              <a:buNone/>
              <a:defRPr>
                <a:latin typeface="Poppins Medium"/>
                <a:ea typeface="Poppins Medium"/>
                <a:cs typeface="Poppins Medium"/>
                <a:sym typeface="Poppins Medium"/>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theme" Target="../theme/theme2.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gradFill>
          <a:gsLst>
            <a:gs pos="0">
              <a:schemeClr val="accent3"/>
            </a:gs>
            <a:gs pos="100000">
              <a:schemeClr val="accent2"/>
            </a:gs>
          </a:gsLst>
          <a:lin ang="0" scaled="0"/>
        </a:gra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15600" y="593367"/>
            <a:ext cx="11360700" cy="763500"/>
          </a:xfrm>
          <a:prstGeom prst="rect">
            <a:avLst/>
          </a:prstGeom>
          <a:noFill/>
          <a:ln>
            <a:noFill/>
          </a:ln>
          <a:effectLst>
            <a:outerShdw blurRad="57150" rotWithShape="0" algn="bl" dir="5400000" dist="19050">
              <a:srgbClr val="000000">
                <a:alpha val="50000"/>
              </a:srgbClr>
            </a:outerShdw>
          </a:effectLst>
        </p:spPr>
        <p:txBody>
          <a:bodyPr anchorCtr="0" anchor="t" bIns="121900" lIns="121900" spcFirstLastPara="1" rIns="121900" wrap="square" tIns="121900">
            <a:noAutofit/>
          </a:bodyPr>
          <a:lstStyle>
            <a:lvl1pPr lvl="0">
              <a:spcBef>
                <a:spcPts val="0"/>
              </a:spcBef>
              <a:spcAft>
                <a:spcPts val="0"/>
              </a:spcAft>
              <a:buClr>
                <a:schemeClr val="lt1"/>
              </a:buClr>
              <a:buSzPts val="10000"/>
              <a:buFont typeface="Impact"/>
              <a:buNone/>
              <a:defRPr sz="10000">
                <a:solidFill>
                  <a:schemeClr val="lt1"/>
                </a:solidFill>
                <a:latin typeface="Impact"/>
                <a:ea typeface="Impact"/>
                <a:cs typeface="Impact"/>
                <a:sym typeface="Impact"/>
              </a:defRPr>
            </a:lvl1pPr>
            <a:lvl2pPr lvl="1">
              <a:spcBef>
                <a:spcPts val="0"/>
              </a:spcBef>
              <a:spcAft>
                <a:spcPts val="0"/>
              </a:spcAft>
              <a:buClr>
                <a:schemeClr val="lt1"/>
              </a:buClr>
              <a:buSzPts val="10000"/>
              <a:buFont typeface="Impact"/>
              <a:buNone/>
              <a:defRPr sz="10000">
                <a:solidFill>
                  <a:schemeClr val="lt1"/>
                </a:solidFill>
                <a:latin typeface="Impact"/>
                <a:ea typeface="Impact"/>
                <a:cs typeface="Impact"/>
                <a:sym typeface="Impact"/>
              </a:defRPr>
            </a:lvl2pPr>
            <a:lvl3pPr lvl="2">
              <a:spcBef>
                <a:spcPts val="0"/>
              </a:spcBef>
              <a:spcAft>
                <a:spcPts val="0"/>
              </a:spcAft>
              <a:buClr>
                <a:schemeClr val="lt1"/>
              </a:buClr>
              <a:buSzPts val="10000"/>
              <a:buFont typeface="Impact"/>
              <a:buNone/>
              <a:defRPr sz="10000">
                <a:solidFill>
                  <a:schemeClr val="lt1"/>
                </a:solidFill>
                <a:latin typeface="Impact"/>
                <a:ea typeface="Impact"/>
                <a:cs typeface="Impact"/>
                <a:sym typeface="Impact"/>
              </a:defRPr>
            </a:lvl3pPr>
            <a:lvl4pPr lvl="3">
              <a:spcBef>
                <a:spcPts val="0"/>
              </a:spcBef>
              <a:spcAft>
                <a:spcPts val="0"/>
              </a:spcAft>
              <a:buClr>
                <a:schemeClr val="lt1"/>
              </a:buClr>
              <a:buSzPts val="10000"/>
              <a:buFont typeface="Impact"/>
              <a:buNone/>
              <a:defRPr sz="10000">
                <a:solidFill>
                  <a:schemeClr val="lt1"/>
                </a:solidFill>
                <a:latin typeface="Impact"/>
                <a:ea typeface="Impact"/>
                <a:cs typeface="Impact"/>
                <a:sym typeface="Impact"/>
              </a:defRPr>
            </a:lvl4pPr>
            <a:lvl5pPr lvl="4">
              <a:spcBef>
                <a:spcPts val="0"/>
              </a:spcBef>
              <a:spcAft>
                <a:spcPts val="0"/>
              </a:spcAft>
              <a:buClr>
                <a:schemeClr val="lt1"/>
              </a:buClr>
              <a:buSzPts val="10000"/>
              <a:buFont typeface="Impact"/>
              <a:buNone/>
              <a:defRPr sz="10000">
                <a:solidFill>
                  <a:schemeClr val="lt1"/>
                </a:solidFill>
                <a:latin typeface="Impact"/>
                <a:ea typeface="Impact"/>
                <a:cs typeface="Impact"/>
                <a:sym typeface="Impact"/>
              </a:defRPr>
            </a:lvl5pPr>
            <a:lvl6pPr lvl="5">
              <a:spcBef>
                <a:spcPts val="0"/>
              </a:spcBef>
              <a:spcAft>
                <a:spcPts val="0"/>
              </a:spcAft>
              <a:buClr>
                <a:schemeClr val="lt1"/>
              </a:buClr>
              <a:buSzPts val="10000"/>
              <a:buFont typeface="Impact"/>
              <a:buNone/>
              <a:defRPr sz="10000">
                <a:solidFill>
                  <a:schemeClr val="lt1"/>
                </a:solidFill>
                <a:latin typeface="Impact"/>
                <a:ea typeface="Impact"/>
                <a:cs typeface="Impact"/>
                <a:sym typeface="Impact"/>
              </a:defRPr>
            </a:lvl6pPr>
            <a:lvl7pPr lvl="6">
              <a:spcBef>
                <a:spcPts val="0"/>
              </a:spcBef>
              <a:spcAft>
                <a:spcPts val="0"/>
              </a:spcAft>
              <a:buClr>
                <a:schemeClr val="lt1"/>
              </a:buClr>
              <a:buSzPts val="10000"/>
              <a:buFont typeface="Impact"/>
              <a:buNone/>
              <a:defRPr sz="10000">
                <a:solidFill>
                  <a:schemeClr val="lt1"/>
                </a:solidFill>
                <a:latin typeface="Impact"/>
                <a:ea typeface="Impact"/>
                <a:cs typeface="Impact"/>
                <a:sym typeface="Impact"/>
              </a:defRPr>
            </a:lvl7pPr>
            <a:lvl8pPr lvl="7">
              <a:spcBef>
                <a:spcPts val="0"/>
              </a:spcBef>
              <a:spcAft>
                <a:spcPts val="0"/>
              </a:spcAft>
              <a:buClr>
                <a:schemeClr val="lt1"/>
              </a:buClr>
              <a:buSzPts val="10000"/>
              <a:buFont typeface="Impact"/>
              <a:buNone/>
              <a:defRPr sz="10000">
                <a:solidFill>
                  <a:schemeClr val="lt1"/>
                </a:solidFill>
                <a:latin typeface="Impact"/>
                <a:ea typeface="Impact"/>
                <a:cs typeface="Impact"/>
                <a:sym typeface="Impact"/>
              </a:defRPr>
            </a:lvl8pPr>
            <a:lvl9pPr lvl="8">
              <a:spcBef>
                <a:spcPts val="0"/>
              </a:spcBef>
              <a:spcAft>
                <a:spcPts val="0"/>
              </a:spcAft>
              <a:buClr>
                <a:schemeClr val="lt1"/>
              </a:buClr>
              <a:buSzPts val="10000"/>
              <a:buFont typeface="Impact"/>
              <a:buNone/>
              <a:defRPr sz="10000">
                <a:solidFill>
                  <a:schemeClr val="lt1"/>
                </a:solidFill>
                <a:latin typeface="Impact"/>
                <a:ea typeface="Impact"/>
                <a:cs typeface="Impact"/>
                <a:sym typeface="Impact"/>
              </a:defRPr>
            </a:lvl9pPr>
          </a:lstStyle>
          <a:p/>
        </p:txBody>
      </p:sp>
      <p:sp>
        <p:nvSpPr>
          <p:cNvPr id="7" name="Google Shape;7;p1"/>
          <p:cNvSpPr txBox="1"/>
          <p:nvPr>
            <p:ph idx="1" type="body"/>
          </p:nvPr>
        </p:nvSpPr>
        <p:spPr>
          <a:xfrm>
            <a:off x="415600" y="1536633"/>
            <a:ext cx="11360700" cy="4555200"/>
          </a:xfrm>
          <a:prstGeom prst="rect">
            <a:avLst/>
          </a:prstGeom>
          <a:noFill/>
          <a:ln>
            <a:noFill/>
          </a:ln>
        </p:spPr>
        <p:txBody>
          <a:bodyPr anchorCtr="0" anchor="t" bIns="121900" lIns="121900" spcFirstLastPara="1" rIns="121900" wrap="square" tIns="121900">
            <a:noAutofit/>
          </a:bodyPr>
          <a:lstStyle>
            <a:lvl1pPr indent="-355600" lvl="0" marL="457200">
              <a:lnSpc>
                <a:spcPct val="115000"/>
              </a:lnSpc>
              <a:spcBef>
                <a:spcPts val="0"/>
              </a:spcBef>
              <a:spcAft>
                <a:spcPts val="0"/>
              </a:spcAft>
              <a:buClr>
                <a:schemeClr val="lt1"/>
              </a:buClr>
              <a:buSzPts val="2000"/>
              <a:buFont typeface="Poppins Medium"/>
              <a:buChar char="●"/>
              <a:defRPr sz="2000">
                <a:solidFill>
                  <a:schemeClr val="lt1"/>
                </a:solidFill>
                <a:latin typeface="Poppins Medium"/>
                <a:ea typeface="Poppins Medium"/>
                <a:cs typeface="Poppins Medium"/>
                <a:sym typeface="Poppins Medium"/>
              </a:defRPr>
            </a:lvl1pPr>
            <a:lvl2pPr indent="-355600" lvl="1" marL="914400">
              <a:lnSpc>
                <a:spcPct val="115000"/>
              </a:lnSpc>
              <a:spcBef>
                <a:spcPts val="2100"/>
              </a:spcBef>
              <a:spcAft>
                <a:spcPts val="0"/>
              </a:spcAft>
              <a:buClr>
                <a:schemeClr val="lt1"/>
              </a:buClr>
              <a:buSzPts val="2000"/>
              <a:buFont typeface="Poppins Medium"/>
              <a:buChar char="○"/>
              <a:defRPr sz="2000">
                <a:solidFill>
                  <a:schemeClr val="lt1"/>
                </a:solidFill>
                <a:latin typeface="Poppins Medium"/>
                <a:ea typeface="Poppins Medium"/>
                <a:cs typeface="Poppins Medium"/>
                <a:sym typeface="Poppins Medium"/>
              </a:defRPr>
            </a:lvl2pPr>
            <a:lvl3pPr indent="-355600" lvl="2" marL="1371600">
              <a:lnSpc>
                <a:spcPct val="115000"/>
              </a:lnSpc>
              <a:spcBef>
                <a:spcPts val="2100"/>
              </a:spcBef>
              <a:spcAft>
                <a:spcPts val="0"/>
              </a:spcAft>
              <a:buClr>
                <a:schemeClr val="lt1"/>
              </a:buClr>
              <a:buSzPts val="2000"/>
              <a:buFont typeface="Poppins Medium"/>
              <a:buChar char="■"/>
              <a:defRPr sz="2000">
                <a:solidFill>
                  <a:schemeClr val="lt1"/>
                </a:solidFill>
                <a:latin typeface="Poppins Medium"/>
                <a:ea typeface="Poppins Medium"/>
                <a:cs typeface="Poppins Medium"/>
                <a:sym typeface="Poppins Medium"/>
              </a:defRPr>
            </a:lvl3pPr>
            <a:lvl4pPr indent="-355600" lvl="3" marL="1828800">
              <a:lnSpc>
                <a:spcPct val="115000"/>
              </a:lnSpc>
              <a:spcBef>
                <a:spcPts val="2100"/>
              </a:spcBef>
              <a:spcAft>
                <a:spcPts val="0"/>
              </a:spcAft>
              <a:buClr>
                <a:schemeClr val="lt1"/>
              </a:buClr>
              <a:buSzPts val="2000"/>
              <a:buFont typeface="Poppins Medium"/>
              <a:buChar char="●"/>
              <a:defRPr sz="2000">
                <a:solidFill>
                  <a:schemeClr val="lt1"/>
                </a:solidFill>
                <a:latin typeface="Poppins Medium"/>
                <a:ea typeface="Poppins Medium"/>
                <a:cs typeface="Poppins Medium"/>
                <a:sym typeface="Poppins Medium"/>
              </a:defRPr>
            </a:lvl4pPr>
            <a:lvl5pPr indent="-355600" lvl="4" marL="2286000">
              <a:lnSpc>
                <a:spcPct val="115000"/>
              </a:lnSpc>
              <a:spcBef>
                <a:spcPts val="2100"/>
              </a:spcBef>
              <a:spcAft>
                <a:spcPts val="0"/>
              </a:spcAft>
              <a:buClr>
                <a:schemeClr val="lt1"/>
              </a:buClr>
              <a:buSzPts val="2000"/>
              <a:buFont typeface="Poppins Medium"/>
              <a:buChar char="○"/>
              <a:defRPr sz="2000">
                <a:solidFill>
                  <a:schemeClr val="lt1"/>
                </a:solidFill>
                <a:latin typeface="Poppins Medium"/>
                <a:ea typeface="Poppins Medium"/>
                <a:cs typeface="Poppins Medium"/>
                <a:sym typeface="Poppins Medium"/>
              </a:defRPr>
            </a:lvl5pPr>
            <a:lvl6pPr indent="-355600" lvl="5" marL="2743200">
              <a:lnSpc>
                <a:spcPct val="115000"/>
              </a:lnSpc>
              <a:spcBef>
                <a:spcPts val="2100"/>
              </a:spcBef>
              <a:spcAft>
                <a:spcPts val="0"/>
              </a:spcAft>
              <a:buClr>
                <a:schemeClr val="lt1"/>
              </a:buClr>
              <a:buSzPts val="2000"/>
              <a:buFont typeface="Poppins Medium"/>
              <a:buChar char="■"/>
              <a:defRPr sz="2000">
                <a:solidFill>
                  <a:schemeClr val="lt1"/>
                </a:solidFill>
                <a:latin typeface="Poppins Medium"/>
                <a:ea typeface="Poppins Medium"/>
                <a:cs typeface="Poppins Medium"/>
                <a:sym typeface="Poppins Medium"/>
              </a:defRPr>
            </a:lvl6pPr>
            <a:lvl7pPr indent="-355600" lvl="6" marL="3200400">
              <a:lnSpc>
                <a:spcPct val="115000"/>
              </a:lnSpc>
              <a:spcBef>
                <a:spcPts val="2100"/>
              </a:spcBef>
              <a:spcAft>
                <a:spcPts val="0"/>
              </a:spcAft>
              <a:buClr>
                <a:schemeClr val="lt1"/>
              </a:buClr>
              <a:buSzPts val="2000"/>
              <a:buFont typeface="Poppins Medium"/>
              <a:buChar char="●"/>
              <a:defRPr sz="2000">
                <a:solidFill>
                  <a:schemeClr val="lt1"/>
                </a:solidFill>
                <a:latin typeface="Poppins Medium"/>
                <a:ea typeface="Poppins Medium"/>
                <a:cs typeface="Poppins Medium"/>
                <a:sym typeface="Poppins Medium"/>
              </a:defRPr>
            </a:lvl7pPr>
            <a:lvl8pPr indent="-355600" lvl="7" marL="3657600">
              <a:lnSpc>
                <a:spcPct val="115000"/>
              </a:lnSpc>
              <a:spcBef>
                <a:spcPts val="2100"/>
              </a:spcBef>
              <a:spcAft>
                <a:spcPts val="0"/>
              </a:spcAft>
              <a:buClr>
                <a:schemeClr val="lt1"/>
              </a:buClr>
              <a:buSzPts val="2000"/>
              <a:buFont typeface="Poppins Medium"/>
              <a:buChar char="○"/>
              <a:defRPr sz="2000">
                <a:solidFill>
                  <a:schemeClr val="lt1"/>
                </a:solidFill>
                <a:latin typeface="Poppins Medium"/>
                <a:ea typeface="Poppins Medium"/>
                <a:cs typeface="Poppins Medium"/>
                <a:sym typeface="Poppins Medium"/>
              </a:defRPr>
            </a:lvl8pPr>
            <a:lvl9pPr indent="-355600" lvl="8" marL="4114800">
              <a:lnSpc>
                <a:spcPct val="115000"/>
              </a:lnSpc>
              <a:spcBef>
                <a:spcPts val="2100"/>
              </a:spcBef>
              <a:spcAft>
                <a:spcPts val="2100"/>
              </a:spcAft>
              <a:buClr>
                <a:schemeClr val="lt1"/>
              </a:buClr>
              <a:buSzPts val="2000"/>
              <a:buFont typeface="Poppins Medium"/>
              <a:buChar char="■"/>
              <a:defRPr sz="2000">
                <a:solidFill>
                  <a:schemeClr val="lt1"/>
                </a:solidFill>
                <a:latin typeface="Poppins Medium"/>
                <a:ea typeface="Poppins Medium"/>
                <a:cs typeface="Poppins Medium"/>
                <a:sym typeface="Poppins Medium"/>
              </a:defRPr>
            </a:lvl9pPr>
          </a:lstStyle>
          <a:p/>
        </p:txBody>
      </p:sp>
      <p:grpSp>
        <p:nvGrpSpPr>
          <p:cNvPr id="8" name="Google Shape;8;p1"/>
          <p:cNvGrpSpPr/>
          <p:nvPr/>
        </p:nvGrpSpPr>
        <p:grpSpPr>
          <a:xfrm rot="-2191663">
            <a:off x="5090243" y="108188"/>
            <a:ext cx="749389" cy="733099"/>
            <a:chOff x="8352853" y="4404169"/>
            <a:chExt cx="998981" cy="977265"/>
          </a:xfrm>
        </p:grpSpPr>
        <p:sp>
          <p:nvSpPr>
            <p:cNvPr id="9" name="Google Shape;9;p1"/>
            <p:cNvSpPr/>
            <p:nvPr/>
          </p:nvSpPr>
          <p:spPr>
            <a:xfrm>
              <a:off x="8527832" y="4404169"/>
              <a:ext cx="638812" cy="977265"/>
            </a:xfrm>
            <a:custGeom>
              <a:rect b="b" l="l" r="r" t="t"/>
              <a:pathLst>
                <a:path extrusionOk="0" h="977265" w="638812">
                  <a:moveTo>
                    <a:pt x="512726" y="67628"/>
                  </a:moveTo>
                  <a:cubicBezTo>
                    <a:pt x="439383" y="11335"/>
                    <a:pt x="360326" y="1048"/>
                    <a:pt x="318987" y="0"/>
                  </a:cubicBezTo>
                  <a:cubicBezTo>
                    <a:pt x="278410" y="1143"/>
                    <a:pt x="199448" y="11335"/>
                    <a:pt x="126106" y="67628"/>
                  </a:cubicBezTo>
                  <a:cubicBezTo>
                    <a:pt x="99436" y="88106"/>
                    <a:pt x="11901" y="164497"/>
                    <a:pt x="566" y="290322"/>
                  </a:cubicBezTo>
                  <a:cubicBezTo>
                    <a:pt x="281" y="295084"/>
                    <a:pt x="-8864" y="407003"/>
                    <a:pt x="58478" y="503111"/>
                  </a:cubicBezTo>
                  <a:cubicBezTo>
                    <a:pt x="71051" y="521017"/>
                    <a:pt x="82005" y="532543"/>
                    <a:pt x="92673" y="543687"/>
                  </a:cubicBezTo>
                  <a:cubicBezTo>
                    <a:pt x="106103" y="557689"/>
                    <a:pt x="117628" y="569690"/>
                    <a:pt x="130868" y="593407"/>
                  </a:cubicBezTo>
                  <a:cubicBezTo>
                    <a:pt x="149251" y="626364"/>
                    <a:pt x="160396" y="663607"/>
                    <a:pt x="164110" y="704374"/>
                  </a:cubicBezTo>
                  <a:cubicBezTo>
                    <a:pt x="162206" y="707041"/>
                    <a:pt x="161062" y="710374"/>
                    <a:pt x="161062" y="713899"/>
                  </a:cubicBezTo>
                  <a:lnTo>
                    <a:pt x="161062" y="839724"/>
                  </a:lnTo>
                  <a:cubicBezTo>
                    <a:pt x="161062" y="868489"/>
                    <a:pt x="183256" y="892207"/>
                    <a:pt x="211354" y="894779"/>
                  </a:cubicBezTo>
                  <a:lnTo>
                    <a:pt x="211354" y="908685"/>
                  </a:lnTo>
                  <a:cubicBezTo>
                    <a:pt x="211354" y="946499"/>
                    <a:pt x="242120" y="977265"/>
                    <a:pt x="280030" y="977265"/>
                  </a:cubicBezTo>
                  <a:lnTo>
                    <a:pt x="358706" y="977265"/>
                  </a:lnTo>
                  <a:cubicBezTo>
                    <a:pt x="396616" y="977265"/>
                    <a:pt x="427381" y="946499"/>
                    <a:pt x="427381" y="908685"/>
                  </a:cubicBezTo>
                  <a:lnTo>
                    <a:pt x="427381" y="894779"/>
                  </a:lnTo>
                  <a:cubicBezTo>
                    <a:pt x="455480" y="892207"/>
                    <a:pt x="477674" y="868489"/>
                    <a:pt x="477674" y="839724"/>
                  </a:cubicBezTo>
                  <a:lnTo>
                    <a:pt x="477674" y="713899"/>
                  </a:lnTo>
                  <a:cubicBezTo>
                    <a:pt x="477674" y="710374"/>
                    <a:pt x="476531" y="707041"/>
                    <a:pt x="474626" y="704374"/>
                  </a:cubicBezTo>
                  <a:cubicBezTo>
                    <a:pt x="478340" y="663702"/>
                    <a:pt x="489580" y="626364"/>
                    <a:pt x="507868" y="593503"/>
                  </a:cubicBezTo>
                  <a:cubicBezTo>
                    <a:pt x="521108" y="569786"/>
                    <a:pt x="532633" y="557879"/>
                    <a:pt x="546063" y="543782"/>
                  </a:cubicBezTo>
                  <a:cubicBezTo>
                    <a:pt x="556731" y="532638"/>
                    <a:pt x="567684" y="521113"/>
                    <a:pt x="580258" y="503206"/>
                  </a:cubicBezTo>
                  <a:cubicBezTo>
                    <a:pt x="647599" y="407098"/>
                    <a:pt x="638646" y="295084"/>
                    <a:pt x="638170" y="290417"/>
                  </a:cubicBezTo>
                  <a:cubicBezTo>
                    <a:pt x="626930" y="164592"/>
                    <a:pt x="539300" y="88106"/>
                    <a:pt x="512726" y="67628"/>
                  </a:cubicBezTo>
                  <a:close/>
                  <a:moveTo>
                    <a:pt x="264885" y="430625"/>
                  </a:moveTo>
                  <a:lnTo>
                    <a:pt x="236691" y="430625"/>
                  </a:lnTo>
                  <a:cubicBezTo>
                    <a:pt x="227166" y="430054"/>
                    <a:pt x="218403" y="425482"/>
                    <a:pt x="212497" y="418052"/>
                  </a:cubicBezTo>
                  <a:cubicBezTo>
                    <a:pt x="207163" y="411289"/>
                    <a:pt x="204973" y="403003"/>
                    <a:pt x="206306" y="395288"/>
                  </a:cubicBezTo>
                  <a:cubicBezTo>
                    <a:pt x="207926" y="385858"/>
                    <a:pt x="214783" y="379952"/>
                    <a:pt x="218594" y="377380"/>
                  </a:cubicBezTo>
                  <a:cubicBezTo>
                    <a:pt x="224213" y="373571"/>
                    <a:pt x="231071" y="371475"/>
                    <a:pt x="236881" y="371475"/>
                  </a:cubicBezTo>
                  <a:cubicBezTo>
                    <a:pt x="238310" y="371475"/>
                    <a:pt x="239834" y="371665"/>
                    <a:pt x="241453" y="371761"/>
                  </a:cubicBezTo>
                  <a:cubicBezTo>
                    <a:pt x="254693" y="374618"/>
                    <a:pt x="264504" y="387191"/>
                    <a:pt x="264885" y="401288"/>
                  </a:cubicBezTo>
                  <a:lnTo>
                    <a:pt x="264885" y="430625"/>
                  </a:lnTo>
                  <a:close/>
                  <a:moveTo>
                    <a:pt x="298222" y="464153"/>
                  </a:moveTo>
                  <a:lnTo>
                    <a:pt x="327274" y="464153"/>
                  </a:lnTo>
                  <a:cubicBezTo>
                    <a:pt x="327655" y="464153"/>
                    <a:pt x="328131" y="464058"/>
                    <a:pt x="328512" y="464058"/>
                  </a:cubicBezTo>
                  <a:lnTo>
                    <a:pt x="341656" y="464058"/>
                  </a:lnTo>
                  <a:lnTo>
                    <a:pt x="341656" y="697325"/>
                  </a:lnTo>
                  <a:lnTo>
                    <a:pt x="298222" y="697325"/>
                  </a:lnTo>
                  <a:lnTo>
                    <a:pt x="298222" y="464153"/>
                  </a:lnTo>
                  <a:close/>
                  <a:moveTo>
                    <a:pt x="394139" y="908780"/>
                  </a:moveTo>
                  <a:cubicBezTo>
                    <a:pt x="394139" y="928306"/>
                    <a:pt x="378233" y="944213"/>
                    <a:pt x="358706" y="944213"/>
                  </a:cubicBezTo>
                  <a:lnTo>
                    <a:pt x="280030" y="944213"/>
                  </a:lnTo>
                  <a:cubicBezTo>
                    <a:pt x="260503" y="944213"/>
                    <a:pt x="244597" y="928306"/>
                    <a:pt x="244597" y="908780"/>
                  </a:cubicBezTo>
                  <a:lnTo>
                    <a:pt x="244597" y="895159"/>
                  </a:lnTo>
                  <a:lnTo>
                    <a:pt x="394139" y="895159"/>
                  </a:lnTo>
                  <a:lnTo>
                    <a:pt x="394139" y="908780"/>
                  </a:lnTo>
                  <a:close/>
                  <a:moveTo>
                    <a:pt x="422428" y="861631"/>
                  </a:moveTo>
                  <a:lnTo>
                    <a:pt x="216403" y="861631"/>
                  </a:lnTo>
                  <a:cubicBezTo>
                    <a:pt x="204211" y="861631"/>
                    <a:pt x="194400" y="851821"/>
                    <a:pt x="194400" y="839629"/>
                  </a:cubicBezTo>
                  <a:lnTo>
                    <a:pt x="194400" y="739616"/>
                  </a:lnTo>
                  <a:lnTo>
                    <a:pt x="444526" y="739616"/>
                  </a:lnTo>
                  <a:lnTo>
                    <a:pt x="444526" y="839629"/>
                  </a:lnTo>
                  <a:cubicBezTo>
                    <a:pt x="444431" y="851725"/>
                    <a:pt x="434620" y="861631"/>
                    <a:pt x="422428" y="861631"/>
                  </a:cubicBezTo>
                  <a:close/>
                  <a:moveTo>
                    <a:pt x="553016" y="483965"/>
                  </a:moveTo>
                  <a:cubicBezTo>
                    <a:pt x="541872" y="499872"/>
                    <a:pt x="531776" y="510445"/>
                    <a:pt x="522060" y="520637"/>
                  </a:cubicBezTo>
                  <a:cubicBezTo>
                    <a:pt x="508344" y="534924"/>
                    <a:pt x="494247" y="549878"/>
                    <a:pt x="478912" y="577215"/>
                  </a:cubicBezTo>
                  <a:cubicBezTo>
                    <a:pt x="458814" y="613124"/>
                    <a:pt x="446527" y="653415"/>
                    <a:pt x="441955" y="697230"/>
                  </a:cubicBezTo>
                  <a:lnTo>
                    <a:pt x="374899" y="697230"/>
                  </a:lnTo>
                  <a:lnTo>
                    <a:pt x="374899" y="504158"/>
                  </a:lnTo>
                  <a:cubicBezTo>
                    <a:pt x="374994" y="503491"/>
                    <a:pt x="375089" y="502825"/>
                    <a:pt x="375089" y="502158"/>
                  </a:cubicBezTo>
                  <a:lnTo>
                    <a:pt x="375089" y="463867"/>
                  </a:lnTo>
                  <a:lnTo>
                    <a:pt x="405283" y="463867"/>
                  </a:lnTo>
                  <a:cubicBezTo>
                    <a:pt x="424333" y="462724"/>
                    <a:pt x="441955" y="453580"/>
                    <a:pt x="453670" y="438721"/>
                  </a:cubicBezTo>
                  <a:cubicBezTo>
                    <a:pt x="464910" y="424529"/>
                    <a:pt x="469672" y="406527"/>
                    <a:pt x="466529" y="389477"/>
                  </a:cubicBezTo>
                  <a:cubicBezTo>
                    <a:pt x="463767" y="373475"/>
                    <a:pt x="454337" y="359378"/>
                    <a:pt x="439954" y="349853"/>
                  </a:cubicBezTo>
                  <a:cubicBezTo>
                    <a:pt x="425286" y="340042"/>
                    <a:pt x="407188" y="336232"/>
                    <a:pt x="391663" y="339566"/>
                  </a:cubicBezTo>
                  <a:cubicBezTo>
                    <a:pt x="363564" y="345567"/>
                    <a:pt x="342609" y="371475"/>
                    <a:pt x="341847" y="401574"/>
                  </a:cubicBezTo>
                  <a:lnTo>
                    <a:pt x="341847" y="430721"/>
                  </a:lnTo>
                  <a:lnTo>
                    <a:pt x="312605" y="430721"/>
                  </a:lnTo>
                  <a:cubicBezTo>
                    <a:pt x="312129" y="430721"/>
                    <a:pt x="311748" y="430816"/>
                    <a:pt x="311272" y="430816"/>
                  </a:cubicBezTo>
                  <a:lnTo>
                    <a:pt x="298127" y="430816"/>
                  </a:lnTo>
                  <a:lnTo>
                    <a:pt x="298127" y="401193"/>
                  </a:lnTo>
                  <a:cubicBezTo>
                    <a:pt x="297365" y="371475"/>
                    <a:pt x="276410" y="345472"/>
                    <a:pt x="248311" y="339471"/>
                  </a:cubicBezTo>
                  <a:cubicBezTo>
                    <a:pt x="232690" y="336042"/>
                    <a:pt x="214688" y="340042"/>
                    <a:pt x="200020" y="349758"/>
                  </a:cubicBezTo>
                  <a:cubicBezTo>
                    <a:pt x="185828" y="359283"/>
                    <a:pt x="176398" y="373380"/>
                    <a:pt x="173445" y="389382"/>
                  </a:cubicBezTo>
                  <a:cubicBezTo>
                    <a:pt x="170492" y="406432"/>
                    <a:pt x="175064" y="424339"/>
                    <a:pt x="186304" y="438626"/>
                  </a:cubicBezTo>
                  <a:cubicBezTo>
                    <a:pt x="197924" y="453580"/>
                    <a:pt x="215641" y="462820"/>
                    <a:pt x="235643" y="463963"/>
                  </a:cubicBezTo>
                  <a:lnTo>
                    <a:pt x="264028" y="463963"/>
                  </a:lnTo>
                  <a:lnTo>
                    <a:pt x="264028" y="697230"/>
                  </a:lnTo>
                  <a:lnTo>
                    <a:pt x="196876" y="697230"/>
                  </a:lnTo>
                  <a:cubicBezTo>
                    <a:pt x="192304" y="653415"/>
                    <a:pt x="180017" y="613029"/>
                    <a:pt x="159919" y="577215"/>
                  </a:cubicBezTo>
                  <a:cubicBezTo>
                    <a:pt x="144584" y="549783"/>
                    <a:pt x="130487" y="535019"/>
                    <a:pt x="116771" y="520637"/>
                  </a:cubicBezTo>
                  <a:cubicBezTo>
                    <a:pt x="106960" y="510445"/>
                    <a:pt x="96864" y="499872"/>
                    <a:pt x="85815" y="483965"/>
                  </a:cubicBezTo>
                  <a:cubicBezTo>
                    <a:pt x="25331" y="397764"/>
                    <a:pt x="33428" y="297466"/>
                    <a:pt x="33808" y="293275"/>
                  </a:cubicBezTo>
                  <a:cubicBezTo>
                    <a:pt x="43905" y="181070"/>
                    <a:pt x="122581" y="112490"/>
                    <a:pt x="146489" y="94107"/>
                  </a:cubicBezTo>
                  <a:cubicBezTo>
                    <a:pt x="212307" y="43434"/>
                    <a:pt x="283459" y="34290"/>
                    <a:pt x="319082" y="33338"/>
                  </a:cubicBezTo>
                  <a:cubicBezTo>
                    <a:pt x="355563" y="34290"/>
                    <a:pt x="426619" y="43529"/>
                    <a:pt x="492533" y="94107"/>
                  </a:cubicBezTo>
                  <a:cubicBezTo>
                    <a:pt x="516440" y="112395"/>
                    <a:pt x="595117" y="180975"/>
                    <a:pt x="605213" y="293275"/>
                  </a:cubicBezTo>
                  <a:cubicBezTo>
                    <a:pt x="605404" y="297847"/>
                    <a:pt x="613310" y="397859"/>
                    <a:pt x="553016" y="483965"/>
                  </a:cubicBezTo>
                  <a:close/>
                  <a:moveTo>
                    <a:pt x="375089" y="430721"/>
                  </a:moveTo>
                  <a:lnTo>
                    <a:pt x="375089" y="402050"/>
                  </a:lnTo>
                  <a:cubicBezTo>
                    <a:pt x="375565" y="387477"/>
                    <a:pt x="385376" y="374904"/>
                    <a:pt x="398616" y="372046"/>
                  </a:cubicBezTo>
                  <a:cubicBezTo>
                    <a:pt x="405379" y="370618"/>
                    <a:pt x="414237" y="372713"/>
                    <a:pt x="421381" y="377476"/>
                  </a:cubicBezTo>
                  <a:cubicBezTo>
                    <a:pt x="425286" y="380143"/>
                    <a:pt x="432049" y="385953"/>
                    <a:pt x="433668" y="395383"/>
                  </a:cubicBezTo>
                  <a:cubicBezTo>
                    <a:pt x="435097" y="403003"/>
                    <a:pt x="432811" y="411385"/>
                    <a:pt x="427477" y="418147"/>
                  </a:cubicBezTo>
                  <a:cubicBezTo>
                    <a:pt x="421571" y="425577"/>
                    <a:pt x="412808" y="430149"/>
                    <a:pt x="404236" y="430721"/>
                  </a:cubicBezTo>
                  <a:lnTo>
                    <a:pt x="375089" y="430721"/>
                  </a:lnTo>
                  <a:close/>
                </a:path>
              </a:pathLst>
            </a:custGeom>
            <a:solidFill>
              <a:srgbClr val="FFFFFF">
                <a:alpha val="1573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0" name="Google Shape;10;p1"/>
            <p:cNvSpPr/>
            <p:nvPr/>
          </p:nvSpPr>
          <p:spPr>
            <a:xfrm>
              <a:off x="9064919" y="4703636"/>
              <a:ext cx="36598" cy="54862"/>
            </a:xfrm>
            <a:custGeom>
              <a:rect b="b" l="l" r="r" t="t"/>
              <a:pathLst>
                <a:path extrusionOk="0" h="54862" w="36598">
                  <a:moveTo>
                    <a:pt x="11453" y="856"/>
                  </a:moveTo>
                  <a:cubicBezTo>
                    <a:pt x="2785" y="3713"/>
                    <a:pt x="-1978" y="13143"/>
                    <a:pt x="785" y="21906"/>
                  </a:cubicBezTo>
                  <a:cubicBezTo>
                    <a:pt x="2594" y="27335"/>
                    <a:pt x="3451" y="32955"/>
                    <a:pt x="3451" y="38289"/>
                  </a:cubicBezTo>
                  <a:cubicBezTo>
                    <a:pt x="3451" y="47433"/>
                    <a:pt x="10976" y="54863"/>
                    <a:pt x="19929" y="54863"/>
                  </a:cubicBezTo>
                  <a:cubicBezTo>
                    <a:pt x="29074" y="54767"/>
                    <a:pt x="36408" y="47243"/>
                    <a:pt x="36598" y="38003"/>
                  </a:cubicBezTo>
                  <a:cubicBezTo>
                    <a:pt x="36503" y="29241"/>
                    <a:pt x="35074" y="20287"/>
                    <a:pt x="32312" y="11619"/>
                  </a:cubicBezTo>
                  <a:cubicBezTo>
                    <a:pt x="29454" y="2856"/>
                    <a:pt x="20215" y="-2097"/>
                    <a:pt x="11453" y="856"/>
                  </a:cubicBezTo>
                  <a:close/>
                </a:path>
              </a:pathLst>
            </a:custGeom>
            <a:solidFill>
              <a:srgbClr val="FFFFFF">
                <a:alpha val="1573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1" name="Google Shape;11;p1"/>
            <p:cNvSpPr/>
            <p:nvPr/>
          </p:nvSpPr>
          <p:spPr>
            <a:xfrm>
              <a:off x="8842151" y="4478368"/>
              <a:ext cx="243324" cy="194404"/>
            </a:xfrm>
            <a:custGeom>
              <a:rect b="b" l="l" r="r" t="t"/>
              <a:pathLst>
                <a:path extrusionOk="0" h="194404" w="243324">
                  <a:moveTo>
                    <a:pt x="231554" y="193738"/>
                  </a:moveTo>
                  <a:cubicBezTo>
                    <a:pt x="240316" y="191071"/>
                    <a:pt x="245270" y="181832"/>
                    <a:pt x="242603" y="173069"/>
                  </a:cubicBezTo>
                  <a:cubicBezTo>
                    <a:pt x="239840" y="164211"/>
                    <a:pt x="236602" y="155353"/>
                    <a:pt x="232983" y="146875"/>
                  </a:cubicBezTo>
                  <a:cubicBezTo>
                    <a:pt x="213266" y="101251"/>
                    <a:pt x="183548" y="65056"/>
                    <a:pt x="144590" y="39243"/>
                  </a:cubicBezTo>
                  <a:cubicBezTo>
                    <a:pt x="96585" y="7525"/>
                    <a:pt x="48674" y="476"/>
                    <a:pt x="16765" y="0"/>
                  </a:cubicBezTo>
                  <a:cubicBezTo>
                    <a:pt x="16670" y="0"/>
                    <a:pt x="16670" y="0"/>
                    <a:pt x="16574" y="0"/>
                  </a:cubicBezTo>
                  <a:cubicBezTo>
                    <a:pt x="7525" y="0"/>
                    <a:pt x="96" y="7334"/>
                    <a:pt x="1" y="16383"/>
                  </a:cubicBezTo>
                  <a:cubicBezTo>
                    <a:pt x="-94" y="25527"/>
                    <a:pt x="7240" y="33052"/>
                    <a:pt x="16384" y="33147"/>
                  </a:cubicBezTo>
                  <a:cubicBezTo>
                    <a:pt x="38768" y="33338"/>
                    <a:pt x="82869" y="38195"/>
                    <a:pt x="126303" y="66865"/>
                  </a:cubicBezTo>
                  <a:cubicBezTo>
                    <a:pt x="159831" y="88963"/>
                    <a:pt x="185453" y="120301"/>
                    <a:pt x="202503" y="159925"/>
                  </a:cubicBezTo>
                  <a:cubicBezTo>
                    <a:pt x="205741" y="167354"/>
                    <a:pt x="208503" y="174974"/>
                    <a:pt x="210789" y="182689"/>
                  </a:cubicBezTo>
                  <a:cubicBezTo>
                    <a:pt x="212884" y="189738"/>
                    <a:pt x="219552" y="194405"/>
                    <a:pt x="226600" y="194405"/>
                  </a:cubicBezTo>
                  <a:cubicBezTo>
                    <a:pt x="228125" y="194405"/>
                    <a:pt x="229839" y="194215"/>
                    <a:pt x="231554" y="193738"/>
                  </a:cubicBezTo>
                  <a:close/>
                </a:path>
              </a:pathLst>
            </a:custGeom>
            <a:solidFill>
              <a:srgbClr val="FFFFFF">
                <a:alpha val="1573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2" name="Google Shape;12;p1"/>
            <p:cNvSpPr/>
            <p:nvPr/>
          </p:nvSpPr>
          <p:spPr>
            <a:xfrm>
              <a:off x="8438673" y="4487631"/>
              <a:ext cx="69698" cy="69699"/>
            </a:xfrm>
            <a:custGeom>
              <a:rect b="b" l="l" r="r" t="t"/>
              <a:pathLst>
                <a:path extrusionOk="0" h="69699" w="69698">
                  <a:moveTo>
                    <a:pt x="41338" y="64842"/>
                  </a:moveTo>
                  <a:cubicBezTo>
                    <a:pt x="44577" y="68080"/>
                    <a:pt x="48863" y="69699"/>
                    <a:pt x="53054" y="69699"/>
                  </a:cubicBezTo>
                  <a:cubicBezTo>
                    <a:pt x="57245" y="69699"/>
                    <a:pt x="61436" y="68175"/>
                    <a:pt x="64770" y="64842"/>
                  </a:cubicBezTo>
                  <a:cubicBezTo>
                    <a:pt x="71342" y="58460"/>
                    <a:pt x="71342" y="47887"/>
                    <a:pt x="64770" y="41410"/>
                  </a:cubicBezTo>
                  <a:lnTo>
                    <a:pt x="28289" y="4929"/>
                  </a:lnTo>
                  <a:cubicBezTo>
                    <a:pt x="21907" y="-1643"/>
                    <a:pt x="11335" y="-1643"/>
                    <a:pt x="4858" y="4929"/>
                  </a:cubicBezTo>
                  <a:cubicBezTo>
                    <a:pt x="-1619" y="11311"/>
                    <a:pt x="-1619" y="21884"/>
                    <a:pt x="4858" y="28361"/>
                  </a:cubicBezTo>
                  <a:lnTo>
                    <a:pt x="41338" y="64842"/>
                  </a:lnTo>
                  <a:close/>
                </a:path>
              </a:pathLst>
            </a:custGeom>
            <a:solidFill>
              <a:srgbClr val="FFFFFF">
                <a:alpha val="1573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3" name="Google Shape;13;p1"/>
            <p:cNvSpPr/>
            <p:nvPr/>
          </p:nvSpPr>
          <p:spPr>
            <a:xfrm>
              <a:off x="8352853" y="4705920"/>
              <a:ext cx="84677" cy="34290"/>
            </a:xfrm>
            <a:custGeom>
              <a:rect b="b" l="l" r="r" t="t"/>
              <a:pathLst>
                <a:path extrusionOk="0" h="34290" w="84677">
                  <a:moveTo>
                    <a:pt x="68199" y="476"/>
                  </a:moveTo>
                  <a:lnTo>
                    <a:pt x="16669" y="0"/>
                  </a:lnTo>
                  <a:cubicBezTo>
                    <a:pt x="7811" y="476"/>
                    <a:pt x="0" y="7429"/>
                    <a:pt x="0" y="16764"/>
                  </a:cubicBezTo>
                  <a:cubicBezTo>
                    <a:pt x="0" y="26098"/>
                    <a:pt x="7239" y="33719"/>
                    <a:pt x="16478" y="33814"/>
                  </a:cubicBezTo>
                  <a:lnTo>
                    <a:pt x="68009" y="34290"/>
                  </a:lnTo>
                  <a:lnTo>
                    <a:pt x="68104" y="34290"/>
                  </a:lnTo>
                  <a:cubicBezTo>
                    <a:pt x="77152" y="34290"/>
                    <a:pt x="84582" y="26765"/>
                    <a:pt x="84677" y="17526"/>
                  </a:cubicBezTo>
                  <a:cubicBezTo>
                    <a:pt x="84582" y="8096"/>
                    <a:pt x="77343" y="571"/>
                    <a:pt x="68199" y="476"/>
                  </a:cubicBezTo>
                  <a:close/>
                </a:path>
              </a:pathLst>
            </a:custGeom>
            <a:solidFill>
              <a:srgbClr val="FFFFFF">
                <a:alpha val="1573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4" name="Google Shape;14;p1"/>
            <p:cNvSpPr/>
            <p:nvPr/>
          </p:nvSpPr>
          <p:spPr>
            <a:xfrm>
              <a:off x="8437480" y="4878519"/>
              <a:ext cx="74298" cy="65145"/>
            </a:xfrm>
            <a:custGeom>
              <a:rect b="b" l="l" r="r" t="t"/>
              <a:pathLst>
                <a:path extrusionOk="0" h="65145" w="74298">
                  <a:moveTo>
                    <a:pt x="47103" y="3519"/>
                  </a:moveTo>
                  <a:lnTo>
                    <a:pt x="6336" y="35618"/>
                  </a:lnTo>
                  <a:cubicBezTo>
                    <a:pt x="-903" y="41333"/>
                    <a:pt x="-2141" y="51715"/>
                    <a:pt x="3669" y="58859"/>
                  </a:cubicBezTo>
                  <a:cubicBezTo>
                    <a:pt x="6908" y="63050"/>
                    <a:pt x="11765" y="65146"/>
                    <a:pt x="16719" y="65146"/>
                  </a:cubicBezTo>
                  <a:cubicBezTo>
                    <a:pt x="20433" y="65146"/>
                    <a:pt x="24052" y="63908"/>
                    <a:pt x="27196" y="61526"/>
                  </a:cubicBezTo>
                  <a:lnTo>
                    <a:pt x="67963" y="29427"/>
                  </a:lnTo>
                  <a:cubicBezTo>
                    <a:pt x="75202" y="23712"/>
                    <a:pt x="76440" y="13330"/>
                    <a:pt x="70630" y="6186"/>
                  </a:cubicBezTo>
                  <a:cubicBezTo>
                    <a:pt x="64820" y="-958"/>
                    <a:pt x="54343" y="-2005"/>
                    <a:pt x="47103" y="3519"/>
                  </a:cubicBezTo>
                  <a:close/>
                </a:path>
              </a:pathLst>
            </a:custGeom>
            <a:solidFill>
              <a:srgbClr val="FFFFFF">
                <a:alpha val="1573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5" name="Google Shape;15;p1"/>
            <p:cNvSpPr/>
            <p:nvPr/>
          </p:nvSpPr>
          <p:spPr>
            <a:xfrm>
              <a:off x="9195268" y="4491036"/>
              <a:ext cx="70818" cy="69723"/>
            </a:xfrm>
            <a:custGeom>
              <a:rect b="b" l="l" r="r" t="t"/>
              <a:pathLst>
                <a:path extrusionOk="0" h="69723" w="70818">
                  <a:moveTo>
                    <a:pt x="42076" y="4858"/>
                  </a:moveTo>
                  <a:lnTo>
                    <a:pt x="4929" y="41434"/>
                  </a:lnTo>
                  <a:cubicBezTo>
                    <a:pt x="-1643" y="47816"/>
                    <a:pt x="-1643" y="58389"/>
                    <a:pt x="4929" y="64865"/>
                  </a:cubicBezTo>
                  <a:cubicBezTo>
                    <a:pt x="8167" y="68104"/>
                    <a:pt x="12549" y="69723"/>
                    <a:pt x="16835" y="69723"/>
                  </a:cubicBezTo>
                  <a:cubicBezTo>
                    <a:pt x="21121" y="69723"/>
                    <a:pt x="25408" y="68104"/>
                    <a:pt x="28742" y="64865"/>
                  </a:cubicBezTo>
                  <a:lnTo>
                    <a:pt x="65889" y="28289"/>
                  </a:lnTo>
                  <a:cubicBezTo>
                    <a:pt x="72461" y="21908"/>
                    <a:pt x="72461" y="11335"/>
                    <a:pt x="65889" y="4858"/>
                  </a:cubicBezTo>
                  <a:cubicBezTo>
                    <a:pt x="59412" y="-1714"/>
                    <a:pt x="48553" y="-1524"/>
                    <a:pt x="42076" y="4858"/>
                  </a:cubicBezTo>
                  <a:close/>
                </a:path>
              </a:pathLst>
            </a:custGeom>
            <a:solidFill>
              <a:srgbClr val="FFFFFF">
                <a:alpha val="1573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6" name="Google Shape;16;p1"/>
            <p:cNvSpPr/>
            <p:nvPr/>
          </p:nvSpPr>
          <p:spPr>
            <a:xfrm>
              <a:off x="9266109" y="4709329"/>
              <a:ext cx="85725" cy="34310"/>
            </a:xfrm>
            <a:custGeom>
              <a:rect b="b" l="l" r="r" t="t"/>
              <a:pathLst>
                <a:path extrusionOk="0" h="34310" w="85725">
                  <a:moveTo>
                    <a:pt x="68866" y="21"/>
                  </a:moveTo>
                  <a:lnTo>
                    <a:pt x="16670" y="497"/>
                  </a:lnTo>
                  <a:cubicBezTo>
                    <a:pt x="7430" y="497"/>
                    <a:pt x="-94" y="8117"/>
                    <a:pt x="1" y="17547"/>
                  </a:cubicBezTo>
                  <a:cubicBezTo>
                    <a:pt x="96" y="26881"/>
                    <a:pt x="7621" y="34310"/>
                    <a:pt x="16765" y="34310"/>
                  </a:cubicBezTo>
                  <a:cubicBezTo>
                    <a:pt x="16765" y="34310"/>
                    <a:pt x="16765" y="34310"/>
                    <a:pt x="16860" y="34310"/>
                  </a:cubicBezTo>
                  <a:lnTo>
                    <a:pt x="69057" y="33834"/>
                  </a:lnTo>
                  <a:cubicBezTo>
                    <a:pt x="78296" y="33834"/>
                    <a:pt x="85726" y="26214"/>
                    <a:pt x="85726" y="16785"/>
                  </a:cubicBezTo>
                  <a:cubicBezTo>
                    <a:pt x="85726" y="7355"/>
                    <a:pt x="78391" y="-456"/>
                    <a:pt x="68866" y="21"/>
                  </a:cubicBezTo>
                  <a:close/>
                </a:path>
              </a:pathLst>
            </a:custGeom>
            <a:solidFill>
              <a:srgbClr val="FFFFFF">
                <a:alpha val="1573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7" name="Google Shape;17;p1"/>
            <p:cNvSpPr/>
            <p:nvPr/>
          </p:nvSpPr>
          <p:spPr>
            <a:xfrm>
              <a:off x="9191860" y="4881963"/>
              <a:ext cx="74298" cy="65130"/>
            </a:xfrm>
            <a:custGeom>
              <a:rect b="b" l="l" r="r" t="t"/>
              <a:pathLst>
                <a:path extrusionOk="0" h="65130" w="74298">
                  <a:moveTo>
                    <a:pt x="67963" y="35603"/>
                  </a:moveTo>
                  <a:lnTo>
                    <a:pt x="27196" y="3599"/>
                  </a:lnTo>
                  <a:cubicBezTo>
                    <a:pt x="19957" y="-2116"/>
                    <a:pt x="9480" y="-877"/>
                    <a:pt x="3669" y="6266"/>
                  </a:cubicBezTo>
                  <a:cubicBezTo>
                    <a:pt x="-2141" y="13410"/>
                    <a:pt x="-903" y="23792"/>
                    <a:pt x="6336" y="29507"/>
                  </a:cubicBezTo>
                  <a:lnTo>
                    <a:pt x="47103" y="61511"/>
                  </a:lnTo>
                  <a:cubicBezTo>
                    <a:pt x="50151" y="63892"/>
                    <a:pt x="53771" y="65131"/>
                    <a:pt x="57485" y="65131"/>
                  </a:cubicBezTo>
                  <a:cubicBezTo>
                    <a:pt x="62343" y="65131"/>
                    <a:pt x="67296" y="63035"/>
                    <a:pt x="70630" y="58844"/>
                  </a:cubicBezTo>
                  <a:cubicBezTo>
                    <a:pt x="76440" y="51700"/>
                    <a:pt x="75202" y="41318"/>
                    <a:pt x="67963" y="35603"/>
                  </a:cubicBezTo>
                  <a:close/>
                </a:path>
              </a:pathLst>
            </a:custGeom>
            <a:solidFill>
              <a:srgbClr val="FFFFFF">
                <a:alpha val="1573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grpSp>
        <p:nvGrpSpPr>
          <p:cNvPr id="18" name="Google Shape;18;p1"/>
          <p:cNvGrpSpPr/>
          <p:nvPr/>
        </p:nvGrpSpPr>
        <p:grpSpPr>
          <a:xfrm rot="816607">
            <a:off x="6103675" y="2660162"/>
            <a:ext cx="715862" cy="804296"/>
            <a:chOff x="6479476" y="1449514"/>
            <a:chExt cx="954404" cy="1072133"/>
          </a:xfrm>
        </p:grpSpPr>
        <p:sp>
          <p:nvSpPr>
            <p:cNvPr id="19" name="Google Shape;19;p1"/>
            <p:cNvSpPr/>
            <p:nvPr/>
          </p:nvSpPr>
          <p:spPr>
            <a:xfrm>
              <a:off x="6479476" y="1449514"/>
              <a:ext cx="954404" cy="1072133"/>
            </a:xfrm>
            <a:custGeom>
              <a:rect b="b" l="l" r="r" t="t"/>
              <a:pathLst>
                <a:path extrusionOk="0" h="1072133" w="954404">
                  <a:moveTo>
                    <a:pt x="917924" y="669798"/>
                  </a:moveTo>
                  <a:lnTo>
                    <a:pt x="869823" y="669798"/>
                  </a:lnTo>
                  <a:lnTo>
                    <a:pt x="869823" y="217837"/>
                  </a:lnTo>
                  <a:cubicBezTo>
                    <a:pt x="869823" y="156305"/>
                    <a:pt x="819722" y="106299"/>
                    <a:pt x="758190" y="106299"/>
                  </a:cubicBezTo>
                  <a:lnTo>
                    <a:pt x="613981" y="106299"/>
                  </a:lnTo>
                  <a:cubicBezTo>
                    <a:pt x="595313" y="97155"/>
                    <a:pt x="575691" y="89821"/>
                    <a:pt x="555498" y="84487"/>
                  </a:cubicBezTo>
                  <a:lnTo>
                    <a:pt x="555498" y="45625"/>
                  </a:lnTo>
                  <a:cubicBezTo>
                    <a:pt x="555498" y="20479"/>
                    <a:pt x="535210" y="0"/>
                    <a:pt x="510254" y="0"/>
                  </a:cubicBezTo>
                  <a:lnTo>
                    <a:pt x="444151" y="0"/>
                  </a:lnTo>
                  <a:cubicBezTo>
                    <a:pt x="419195" y="0"/>
                    <a:pt x="398907" y="20479"/>
                    <a:pt x="398907" y="45625"/>
                  </a:cubicBezTo>
                  <a:lnTo>
                    <a:pt x="398907" y="84392"/>
                  </a:lnTo>
                  <a:cubicBezTo>
                    <a:pt x="378523" y="89630"/>
                    <a:pt x="358712" y="96965"/>
                    <a:pt x="339852" y="106299"/>
                  </a:cubicBezTo>
                  <a:lnTo>
                    <a:pt x="196215" y="106299"/>
                  </a:lnTo>
                  <a:cubicBezTo>
                    <a:pt x="134588" y="106299"/>
                    <a:pt x="84582" y="156401"/>
                    <a:pt x="84582" y="217837"/>
                  </a:cubicBezTo>
                  <a:lnTo>
                    <a:pt x="84582" y="669798"/>
                  </a:lnTo>
                  <a:lnTo>
                    <a:pt x="36576" y="669798"/>
                  </a:lnTo>
                  <a:cubicBezTo>
                    <a:pt x="16383" y="669798"/>
                    <a:pt x="0" y="686276"/>
                    <a:pt x="0" y="706469"/>
                  </a:cubicBezTo>
                  <a:lnTo>
                    <a:pt x="0" y="973360"/>
                  </a:lnTo>
                  <a:cubicBezTo>
                    <a:pt x="0" y="1027843"/>
                    <a:pt x="44291" y="1072134"/>
                    <a:pt x="98679" y="1072134"/>
                  </a:cubicBezTo>
                  <a:lnTo>
                    <a:pt x="246126" y="1072134"/>
                  </a:lnTo>
                  <a:lnTo>
                    <a:pt x="708279" y="1072134"/>
                  </a:lnTo>
                  <a:lnTo>
                    <a:pt x="855916" y="1072134"/>
                  </a:lnTo>
                  <a:cubicBezTo>
                    <a:pt x="910304" y="1072134"/>
                    <a:pt x="954500" y="1027843"/>
                    <a:pt x="954405" y="973360"/>
                  </a:cubicBezTo>
                  <a:lnTo>
                    <a:pt x="954405" y="706469"/>
                  </a:lnTo>
                  <a:cubicBezTo>
                    <a:pt x="954405" y="686276"/>
                    <a:pt x="938022" y="669798"/>
                    <a:pt x="917924" y="669798"/>
                  </a:cubicBezTo>
                  <a:close/>
                  <a:moveTo>
                    <a:pt x="758190" y="136112"/>
                  </a:moveTo>
                  <a:cubicBezTo>
                    <a:pt x="803434" y="136112"/>
                    <a:pt x="840200" y="172784"/>
                    <a:pt x="840200" y="217932"/>
                  </a:cubicBezTo>
                  <a:lnTo>
                    <a:pt x="840200" y="669798"/>
                  </a:lnTo>
                  <a:lnTo>
                    <a:pt x="840200" y="699611"/>
                  </a:lnTo>
                  <a:lnTo>
                    <a:pt x="840200" y="841629"/>
                  </a:lnTo>
                  <a:lnTo>
                    <a:pt x="824484" y="699611"/>
                  </a:lnTo>
                  <a:lnTo>
                    <a:pt x="821150" y="669798"/>
                  </a:lnTo>
                  <a:lnTo>
                    <a:pt x="798862" y="468725"/>
                  </a:lnTo>
                  <a:cubicBezTo>
                    <a:pt x="797052" y="452533"/>
                    <a:pt x="795814" y="435769"/>
                    <a:pt x="794575" y="419481"/>
                  </a:cubicBezTo>
                  <a:cubicBezTo>
                    <a:pt x="792194" y="387382"/>
                    <a:pt x="789718" y="354140"/>
                    <a:pt x="783050" y="322326"/>
                  </a:cubicBezTo>
                  <a:cubicBezTo>
                    <a:pt x="777430" y="295751"/>
                    <a:pt x="768287" y="269843"/>
                    <a:pt x="755999" y="245554"/>
                  </a:cubicBezTo>
                  <a:cubicBezTo>
                    <a:pt x="733806" y="201740"/>
                    <a:pt x="701516" y="164497"/>
                    <a:pt x="662940" y="136112"/>
                  </a:cubicBezTo>
                  <a:lnTo>
                    <a:pt x="758190" y="136112"/>
                  </a:lnTo>
                  <a:close/>
                  <a:moveTo>
                    <a:pt x="135446" y="918782"/>
                  </a:moveTo>
                  <a:lnTo>
                    <a:pt x="159734" y="699611"/>
                  </a:lnTo>
                  <a:lnTo>
                    <a:pt x="163068" y="669798"/>
                  </a:lnTo>
                  <a:lnTo>
                    <a:pt x="181927" y="499586"/>
                  </a:lnTo>
                  <a:cubicBezTo>
                    <a:pt x="183261" y="487680"/>
                    <a:pt x="184785" y="475679"/>
                    <a:pt x="186309" y="463868"/>
                  </a:cubicBezTo>
                  <a:cubicBezTo>
                    <a:pt x="189833" y="436436"/>
                    <a:pt x="193453" y="408051"/>
                    <a:pt x="194596" y="379571"/>
                  </a:cubicBezTo>
                  <a:cubicBezTo>
                    <a:pt x="195643" y="350615"/>
                    <a:pt x="200025" y="324803"/>
                    <a:pt x="207740" y="300704"/>
                  </a:cubicBezTo>
                  <a:cubicBezTo>
                    <a:pt x="223647" y="251079"/>
                    <a:pt x="252984" y="206788"/>
                    <a:pt x="292513" y="172593"/>
                  </a:cubicBezTo>
                  <a:cubicBezTo>
                    <a:pt x="309086" y="158305"/>
                    <a:pt x="327184" y="146114"/>
                    <a:pt x="346329" y="136112"/>
                  </a:cubicBezTo>
                  <a:cubicBezTo>
                    <a:pt x="363093" y="127349"/>
                    <a:pt x="380714" y="120301"/>
                    <a:pt x="398907" y="115062"/>
                  </a:cubicBezTo>
                  <a:cubicBezTo>
                    <a:pt x="408622" y="112300"/>
                    <a:pt x="418433" y="110014"/>
                    <a:pt x="428434" y="108299"/>
                  </a:cubicBezTo>
                  <a:cubicBezTo>
                    <a:pt x="432911" y="107442"/>
                    <a:pt x="437388" y="106775"/>
                    <a:pt x="441865" y="106299"/>
                  </a:cubicBezTo>
                  <a:cubicBezTo>
                    <a:pt x="453485" y="104775"/>
                    <a:pt x="465296" y="104013"/>
                    <a:pt x="477202" y="104013"/>
                  </a:cubicBezTo>
                  <a:cubicBezTo>
                    <a:pt x="489013" y="104013"/>
                    <a:pt x="500824" y="104775"/>
                    <a:pt x="512350" y="106299"/>
                  </a:cubicBezTo>
                  <a:cubicBezTo>
                    <a:pt x="516922" y="106870"/>
                    <a:pt x="521494" y="107537"/>
                    <a:pt x="525971" y="108394"/>
                  </a:cubicBezTo>
                  <a:cubicBezTo>
                    <a:pt x="535972" y="110204"/>
                    <a:pt x="545878" y="112490"/>
                    <a:pt x="555498" y="115348"/>
                  </a:cubicBezTo>
                  <a:cubicBezTo>
                    <a:pt x="573310" y="120587"/>
                    <a:pt x="590550" y="127540"/>
                    <a:pt x="606933" y="136112"/>
                  </a:cubicBezTo>
                  <a:cubicBezTo>
                    <a:pt x="658749" y="162973"/>
                    <a:pt x="702278" y="205645"/>
                    <a:pt x="729329" y="258985"/>
                  </a:cubicBezTo>
                  <a:cubicBezTo>
                    <a:pt x="740473" y="280892"/>
                    <a:pt x="748760" y="304324"/>
                    <a:pt x="753808" y="328422"/>
                  </a:cubicBezTo>
                  <a:cubicBezTo>
                    <a:pt x="760095" y="358331"/>
                    <a:pt x="762476" y="390620"/>
                    <a:pt x="764857" y="421767"/>
                  </a:cubicBezTo>
                  <a:cubicBezTo>
                    <a:pt x="766096" y="438245"/>
                    <a:pt x="767334" y="455390"/>
                    <a:pt x="769239" y="471964"/>
                  </a:cubicBezTo>
                  <a:lnTo>
                    <a:pt x="791147" y="669798"/>
                  </a:lnTo>
                  <a:lnTo>
                    <a:pt x="794480" y="699611"/>
                  </a:lnTo>
                  <a:lnTo>
                    <a:pt x="818769" y="918782"/>
                  </a:lnTo>
                  <a:cubicBezTo>
                    <a:pt x="822293" y="950214"/>
                    <a:pt x="812292" y="981742"/>
                    <a:pt x="791147" y="1005364"/>
                  </a:cubicBezTo>
                  <a:cubicBezTo>
                    <a:pt x="786765" y="1010317"/>
                    <a:pt x="781907" y="1014794"/>
                    <a:pt x="776764" y="1018794"/>
                  </a:cubicBezTo>
                  <a:cubicBezTo>
                    <a:pt x="770763" y="1020128"/>
                    <a:pt x="764572" y="1020890"/>
                    <a:pt x="758190" y="1020890"/>
                  </a:cubicBezTo>
                  <a:lnTo>
                    <a:pt x="196215" y="1020890"/>
                  </a:lnTo>
                  <a:cubicBezTo>
                    <a:pt x="189738" y="1020890"/>
                    <a:pt x="183356" y="1020128"/>
                    <a:pt x="177355" y="1018699"/>
                  </a:cubicBezTo>
                  <a:cubicBezTo>
                    <a:pt x="172212" y="1014698"/>
                    <a:pt x="167449" y="1010317"/>
                    <a:pt x="163068" y="1005364"/>
                  </a:cubicBezTo>
                  <a:cubicBezTo>
                    <a:pt x="142113" y="981837"/>
                    <a:pt x="132016" y="950214"/>
                    <a:pt x="135446" y="918782"/>
                  </a:cubicBezTo>
                  <a:close/>
                  <a:moveTo>
                    <a:pt x="428434" y="45625"/>
                  </a:moveTo>
                  <a:cubicBezTo>
                    <a:pt x="428434" y="36862"/>
                    <a:pt x="435483" y="29718"/>
                    <a:pt x="444151" y="29718"/>
                  </a:cubicBezTo>
                  <a:lnTo>
                    <a:pt x="510254" y="29718"/>
                  </a:lnTo>
                  <a:cubicBezTo>
                    <a:pt x="518922" y="29718"/>
                    <a:pt x="525971" y="36862"/>
                    <a:pt x="525971" y="45625"/>
                  </a:cubicBezTo>
                  <a:lnTo>
                    <a:pt x="525971" y="78200"/>
                  </a:lnTo>
                  <a:cubicBezTo>
                    <a:pt x="509968" y="75629"/>
                    <a:pt x="493776" y="74295"/>
                    <a:pt x="477393" y="74295"/>
                  </a:cubicBezTo>
                  <a:cubicBezTo>
                    <a:pt x="460915" y="74295"/>
                    <a:pt x="444532" y="75629"/>
                    <a:pt x="428434" y="78200"/>
                  </a:cubicBezTo>
                  <a:lnTo>
                    <a:pt x="428434" y="45625"/>
                  </a:lnTo>
                  <a:close/>
                  <a:moveTo>
                    <a:pt x="114205" y="217932"/>
                  </a:moveTo>
                  <a:cubicBezTo>
                    <a:pt x="114205" y="172784"/>
                    <a:pt x="150971" y="136112"/>
                    <a:pt x="196215" y="136112"/>
                  </a:cubicBezTo>
                  <a:lnTo>
                    <a:pt x="291084" y="136112"/>
                  </a:lnTo>
                  <a:cubicBezTo>
                    <a:pt x="284988" y="140494"/>
                    <a:pt x="279082" y="145161"/>
                    <a:pt x="273367" y="150114"/>
                  </a:cubicBezTo>
                  <a:cubicBezTo>
                    <a:pt x="229552" y="187928"/>
                    <a:pt x="197167" y="236887"/>
                    <a:pt x="179641" y="291656"/>
                  </a:cubicBezTo>
                  <a:cubicBezTo>
                    <a:pt x="171069" y="318325"/>
                    <a:pt x="166402" y="346710"/>
                    <a:pt x="165068" y="378428"/>
                  </a:cubicBezTo>
                  <a:cubicBezTo>
                    <a:pt x="164021" y="405670"/>
                    <a:pt x="160401" y="433388"/>
                    <a:pt x="156972" y="460153"/>
                  </a:cubicBezTo>
                  <a:cubicBezTo>
                    <a:pt x="155353" y="472249"/>
                    <a:pt x="153924" y="484346"/>
                    <a:pt x="152495" y="496348"/>
                  </a:cubicBezTo>
                  <a:lnTo>
                    <a:pt x="133255" y="669798"/>
                  </a:lnTo>
                  <a:lnTo>
                    <a:pt x="129921" y="699611"/>
                  </a:lnTo>
                  <a:lnTo>
                    <a:pt x="114205" y="841629"/>
                  </a:lnTo>
                  <a:lnTo>
                    <a:pt x="114205" y="699611"/>
                  </a:lnTo>
                  <a:lnTo>
                    <a:pt x="114205" y="669798"/>
                  </a:lnTo>
                  <a:lnTo>
                    <a:pt x="114205" y="217932"/>
                  </a:lnTo>
                  <a:close/>
                  <a:moveTo>
                    <a:pt x="98774" y="1042607"/>
                  </a:moveTo>
                  <a:cubicBezTo>
                    <a:pt x="60674" y="1042607"/>
                    <a:pt x="29718" y="1011555"/>
                    <a:pt x="29718" y="973455"/>
                  </a:cubicBezTo>
                  <a:lnTo>
                    <a:pt x="29718" y="706565"/>
                  </a:lnTo>
                  <a:cubicBezTo>
                    <a:pt x="29718" y="702659"/>
                    <a:pt x="32861" y="699611"/>
                    <a:pt x="36671" y="699611"/>
                  </a:cubicBezTo>
                  <a:lnTo>
                    <a:pt x="84582" y="699611"/>
                  </a:lnTo>
                  <a:lnTo>
                    <a:pt x="84582" y="938975"/>
                  </a:lnTo>
                  <a:cubicBezTo>
                    <a:pt x="84582" y="986028"/>
                    <a:pt x="113919" y="1026319"/>
                    <a:pt x="155257" y="1042607"/>
                  </a:cubicBezTo>
                  <a:lnTo>
                    <a:pt x="98774" y="1042607"/>
                  </a:lnTo>
                  <a:close/>
                  <a:moveTo>
                    <a:pt x="924973" y="973455"/>
                  </a:moveTo>
                  <a:cubicBezTo>
                    <a:pt x="924973" y="1011650"/>
                    <a:pt x="894016" y="1042607"/>
                    <a:pt x="856012" y="1042607"/>
                  </a:cubicBezTo>
                  <a:lnTo>
                    <a:pt x="799243" y="1042607"/>
                  </a:lnTo>
                  <a:cubicBezTo>
                    <a:pt x="840581" y="1026319"/>
                    <a:pt x="869823" y="986028"/>
                    <a:pt x="869823" y="938975"/>
                  </a:cubicBezTo>
                  <a:lnTo>
                    <a:pt x="869823" y="699611"/>
                  </a:lnTo>
                  <a:lnTo>
                    <a:pt x="918115" y="699611"/>
                  </a:lnTo>
                  <a:cubicBezTo>
                    <a:pt x="921925" y="699611"/>
                    <a:pt x="924973" y="702755"/>
                    <a:pt x="924973" y="706565"/>
                  </a:cubicBezTo>
                  <a:lnTo>
                    <a:pt x="924973" y="973455"/>
                  </a:lnTo>
                  <a:close/>
                </a:path>
              </a:pathLst>
            </a:custGeom>
            <a:solidFill>
              <a:srgbClr val="FFFFFF">
                <a:alpha val="1573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0" name="Google Shape;20;p1"/>
            <p:cNvSpPr/>
            <p:nvPr/>
          </p:nvSpPr>
          <p:spPr>
            <a:xfrm>
              <a:off x="6705789" y="2061018"/>
              <a:ext cx="502920" cy="310895"/>
            </a:xfrm>
            <a:custGeom>
              <a:rect b="b" l="l" r="r" t="t"/>
              <a:pathLst>
                <a:path extrusionOk="0" h="310895" w="502920">
                  <a:moveTo>
                    <a:pt x="67056" y="310896"/>
                  </a:moveTo>
                  <a:lnTo>
                    <a:pt x="435674" y="310896"/>
                  </a:lnTo>
                  <a:cubicBezTo>
                    <a:pt x="472726" y="310896"/>
                    <a:pt x="502730" y="282702"/>
                    <a:pt x="502920" y="247936"/>
                  </a:cubicBezTo>
                  <a:lnTo>
                    <a:pt x="502920" y="119158"/>
                  </a:lnTo>
                  <a:lnTo>
                    <a:pt x="502920" y="118777"/>
                  </a:lnTo>
                  <a:lnTo>
                    <a:pt x="502920" y="14859"/>
                  </a:lnTo>
                  <a:cubicBezTo>
                    <a:pt x="502920" y="6668"/>
                    <a:pt x="496348" y="0"/>
                    <a:pt x="488156" y="0"/>
                  </a:cubicBezTo>
                  <a:lnTo>
                    <a:pt x="14859" y="0"/>
                  </a:lnTo>
                  <a:cubicBezTo>
                    <a:pt x="6668" y="0"/>
                    <a:pt x="0" y="6668"/>
                    <a:pt x="0" y="14859"/>
                  </a:cubicBezTo>
                  <a:lnTo>
                    <a:pt x="0" y="118777"/>
                  </a:lnTo>
                  <a:lnTo>
                    <a:pt x="0" y="119253"/>
                  </a:lnTo>
                  <a:lnTo>
                    <a:pt x="0" y="247936"/>
                  </a:lnTo>
                  <a:cubicBezTo>
                    <a:pt x="0" y="282702"/>
                    <a:pt x="30099" y="310896"/>
                    <a:pt x="67056" y="310896"/>
                  </a:cubicBezTo>
                  <a:close/>
                  <a:moveTo>
                    <a:pt x="473202" y="248031"/>
                  </a:moveTo>
                  <a:cubicBezTo>
                    <a:pt x="473202" y="266414"/>
                    <a:pt x="456438" y="281464"/>
                    <a:pt x="435769" y="281464"/>
                  </a:cubicBezTo>
                  <a:lnTo>
                    <a:pt x="67056" y="281464"/>
                  </a:lnTo>
                  <a:cubicBezTo>
                    <a:pt x="46387" y="281464"/>
                    <a:pt x="29623" y="266414"/>
                    <a:pt x="29623" y="248031"/>
                  </a:cubicBezTo>
                  <a:lnTo>
                    <a:pt x="29623" y="138303"/>
                  </a:lnTo>
                  <a:lnTo>
                    <a:pt x="213646" y="184118"/>
                  </a:lnTo>
                  <a:cubicBezTo>
                    <a:pt x="226028" y="187071"/>
                    <a:pt x="238696" y="188595"/>
                    <a:pt x="251460" y="188595"/>
                  </a:cubicBezTo>
                  <a:cubicBezTo>
                    <a:pt x="264128" y="188595"/>
                    <a:pt x="276796" y="187071"/>
                    <a:pt x="289275" y="184023"/>
                  </a:cubicBezTo>
                  <a:lnTo>
                    <a:pt x="473202" y="138208"/>
                  </a:lnTo>
                  <a:lnTo>
                    <a:pt x="473202" y="248031"/>
                  </a:lnTo>
                  <a:close/>
                  <a:moveTo>
                    <a:pt x="29528" y="29813"/>
                  </a:moveTo>
                  <a:lnTo>
                    <a:pt x="473202" y="29813"/>
                  </a:lnTo>
                  <a:lnTo>
                    <a:pt x="473202" y="107252"/>
                  </a:lnTo>
                  <a:lnTo>
                    <a:pt x="282131" y="154781"/>
                  </a:lnTo>
                  <a:cubicBezTo>
                    <a:pt x="262033" y="159734"/>
                    <a:pt x="240887" y="159734"/>
                    <a:pt x="220885" y="154781"/>
                  </a:cubicBezTo>
                  <a:lnTo>
                    <a:pt x="29528" y="107252"/>
                  </a:lnTo>
                  <a:lnTo>
                    <a:pt x="29528" y="29813"/>
                  </a:lnTo>
                  <a:close/>
                </a:path>
              </a:pathLst>
            </a:custGeom>
            <a:solidFill>
              <a:srgbClr val="FFFFFF">
                <a:alpha val="1573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1" name="Google Shape;21;p1"/>
            <p:cNvSpPr/>
            <p:nvPr/>
          </p:nvSpPr>
          <p:spPr>
            <a:xfrm>
              <a:off x="6861214" y="1725048"/>
              <a:ext cx="190928" cy="190809"/>
            </a:xfrm>
            <a:custGeom>
              <a:rect b="b" l="l" r="r" t="t"/>
              <a:pathLst>
                <a:path extrusionOk="0" h="190809" w="190928">
                  <a:moveTo>
                    <a:pt x="81939" y="185190"/>
                  </a:moveTo>
                  <a:cubicBezTo>
                    <a:pt x="85749" y="189000"/>
                    <a:pt x="90511" y="190810"/>
                    <a:pt x="95464" y="190810"/>
                  </a:cubicBezTo>
                  <a:cubicBezTo>
                    <a:pt x="100417" y="190810"/>
                    <a:pt x="105180" y="189000"/>
                    <a:pt x="108990" y="185190"/>
                  </a:cubicBezTo>
                  <a:lnTo>
                    <a:pt x="185285" y="108799"/>
                  </a:lnTo>
                  <a:cubicBezTo>
                    <a:pt x="192810" y="101370"/>
                    <a:pt x="192810" y="89273"/>
                    <a:pt x="185285" y="81748"/>
                  </a:cubicBezTo>
                  <a:lnTo>
                    <a:pt x="108990" y="5358"/>
                  </a:lnTo>
                  <a:cubicBezTo>
                    <a:pt x="101751" y="-1786"/>
                    <a:pt x="89178" y="-1786"/>
                    <a:pt x="81939" y="5358"/>
                  </a:cubicBezTo>
                  <a:lnTo>
                    <a:pt x="5643" y="81748"/>
                  </a:lnTo>
                  <a:cubicBezTo>
                    <a:pt x="-1881" y="89178"/>
                    <a:pt x="-1881" y="101275"/>
                    <a:pt x="5643" y="108799"/>
                  </a:cubicBezTo>
                  <a:lnTo>
                    <a:pt x="81939" y="185190"/>
                  </a:lnTo>
                  <a:close/>
                  <a:moveTo>
                    <a:pt x="95464" y="33647"/>
                  </a:moveTo>
                  <a:lnTo>
                    <a:pt x="156996" y="95274"/>
                  </a:lnTo>
                  <a:lnTo>
                    <a:pt x="95464" y="156901"/>
                  </a:lnTo>
                  <a:lnTo>
                    <a:pt x="33933" y="95274"/>
                  </a:lnTo>
                  <a:lnTo>
                    <a:pt x="95464" y="33647"/>
                  </a:lnTo>
                  <a:close/>
                </a:path>
              </a:pathLst>
            </a:custGeom>
            <a:solidFill>
              <a:srgbClr val="FFFFFF">
                <a:alpha val="1573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grpSp>
        <p:nvGrpSpPr>
          <p:cNvPr id="22" name="Google Shape;22;p1"/>
          <p:cNvGrpSpPr/>
          <p:nvPr/>
        </p:nvGrpSpPr>
        <p:grpSpPr>
          <a:xfrm rot="-2700000">
            <a:off x="5931886" y="5755444"/>
            <a:ext cx="778632" cy="775202"/>
            <a:chOff x="4648390" y="2921698"/>
            <a:chExt cx="1037844" cy="1033271"/>
          </a:xfrm>
        </p:grpSpPr>
        <p:sp>
          <p:nvSpPr>
            <p:cNvPr id="23" name="Google Shape;23;p1"/>
            <p:cNvSpPr/>
            <p:nvPr/>
          </p:nvSpPr>
          <p:spPr>
            <a:xfrm>
              <a:off x="4648390" y="2921698"/>
              <a:ext cx="1037844" cy="1033271"/>
            </a:xfrm>
            <a:custGeom>
              <a:rect b="b" l="l" r="r" t="t"/>
              <a:pathLst>
                <a:path extrusionOk="0" h="1033271" w="1037844">
                  <a:moveTo>
                    <a:pt x="992981" y="353187"/>
                  </a:moveTo>
                  <a:lnTo>
                    <a:pt x="838962" y="353187"/>
                  </a:lnTo>
                  <a:cubicBezTo>
                    <a:pt x="805910" y="153067"/>
                    <a:pt x="631698" y="0"/>
                    <a:pt x="422338" y="0"/>
                  </a:cubicBezTo>
                  <a:cubicBezTo>
                    <a:pt x="189452" y="0"/>
                    <a:pt x="0" y="189452"/>
                    <a:pt x="0" y="422338"/>
                  </a:cubicBezTo>
                  <a:cubicBezTo>
                    <a:pt x="0" y="555212"/>
                    <a:pt x="61627" y="673894"/>
                    <a:pt x="157734" y="751237"/>
                  </a:cubicBezTo>
                  <a:lnTo>
                    <a:pt x="157734" y="919639"/>
                  </a:lnTo>
                  <a:cubicBezTo>
                    <a:pt x="157734" y="982313"/>
                    <a:pt x="208788" y="1033272"/>
                    <a:pt x="271463" y="1033272"/>
                  </a:cubicBezTo>
                  <a:lnTo>
                    <a:pt x="575596" y="1033272"/>
                  </a:lnTo>
                  <a:cubicBezTo>
                    <a:pt x="638270" y="1033272"/>
                    <a:pt x="689324" y="982313"/>
                    <a:pt x="689229" y="919639"/>
                  </a:cubicBezTo>
                  <a:lnTo>
                    <a:pt x="689229" y="890302"/>
                  </a:lnTo>
                  <a:cubicBezTo>
                    <a:pt x="836771" y="802386"/>
                    <a:pt x="935165" y="650081"/>
                    <a:pt x="954595" y="478917"/>
                  </a:cubicBezTo>
                  <a:lnTo>
                    <a:pt x="992981" y="478917"/>
                  </a:lnTo>
                  <a:cubicBezTo>
                    <a:pt x="1017746" y="478917"/>
                    <a:pt x="1037844" y="459010"/>
                    <a:pt x="1037844" y="434435"/>
                  </a:cubicBezTo>
                  <a:lnTo>
                    <a:pt x="1037844" y="397859"/>
                  </a:lnTo>
                  <a:cubicBezTo>
                    <a:pt x="1037844" y="373189"/>
                    <a:pt x="1017746" y="353187"/>
                    <a:pt x="992981" y="353187"/>
                  </a:cubicBezTo>
                  <a:close/>
                  <a:moveTo>
                    <a:pt x="29623" y="422434"/>
                  </a:moveTo>
                  <a:cubicBezTo>
                    <a:pt x="29623" y="205930"/>
                    <a:pt x="205835" y="29813"/>
                    <a:pt x="422338" y="29813"/>
                  </a:cubicBezTo>
                  <a:cubicBezTo>
                    <a:pt x="615220" y="29813"/>
                    <a:pt x="776097" y="169640"/>
                    <a:pt x="808863" y="353187"/>
                  </a:cubicBezTo>
                  <a:cubicBezTo>
                    <a:pt x="810673" y="362902"/>
                    <a:pt x="812006" y="372713"/>
                    <a:pt x="813054" y="382619"/>
                  </a:cubicBezTo>
                  <a:cubicBezTo>
                    <a:pt x="814387" y="395668"/>
                    <a:pt x="815054" y="409003"/>
                    <a:pt x="815054" y="422434"/>
                  </a:cubicBezTo>
                  <a:cubicBezTo>
                    <a:pt x="815054" y="431482"/>
                    <a:pt x="814768" y="440531"/>
                    <a:pt x="814102" y="449389"/>
                  </a:cubicBezTo>
                  <a:cubicBezTo>
                    <a:pt x="813435" y="459391"/>
                    <a:pt x="812387" y="469201"/>
                    <a:pt x="810959" y="478917"/>
                  </a:cubicBezTo>
                  <a:cubicBezTo>
                    <a:pt x="797814" y="569690"/>
                    <a:pt x="753523" y="650557"/>
                    <a:pt x="689229" y="710279"/>
                  </a:cubicBezTo>
                  <a:cubicBezTo>
                    <a:pt x="679799" y="719042"/>
                    <a:pt x="669893" y="727329"/>
                    <a:pt x="659606" y="735139"/>
                  </a:cubicBezTo>
                  <a:cubicBezTo>
                    <a:pt x="593598" y="785336"/>
                    <a:pt x="511397" y="815150"/>
                    <a:pt x="422338" y="815150"/>
                  </a:cubicBezTo>
                  <a:cubicBezTo>
                    <a:pt x="334423" y="815150"/>
                    <a:pt x="252984" y="786098"/>
                    <a:pt x="187452" y="736949"/>
                  </a:cubicBezTo>
                  <a:cubicBezTo>
                    <a:pt x="177165" y="729234"/>
                    <a:pt x="167259" y="721043"/>
                    <a:pt x="157734" y="712375"/>
                  </a:cubicBezTo>
                  <a:cubicBezTo>
                    <a:pt x="79058" y="640461"/>
                    <a:pt x="29623" y="537115"/>
                    <a:pt x="29623" y="422434"/>
                  </a:cubicBezTo>
                  <a:close/>
                  <a:moveTo>
                    <a:pt x="689229" y="749427"/>
                  </a:moveTo>
                  <a:cubicBezTo>
                    <a:pt x="770192" y="683228"/>
                    <a:pt x="826294" y="587597"/>
                    <a:pt x="840867" y="478917"/>
                  </a:cubicBezTo>
                  <a:lnTo>
                    <a:pt x="871347" y="478917"/>
                  </a:lnTo>
                  <a:cubicBezTo>
                    <a:pt x="855631" y="605885"/>
                    <a:pt x="789051" y="719995"/>
                    <a:pt x="689229" y="793242"/>
                  </a:cubicBezTo>
                  <a:lnTo>
                    <a:pt x="689229" y="749427"/>
                  </a:lnTo>
                  <a:close/>
                  <a:moveTo>
                    <a:pt x="659606" y="919543"/>
                  </a:moveTo>
                  <a:cubicBezTo>
                    <a:pt x="659606" y="965930"/>
                    <a:pt x="621887" y="1003554"/>
                    <a:pt x="575501" y="1003554"/>
                  </a:cubicBezTo>
                  <a:lnTo>
                    <a:pt x="271463" y="1003554"/>
                  </a:lnTo>
                  <a:cubicBezTo>
                    <a:pt x="225076" y="1003554"/>
                    <a:pt x="187452" y="965930"/>
                    <a:pt x="187452" y="919543"/>
                  </a:cubicBezTo>
                  <a:lnTo>
                    <a:pt x="187452" y="773144"/>
                  </a:lnTo>
                  <a:cubicBezTo>
                    <a:pt x="254698" y="818293"/>
                    <a:pt x="335471" y="844677"/>
                    <a:pt x="422338" y="844677"/>
                  </a:cubicBezTo>
                  <a:cubicBezTo>
                    <a:pt x="510254" y="844677"/>
                    <a:pt x="591884" y="817721"/>
                    <a:pt x="659606" y="771525"/>
                  </a:cubicBezTo>
                  <a:lnTo>
                    <a:pt x="659606" y="813149"/>
                  </a:lnTo>
                  <a:lnTo>
                    <a:pt x="659606" y="847344"/>
                  </a:lnTo>
                  <a:lnTo>
                    <a:pt x="659606" y="873061"/>
                  </a:lnTo>
                  <a:lnTo>
                    <a:pt x="659606" y="906780"/>
                  </a:lnTo>
                  <a:lnTo>
                    <a:pt x="659606" y="919543"/>
                  </a:lnTo>
                  <a:close/>
                  <a:moveTo>
                    <a:pt x="689229" y="855440"/>
                  </a:moveTo>
                  <a:lnTo>
                    <a:pt x="689229" y="829247"/>
                  </a:lnTo>
                  <a:cubicBezTo>
                    <a:pt x="806196" y="751522"/>
                    <a:pt x="884301" y="622744"/>
                    <a:pt x="901065" y="478917"/>
                  </a:cubicBezTo>
                  <a:lnTo>
                    <a:pt x="924782" y="478917"/>
                  </a:lnTo>
                  <a:cubicBezTo>
                    <a:pt x="906209" y="633508"/>
                    <a:pt x="819531" y="771525"/>
                    <a:pt x="689229" y="855440"/>
                  </a:cubicBezTo>
                  <a:close/>
                  <a:moveTo>
                    <a:pt x="1008126" y="434340"/>
                  </a:moveTo>
                  <a:cubicBezTo>
                    <a:pt x="1008126" y="442627"/>
                    <a:pt x="1001363" y="449389"/>
                    <a:pt x="992981" y="449389"/>
                  </a:cubicBezTo>
                  <a:lnTo>
                    <a:pt x="957167" y="449389"/>
                  </a:lnTo>
                  <a:lnTo>
                    <a:pt x="927544" y="449389"/>
                  </a:lnTo>
                  <a:lnTo>
                    <a:pt x="903637" y="449389"/>
                  </a:lnTo>
                  <a:lnTo>
                    <a:pt x="874014" y="449389"/>
                  </a:lnTo>
                  <a:lnTo>
                    <a:pt x="843820" y="449389"/>
                  </a:lnTo>
                  <a:cubicBezTo>
                    <a:pt x="844391" y="440436"/>
                    <a:pt x="844677" y="431387"/>
                    <a:pt x="844677" y="422338"/>
                  </a:cubicBezTo>
                  <a:cubicBezTo>
                    <a:pt x="844677" y="409003"/>
                    <a:pt x="844010" y="395764"/>
                    <a:pt x="842772" y="382619"/>
                  </a:cubicBezTo>
                  <a:lnTo>
                    <a:pt x="992981" y="382619"/>
                  </a:lnTo>
                  <a:lnTo>
                    <a:pt x="992981" y="382714"/>
                  </a:lnTo>
                  <a:cubicBezTo>
                    <a:pt x="1001459" y="382714"/>
                    <a:pt x="1008126" y="389572"/>
                    <a:pt x="1008126" y="397764"/>
                  </a:cubicBezTo>
                  <a:lnTo>
                    <a:pt x="1008126" y="434340"/>
                  </a:lnTo>
                  <a:close/>
                </a:path>
              </a:pathLst>
            </a:custGeom>
            <a:solidFill>
              <a:srgbClr val="FFFFFF">
                <a:alpha val="1573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4" name="Google Shape;24;p1"/>
            <p:cNvSpPr/>
            <p:nvPr/>
          </p:nvSpPr>
          <p:spPr>
            <a:xfrm>
              <a:off x="4890706" y="3164013"/>
              <a:ext cx="361187" cy="361188"/>
            </a:xfrm>
            <a:custGeom>
              <a:rect b="b" l="l" r="r" t="t"/>
              <a:pathLst>
                <a:path extrusionOk="0" h="361188" w="361187">
                  <a:moveTo>
                    <a:pt x="180594" y="361188"/>
                  </a:moveTo>
                  <a:cubicBezTo>
                    <a:pt x="280130" y="361188"/>
                    <a:pt x="361093" y="280226"/>
                    <a:pt x="361188" y="180594"/>
                  </a:cubicBezTo>
                  <a:cubicBezTo>
                    <a:pt x="361188" y="80963"/>
                    <a:pt x="280130" y="0"/>
                    <a:pt x="180594" y="0"/>
                  </a:cubicBezTo>
                  <a:cubicBezTo>
                    <a:pt x="80963" y="0"/>
                    <a:pt x="0" y="81058"/>
                    <a:pt x="0" y="180594"/>
                  </a:cubicBezTo>
                  <a:cubicBezTo>
                    <a:pt x="0" y="280226"/>
                    <a:pt x="81058" y="361188"/>
                    <a:pt x="180594" y="361188"/>
                  </a:cubicBezTo>
                  <a:close/>
                  <a:moveTo>
                    <a:pt x="180594" y="29718"/>
                  </a:moveTo>
                  <a:cubicBezTo>
                    <a:pt x="263747" y="29718"/>
                    <a:pt x="331565" y="97441"/>
                    <a:pt x="331565" y="180689"/>
                  </a:cubicBezTo>
                  <a:cubicBezTo>
                    <a:pt x="331565" y="263938"/>
                    <a:pt x="263842" y="331661"/>
                    <a:pt x="180594" y="331661"/>
                  </a:cubicBezTo>
                  <a:cubicBezTo>
                    <a:pt x="97345" y="331661"/>
                    <a:pt x="29623" y="263938"/>
                    <a:pt x="29623" y="180689"/>
                  </a:cubicBezTo>
                  <a:cubicBezTo>
                    <a:pt x="29623" y="97441"/>
                    <a:pt x="97345" y="29718"/>
                    <a:pt x="180594" y="29718"/>
                  </a:cubicBezTo>
                  <a:close/>
                </a:path>
              </a:pathLst>
            </a:custGeom>
            <a:solidFill>
              <a:srgbClr val="FFFFFF">
                <a:alpha val="1573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5" name="Google Shape;25;p1"/>
            <p:cNvSpPr/>
            <p:nvPr/>
          </p:nvSpPr>
          <p:spPr>
            <a:xfrm>
              <a:off x="4997004" y="3262312"/>
              <a:ext cx="154305" cy="155448"/>
            </a:xfrm>
            <a:custGeom>
              <a:rect b="b" l="l" r="r" t="t"/>
              <a:pathLst>
                <a:path extrusionOk="0" h="155448" w="154305">
                  <a:moveTo>
                    <a:pt x="77153" y="155448"/>
                  </a:moveTo>
                  <a:cubicBezTo>
                    <a:pt x="119634" y="155448"/>
                    <a:pt x="154305" y="120587"/>
                    <a:pt x="154305" y="77724"/>
                  </a:cubicBezTo>
                  <a:cubicBezTo>
                    <a:pt x="154305" y="34862"/>
                    <a:pt x="119634" y="0"/>
                    <a:pt x="77153" y="0"/>
                  </a:cubicBezTo>
                  <a:cubicBezTo>
                    <a:pt x="34671" y="0"/>
                    <a:pt x="0" y="34862"/>
                    <a:pt x="0" y="77724"/>
                  </a:cubicBezTo>
                  <a:cubicBezTo>
                    <a:pt x="0" y="120587"/>
                    <a:pt x="34576" y="155448"/>
                    <a:pt x="77153" y="155448"/>
                  </a:cubicBezTo>
                  <a:close/>
                  <a:moveTo>
                    <a:pt x="77153" y="29623"/>
                  </a:moveTo>
                  <a:cubicBezTo>
                    <a:pt x="103442" y="29623"/>
                    <a:pt x="124778" y="51149"/>
                    <a:pt x="124778" y="77629"/>
                  </a:cubicBezTo>
                  <a:cubicBezTo>
                    <a:pt x="124778" y="104108"/>
                    <a:pt x="103442" y="125635"/>
                    <a:pt x="77153" y="125635"/>
                  </a:cubicBezTo>
                  <a:cubicBezTo>
                    <a:pt x="50864" y="125635"/>
                    <a:pt x="29528" y="104108"/>
                    <a:pt x="29528" y="77629"/>
                  </a:cubicBezTo>
                  <a:cubicBezTo>
                    <a:pt x="29528" y="51149"/>
                    <a:pt x="50864" y="29623"/>
                    <a:pt x="77153" y="29623"/>
                  </a:cubicBezTo>
                  <a:close/>
                </a:path>
              </a:pathLst>
            </a:custGeom>
            <a:solidFill>
              <a:srgbClr val="FFFFFF">
                <a:alpha val="1573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6" name="Google Shape;26;p1"/>
            <p:cNvSpPr/>
            <p:nvPr/>
          </p:nvSpPr>
          <p:spPr>
            <a:xfrm>
              <a:off x="4872417" y="3782377"/>
              <a:ext cx="109728" cy="108584"/>
            </a:xfrm>
            <a:custGeom>
              <a:rect b="b" l="l" r="r" t="t"/>
              <a:pathLst>
                <a:path extrusionOk="0" h="108584" w="109728">
                  <a:moveTo>
                    <a:pt x="54864" y="0"/>
                  </a:moveTo>
                  <a:cubicBezTo>
                    <a:pt x="24575" y="0"/>
                    <a:pt x="0" y="24384"/>
                    <a:pt x="0" y="54292"/>
                  </a:cubicBezTo>
                  <a:cubicBezTo>
                    <a:pt x="0" y="84201"/>
                    <a:pt x="24575" y="108585"/>
                    <a:pt x="54864" y="108585"/>
                  </a:cubicBezTo>
                  <a:cubicBezTo>
                    <a:pt x="85154" y="108585"/>
                    <a:pt x="109728" y="84106"/>
                    <a:pt x="109728" y="54292"/>
                  </a:cubicBezTo>
                  <a:cubicBezTo>
                    <a:pt x="109728" y="24384"/>
                    <a:pt x="85154" y="0"/>
                    <a:pt x="54864" y="0"/>
                  </a:cubicBezTo>
                  <a:close/>
                  <a:moveTo>
                    <a:pt x="54864" y="79057"/>
                  </a:moveTo>
                  <a:cubicBezTo>
                    <a:pt x="41053" y="79057"/>
                    <a:pt x="29718" y="68008"/>
                    <a:pt x="29718" y="54197"/>
                  </a:cubicBezTo>
                  <a:cubicBezTo>
                    <a:pt x="29718" y="40576"/>
                    <a:pt x="40958" y="29337"/>
                    <a:pt x="54864" y="29337"/>
                  </a:cubicBezTo>
                  <a:cubicBezTo>
                    <a:pt x="68675" y="29337"/>
                    <a:pt x="80010" y="40481"/>
                    <a:pt x="80010" y="54197"/>
                  </a:cubicBezTo>
                  <a:cubicBezTo>
                    <a:pt x="80010" y="67913"/>
                    <a:pt x="68771" y="79057"/>
                    <a:pt x="54864" y="79057"/>
                  </a:cubicBezTo>
                  <a:close/>
                </a:path>
              </a:pathLst>
            </a:custGeom>
            <a:solidFill>
              <a:srgbClr val="FFFFFF">
                <a:alpha val="1573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7" name="Google Shape;27;p1"/>
            <p:cNvSpPr/>
            <p:nvPr/>
          </p:nvSpPr>
          <p:spPr>
            <a:xfrm>
              <a:off x="5173027" y="3777804"/>
              <a:ext cx="108585" cy="109728"/>
            </a:xfrm>
            <a:custGeom>
              <a:rect b="b" l="l" r="r" t="t"/>
              <a:pathLst>
                <a:path extrusionOk="0" h="109728" w="108585">
                  <a:moveTo>
                    <a:pt x="54292" y="0"/>
                  </a:moveTo>
                  <a:cubicBezTo>
                    <a:pt x="24384" y="0"/>
                    <a:pt x="0" y="24575"/>
                    <a:pt x="0" y="54864"/>
                  </a:cubicBezTo>
                  <a:cubicBezTo>
                    <a:pt x="0" y="85154"/>
                    <a:pt x="24384" y="109728"/>
                    <a:pt x="54292" y="109728"/>
                  </a:cubicBezTo>
                  <a:cubicBezTo>
                    <a:pt x="84201" y="109728"/>
                    <a:pt x="108680" y="85154"/>
                    <a:pt x="108585" y="54864"/>
                  </a:cubicBezTo>
                  <a:cubicBezTo>
                    <a:pt x="108585" y="24575"/>
                    <a:pt x="84201" y="0"/>
                    <a:pt x="54292" y="0"/>
                  </a:cubicBezTo>
                  <a:close/>
                  <a:moveTo>
                    <a:pt x="54292" y="79820"/>
                  </a:moveTo>
                  <a:cubicBezTo>
                    <a:pt x="40672" y="79820"/>
                    <a:pt x="29432" y="68580"/>
                    <a:pt x="29432" y="54673"/>
                  </a:cubicBezTo>
                  <a:cubicBezTo>
                    <a:pt x="29432" y="40862"/>
                    <a:pt x="40481" y="29528"/>
                    <a:pt x="54292" y="29528"/>
                  </a:cubicBezTo>
                  <a:cubicBezTo>
                    <a:pt x="68104" y="29528"/>
                    <a:pt x="79248" y="40862"/>
                    <a:pt x="79153" y="54673"/>
                  </a:cubicBezTo>
                  <a:cubicBezTo>
                    <a:pt x="79153" y="68580"/>
                    <a:pt x="68008" y="79820"/>
                    <a:pt x="54292" y="79820"/>
                  </a:cubicBezTo>
                  <a:close/>
                </a:path>
              </a:pathLst>
            </a:custGeom>
            <a:solidFill>
              <a:srgbClr val="FFFFFF">
                <a:alpha val="1573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grpSp>
        <p:nvGrpSpPr>
          <p:cNvPr id="28" name="Google Shape;28;p1"/>
          <p:cNvGrpSpPr/>
          <p:nvPr/>
        </p:nvGrpSpPr>
        <p:grpSpPr>
          <a:xfrm rot="-2174752">
            <a:off x="5294228" y="3431582"/>
            <a:ext cx="772245" cy="848314"/>
            <a:chOff x="4664868" y="2881597"/>
            <a:chExt cx="998886" cy="1097280"/>
          </a:xfrm>
        </p:grpSpPr>
        <p:sp>
          <p:nvSpPr>
            <p:cNvPr id="29" name="Google Shape;29;p1"/>
            <p:cNvSpPr/>
            <p:nvPr/>
          </p:nvSpPr>
          <p:spPr>
            <a:xfrm>
              <a:off x="4664868" y="2881597"/>
              <a:ext cx="998886" cy="1097280"/>
            </a:xfrm>
            <a:custGeom>
              <a:rect b="b" l="l" r="r" t="t"/>
              <a:pathLst>
                <a:path extrusionOk="0" h="1097280" w="998886">
                  <a:moveTo>
                    <a:pt x="932593" y="684752"/>
                  </a:moveTo>
                  <a:cubicBezTo>
                    <a:pt x="969073" y="684752"/>
                    <a:pt x="998887" y="655225"/>
                    <a:pt x="998887" y="618839"/>
                  </a:cubicBezTo>
                  <a:lnTo>
                    <a:pt x="998887" y="491109"/>
                  </a:lnTo>
                  <a:cubicBezTo>
                    <a:pt x="998887" y="454724"/>
                    <a:pt x="969169" y="425196"/>
                    <a:pt x="932593" y="425196"/>
                  </a:cubicBezTo>
                  <a:lnTo>
                    <a:pt x="892588" y="425196"/>
                  </a:lnTo>
                  <a:lnTo>
                    <a:pt x="892588" y="363474"/>
                  </a:lnTo>
                  <a:lnTo>
                    <a:pt x="926306" y="363474"/>
                  </a:lnTo>
                  <a:cubicBezTo>
                    <a:pt x="965740" y="363474"/>
                    <a:pt x="997839" y="331375"/>
                    <a:pt x="997744" y="291846"/>
                  </a:cubicBezTo>
                  <a:lnTo>
                    <a:pt x="997744" y="175546"/>
                  </a:lnTo>
                  <a:cubicBezTo>
                    <a:pt x="997744" y="136112"/>
                    <a:pt x="965645" y="104013"/>
                    <a:pt x="926306" y="104013"/>
                  </a:cubicBezTo>
                  <a:lnTo>
                    <a:pt x="892588" y="104013"/>
                  </a:lnTo>
                  <a:lnTo>
                    <a:pt x="892588" y="94012"/>
                  </a:lnTo>
                  <a:cubicBezTo>
                    <a:pt x="892588" y="42100"/>
                    <a:pt x="850392" y="0"/>
                    <a:pt x="798576" y="0"/>
                  </a:cubicBezTo>
                  <a:lnTo>
                    <a:pt x="222218" y="0"/>
                  </a:lnTo>
                  <a:cubicBezTo>
                    <a:pt x="221837" y="0"/>
                    <a:pt x="221456" y="95"/>
                    <a:pt x="221171" y="95"/>
                  </a:cubicBezTo>
                  <a:cubicBezTo>
                    <a:pt x="220789" y="95"/>
                    <a:pt x="220409" y="0"/>
                    <a:pt x="220123" y="0"/>
                  </a:cubicBezTo>
                  <a:lnTo>
                    <a:pt x="102965" y="0"/>
                  </a:lnTo>
                  <a:cubicBezTo>
                    <a:pt x="46196" y="0"/>
                    <a:pt x="0" y="46101"/>
                    <a:pt x="0" y="102775"/>
                  </a:cubicBezTo>
                  <a:lnTo>
                    <a:pt x="0" y="270891"/>
                  </a:lnTo>
                  <a:cubicBezTo>
                    <a:pt x="0" y="280702"/>
                    <a:pt x="7906" y="288608"/>
                    <a:pt x="17717" y="288608"/>
                  </a:cubicBezTo>
                  <a:cubicBezTo>
                    <a:pt x="27527" y="288608"/>
                    <a:pt x="35433" y="280702"/>
                    <a:pt x="35433" y="270891"/>
                  </a:cubicBezTo>
                  <a:lnTo>
                    <a:pt x="35433" y="102775"/>
                  </a:lnTo>
                  <a:cubicBezTo>
                    <a:pt x="35433" y="65627"/>
                    <a:pt x="65722" y="35433"/>
                    <a:pt x="102870" y="35433"/>
                  </a:cubicBezTo>
                  <a:lnTo>
                    <a:pt x="204502" y="35433"/>
                  </a:lnTo>
                  <a:lnTo>
                    <a:pt x="204502" y="1061847"/>
                  </a:lnTo>
                  <a:lnTo>
                    <a:pt x="102870" y="1061847"/>
                  </a:lnTo>
                  <a:cubicBezTo>
                    <a:pt x="65722" y="1061847"/>
                    <a:pt x="35433" y="1031557"/>
                    <a:pt x="35433" y="994505"/>
                  </a:cubicBezTo>
                  <a:lnTo>
                    <a:pt x="35433" y="420053"/>
                  </a:lnTo>
                  <a:cubicBezTo>
                    <a:pt x="35433" y="410242"/>
                    <a:pt x="27527" y="402336"/>
                    <a:pt x="17717" y="402336"/>
                  </a:cubicBezTo>
                  <a:cubicBezTo>
                    <a:pt x="7906" y="402336"/>
                    <a:pt x="0" y="410242"/>
                    <a:pt x="0" y="420053"/>
                  </a:cubicBezTo>
                  <a:lnTo>
                    <a:pt x="0" y="994505"/>
                  </a:lnTo>
                  <a:cubicBezTo>
                    <a:pt x="0" y="1051179"/>
                    <a:pt x="46196" y="1097280"/>
                    <a:pt x="102965" y="1097280"/>
                  </a:cubicBezTo>
                  <a:lnTo>
                    <a:pt x="220123" y="1097280"/>
                  </a:lnTo>
                  <a:cubicBezTo>
                    <a:pt x="220504" y="1097280"/>
                    <a:pt x="220885" y="1097185"/>
                    <a:pt x="221171" y="1097185"/>
                  </a:cubicBezTo>
                  <a:cubicBezTo>
                    <a:pt x="221551" y="1097185"/>
                    <a:pt x="221933" y="1097280"/>
                    <a:pt x="222218" y="1097280"/>
                  </a:cubicBezTo>
                  <a:lnTo>
                    <a:pt x="798576" y="1097280"/>
                  </a:lnTo>
                  <a:cubicBezTo>
                    <a:pt x="849154" y="1097280"/>
                    <a:pt x="890492" y="1057085"/>
                    <a:pt x="892397" y="1006983"/>
                  </a:cubicBezTo>
                  <a:lnTo>
                    <a:pt x="930307" y="1006983"/>
                  </a:lnTo>
                  <a:cubicBezTo>
                    <a:pt x="968121" y="1006983"/>
                    <a:pt x="998887" y="976503"/>
                    <a:pt x="998887" y="938879"/>
                  </a:cubicBezTo>
                  <a:lnTo>
                    <a:pt x="998887" y="815626"/>
                  </a:lnTo>
                  <a:cubicBezTo>
                    <a:pt x="998887" y="778097"/>
                    <a:pt x="968121" y="747522"/>
                    <a:pt x="930307" y="747522"/>
                  </a:cubicBezTo>
                  <a:lnTo>
                    <a:pt x="892588" y="747522"/>
                  </a:lnTo>
                  <a:lnTo>
                    <a:pt x="892588" y="684657"/>
                  </a:lnTo>
                  <a:lnTo>
                    <a:pt x="932593" y="684657"/>
                  </a:lnTo>
                  <a:close/>
                  <a:moveTo>
                    <a:pt x="892778" y="460629"/>
                  </a:moveTo>
                  <a:lnTo>
                    <a:pt x="932593" y="460629"/>
                  </a:lnTo>
                  <a:cubicBezTo>
                    <a:pt x="949452" y="460629"/>
                    <a:pt x="963263" y="474345"/>
                    <a:pt x="963263" y="491109"/>
                  </a:cubicBezTo>
                  <a:lnTo>
                    <a:pt x="963263" y="618839"/>
                  </a:lnTo>
                  <a:cubicBezTo>
                    <a:pt x="963263" y="635603"/>
                    <a:pt x="949452" y="649319"/>
                    <a:pt x="932593" y="649319"/>
                  </a:cubicBezTo>
                  <a:lnTo>
                    <a:pt x="892778" y="649319"/>
                  </a:lnTo>
                  <a:lnTo>
                    <a:pt x="892778" y="460629"/>
                  </a:lnTo>
                  <a:close/>
                  <a:moveTo>
                    <a:pt x="892588" y="139637"/>
                  </a:moveTo>
                  <a:lnTo>
                    <a:pt x="926402" y="139637"/>
                  </a:lnTo>
                  <a:cubicBezTo>
                    <a:pt x="946213" y="139637"/>
                    <a:pt x="962501" y="155829"/>
                    <a:pt x="962501" y="175736"/>
                  </a:cubicBezTo>
                  <a:lnTo>
                    <a:pt x="962501" y="292037"/>
                  </a:lnTo>
                  <a:cubicBezTo>
                    <a:pt x="962501" y="311849"/>
                    <a:pt x="946309" y="328136"/>
                    <a:pt x="926402" y="328136"/>
                  </a:cubicBezTo>
                  <a:lnTo>
                    <a:pt x="892588" y="328136"/>
                  </a:lnTo>
                  <a:lnTo>
                    <a:pt x="892588" y="139637"/>
                  </a:lnTo>
                  <a:close/>
                  <a:moveTo>
                    <a:pt x="857060" y="1003268"/>
                  </a:moveTo>
                  <a:cubicBezTo>
                    <a:pt x="857060" y="1035653"/>
                    <a:pt x="830675" y="1061847"/>
                    <a:pt x="798481" y="1061847"/>
                  </a:cubicBezTo>
                  <a:lnTo>
                    <a:pt x="246793" y="1061847"/>
                  </a:lnTo>
                  <a:lnTo>
                    <a:pt x="246793" y="35528"/>
                  </a:lnTo>
                  <a:lnTo>
                    <a:pt x="798481" y="35528"/>
                  </a:lnTo>
                  <a:cubicBezTo>
                    <a:pt x="830866" y="35528"/>
                    <a:pt x="857060" y="61913"/>
                    <a:pt x="857060" y="94107"/>
                  </a:cubicBezTo>
                  <a:lnTo>
                    <a:pt x="857060" y="1003268"/>
                  </a:lnTo>
                  <a:close/>
                  <a:moveTo>
                    <a:pt x="892778" y="782955"/>
                  </a:moveTo>
                  <a:lnTo>
                    <a:pt x="930307" y="782955"/>
                  </a:lnTo>
                  <a:cubicBezTo>
                    <a:pt x="948499" y="782955"/>
                    <a:pt x="963168" y="797624"/>
                    <a:pt x="963168" y="815626"/>
                  </a:cubicBezTo>
                  <a:lnTo>
                    <a:pt x="963168" y="938879"/>
                  </a:lnTo>
                  <a:cubicBezTo>
                    <a:pt x="963168" y="956977"/>
                    <a:pt x="948404" y="971550"/>
                    <a:pt x="930307" y="971550"/>
                  </a:cubicBezTo>
                  <a:lnTo>
                    <a:pt x="892778" y="971550"/>
                  </a:lnTo>
                  <a:lnTo>
                    <a:pt x="892778" y="782955"/>
                  </a:lnTo>
                  <a:close/>
                </a:path>
              </a:pathLst>
            </a:custGeom>
            <a:solidFill>
              <a:srgbClr val="FFFFFF">
                <a:alpha val="1573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0" name="Google Shape;30;p1"/>
            <p:cNvSpPr/>
            <p:nvPr/>
          </p:nvSpPr>
          <p:spPr>
            <a:xfrm>
              <a:off x="5034057" y="3079432"/>
              <a:ext cx="365664" cy="246792"/>
            </a:xfrm>
            <a:custGeom>
              <a:rect b="b" l="l" r="r" t="t"/>
              <a:pathLst>
                <a:path extrusionOk="0" h="246792" w="365664">
                  <a:moveTo>
                    <a:pt x="309372" y="0"/>
                  </a:moveTo>
                  <a:lnTo>
                    <a:pt x="56293" y="0"/>
                  </a:lnTo>
                  <a:cubicBezTo>
                    <a:pt x="25337" y="0"/>
                    <a:pt x="0" y="25241"/>
                    <a:pt x="0" y="56293"/>
                  </a:cubicBezTo>
                  <a:lnTo>
                    <a:pt x="0" y="190500"/>
                  </a:lnTo>
                  <a:cubicBezTo>
                    <a:pt x="0" y="221551"/>
                    <a:pt x="25241" y="246793"/>
                    <a:pt x="56293" y="246793"/>
                  </a:cubicBezTo>
                  <a:lnTo>
                    <a:pt x="309372" y="246793"/>
                  </a:lnTo>
                  <a:cubicBezTo>
                    <a:pt x="340328" y="246793"/>
                    <a:pt x="365665" y="221456"/>
                    <a:pt x="365665" y="190500"/>
                  </a:cubicBezTo>
                  <a:lnTo>
                    <a:pt x="365665" y="56293"/>
                  </a:lnTo>
                  <a:cubicBezTo>
                    <a:pt x="365665" y="25241"/>
                    <a:pt x="340424" y="0"/>
                    <a:pt x="309372" y="0"/>
                  </a:cubicBezTo>
                  <a:close/>
                  <a:moveTo>
                    <a:pt x="330137" y="190405"/>
                  </a:moveTo>
                  <a:cubicBezTo>
                    <a:pt x="330137" y="201930"/>
                    <a:pt x="320802" y="211264"/>
                    <a:pt x="309277" y="211264"/>
                  </a:cubicBezTo>
                  <a:lnTo>
                    <a:pt x="56198" y="211264"/>
                  </a:lnTo>
                  <a:cubicBezTo>
                    <a:pt x="44672" y="211264"/>
                    <a:pt x="35338" y="201930"/>
                    <a:pt x="35338" y="190405"/>
                  </a:cubicBezTo>
                  <a:lnTo>
                    <a:pt x="35338" y="56197"/>
                  </a:lnTo>
                  <a:cubicBezTo>
                    <a:pt x="35338" y="44672"/>
                    <a:pt x="44672" y="35338"/>
                    <a:pt x="56198" y="35338"/>
                  </a:cubicBezTo>
                  <a:lnTo>
                    <a:pt x="309277" y="35338"/>
                  </a:lnTo>
                  <a:cubicBezTo>
                    <a:pt x="320802" y="35338"/>
                    <a:pt x="330137" y="44672"/>
                    <a:pt x="330137" y="56197"/>
                  </a:cubicBezTo>
                  <a:lnTo>
                    <a:pt x="330137" y="190405"/>
                  </a:lnTo>
                  <a:close/>
                </a:path>
              </a:pathLst>
            </a:custGeom>
            <a:solidFill>
              <a:srgbClr val="FFFFFF">
                <a:alpha val="1573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1" name="Google Shape;31;p1"/>
            <p:cNvSpPr/>
            <p:nvPr/>
          </p:nvSpPr>
          <p:spPr>
            <a:xfrm>
              <a:off x="5093398" y="3154870"/>
              <a:ext cx="246887" cy="35433"/>
            </a:xfrm>
            <a:custGeom>
              <a:rect b="b" l="l" r="r" t="t"/>
              <a:pathLst>
                <a:path extrusionOk="0" h="35433" w="246887">
                  <a:moveTo>
                    <a:pt x="229171" y="571"/>
                  </a:moveTo>
                  <a:lnTo>
                    <a:pt x="17717" y="0"/>
                  </a:lnTo>
                  <a:cubicBezTo>
                    <a:pt x="7906" y="0"/>
                    <a:pt x="0" y="7810"/>
                    <a:pt x="0" y="17431"/>
                  </a:cubicBezTo>
                  <a:cubicBezTo>
                    <a:pt x="0" y="26956"/>
                    <a:pt x="7906" y="34862"/>
                    <a:pt x="17717" y="34862"/>
                  </a:cubicBezTo>
                  <a:lnTo>
                    <a:pt x="229171" y="35433"/>
                  </a:lnTo>
                  <a:cubicBezTo>
                    <a:pt x="238887" y="35433"/>
                    <a:pt x="246888" y="27622"/>
                    <a:pt x="246888" y="18002"/>
                  </a:cubicBezTo>
                  <a:cubicBezTo>
                    <a:pt x="246888" y="8477"/>
                    <a:pt x="238982" y="571"/>
                    <a:pt x="229171" y="571"/>
                  </a:cubicBezTo>
                  <a:close/>
                </a:path>
              </a:pathLst>
            </a:custGeom>
            <a:solidFill>
              <a:srgbClr val="FFFFFF">
                <a:alpha val="1573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2" name="Google Shape;32;p1"/>
            <p:cNvSpPr/>
            <p:nvPr/>
          </p:nvSpPr>
          <p:spPr>
            <a:xfrm>
              <a:off x="5093398" y="3210877"/>
              <a:ext cx="246887" cy="36575"/>
            </a:xfrm>
            <a:custGeom>
              <a:rect b="b" l="l" r="r" t="t"/>
              <a:pathLst>
                <a:path extrusionOk="0" h="36575" w="246887">
                  <a:moveTo>
                    <a:pt x="229171" y="571"/>
                  </a:moveTo>
                  <a:lnTo>
                    <a:pt x="17717" y="0"/>
                  </a:lnTo>
                  <a:cubicBezTo>
                    <a:pt x="7906" y="0"/>
                    <a:pt x="0" y="8001"/>
                    <a:pt x="0" y="18002"/>
                  </a:cubicBezTo>
                  <a:cubicBezTo>
                    <a:pt x="0" y="27813"/>
                    <a:pt x="7906" y="36004"/>
                    <a:pt x="17717" y="36004"/>
                  </a:cubicBezTo>
                  <a:lnTo>
                    <a:pt x="229171" y="36576"/>
                  </a:lnTo>
                  <a:cubicBezTo>
                    <a:pt x="238887" y="36576"/>
                    <a:pt x="246888" y="28575"/>
                    <a:pt x="246888" y="18574"/>
                  </a:cubicBezTo>
                  <a:cubicBezTo>
                    <a:pt x="246888" y="8668"/>
                    <a:pt x="238982" y="571"/>
                    <a:pt x="229171" y="571"/>
                  </a:cubicBezTo>
                  <a:close/>
                </a:path>
              </a:pathLst>
            </a:custGeom>
            <a:solidFill>
              <a:srgbClr val="FFFFFF">
                <a:alpha val="1573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grpSp>
        <p:nvGrpSpPr>
          <p:cNvPr id="33" name="Google Shape;33;p1"/>
          <p:cNvGrpSpPr/>
          <p:nvPr/>
        </p:nvGrpSpPr>
        <p:grpSpPr>
          <a:xfrm rot="-1503216">
            <a:off x="5665151" y="1159321"/>
            <a:ext cx="813890" cy="1023327"/>
            <a:chOff x="6477570" y="1322641"/>
            <a:chExt cx="1052702" cy="1323593"/>
          </a:xfrm>
        </p:grpSpPr>
        <p:sp>
          <p:nvSpPr>
            <p:cNvPr id="34" name="Google Shape;34;p1"/>
            <p:cNvSpPr/>
            <p:nvPr/>
          </p:nvSpPr>
          <p:spPr>
            <a:xfrm>
              <a:off x="6477570" y="1428940"/>
              <a:ext cx="121158" cy="402716"/>
            </a:xfrm>
            <a:custGeom>
              <a:rect b="b" l="l" r="r" t="t"/>
              <a:pathLst>
                <a:path extrusionOk="0" h="402716" w="121158">
                  <a:moveTo>
                    <a:pt x="0" y="385000"/>
                  </a:moveTo>
                  <a:lnTo>
                    <a:pt x="0" y="118015"/>
                  </a:lnTo>
                  <a:cubicBezTo>
                    <a:pt x="0" y="64103"/>
                    <a:pt x="36290" y="18574"/>
                    <a:pt x="85725" y="4572"/>
                  </a:cubicBezTo>
                  <a:cubicBezTo>
                    <a:pt x="96012" y="1619"/>
                    <a:pt x="106871" y="0"/>
                    <a:pt x="118110" y="0"/>
                  </a:cubicBezTo>
                  <a:lnTo>
                    <a:pt x="121158" y="0"/>
                  </a:lnTo>
                  <a:lnTo>
                    <a:pt x="121158" y="35433"/>
                  </a:lnTo>
                  <a:lnTo>
                    <a:pt x="118110" y="35433"/>
                  </a:lnTo>
                  <a:cubicBezTo>
                    <a:pt x="106585" y="35433"/>
                    <a:pt x="95631" y="37814"/>
                    <a:pt x="85725" y="42005"/>
                  </a:cubicBezTo>
                  <a:cubicBezTo>
                    <a:pt x="56197" y="54673"/>
                    <a:pt x="35433" y="83915"/>
                    <a:pt x="35433" y="118015"/>
                  </a:cubicBezTo>
                  <a:lnTo>
                    <a:pt x="35433" y="385000"/>
                  </a:lnTo>
                  <a:cubicBezTo>
                    <a:pt x="35433" y="394811"/>
                    <a:pt x="27527" y="402717"/>
                    <a:pt x="17717" y="402717"/>
                  </a:cubicBezTo>
                  <a:cubicBezTo>
                    <a:pt x="7906" y="402717"/>
                    <a:pt x="0" y="394811"/>
                    <a:pt x="0" y="385000"/>
                  </a:cubicBezTo>
                  <a:close/>
                </a:path>
              </a:pathLst>
            </a:custGeom>
            <a:solidFill>
              <a:srgbClr val="FFFFFF">
                <a:alpha val="1573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5" name="Google Shape;35;p1"/>
            <p:cNvSpPr/>
            <p:nvPr/>
          </p:nvSpPr>
          <p:spPr>
            <a:xfrm>
              <a:off x="6669595" y="1428940"/>
              <a:ext cx="177165" cy="35433"/>
            </a:xfrm>
            <a:custGeom>
              <a:rect b="b" l="l" r="r" t="t"/>
              <a:pathLst>
                <a:path extrusionOk="0" h="35433" w="177165">
                  <a:moveTo>
                    <a:pt x="0" y="0"/>
                  </a:moveTo>
                  <a:lnTo>
                    <a:pt x="177165" y="0"/>
                  </a:lnTo>
                  <a:lnTo>
                    <a:pt x="177165" y="35433"/>
                  </a:lnTo>
                  <a:lnTo>
                    <a:pt x="0" y="35433"/>
                  </a:lnTo>
                  <a:close/>
                </a:path>
              </a:pathLst>
            </a:custGeom>
            <a:solidFill>
              <a:srgbClr val="FFFFFF">
                <a:alpha val="1573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6" name="Google Shape;36;p1"/>
            <p:cNvSpPr/>
            <p:nvPr/>
          </p:nvSpPr>
          <p:spPr>
            <a:xfrm>
              <a:off x="6917626" y="1428940"/>
              <a:ext cx="177165" cy="35433"/>
            </a:xfrm>
            <a:custGeom>
              <a:rect b="b" l="l" r="r" t="t"/>
              <a:pathLst>
                <a:path extrusionOk="0" h="35433" w="177165">
                  <a:moveTo>
                    <a:pt x="0" y="0"/>
                  </a:moveTo>
                  <a:lnTo>
                    <a:pt x="177165" y="0"/>
                  </a:lnTo>
                  <a:lnTo>
                    <a:pt x="177165" y="35433"/>
                  </a:lnTo>
                  <a:lnTo>
                    <a:pt x="0" y="35433"/>
                  </a:lnTo>
                  <a:close/>
                </a:path>
              </a:pathLst>
            </a:custGeom>
            <a:solidFill>
              <a:srgbClr val="FFFFFF">
                <a:alpha val="1573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7" name="Google Shape;37;p1"/>
            <p:cNvSpPr/>
            <p:nvPr/>
          </p:nvSpPr>
          <p:spPr>
            <a:xfrm>
              <a:off x="7165657" y="1428940"/>
              <a:ext cx="177165" cy="35433"/>
            </a:xfrm>
            <a:custGeom>
              <a:rect b="b" l="l" r="r" t="t"/>
              <a:pathLst>
                <a:path extrusionOk="0" h="35433" w="177165">
                  <a:moveTo>
                    <a:pt x="0" y="0"/>
                  </a:moveTo>
                  <a:lnTo>
                    <a:pt x="177165" y="0"/>
                  </a:lnTo>
                  <a:lnTo>
                    <a:pt x="177165" y="35433"/>
                  </a:lnTo>
                  <a:lnTo>
                    <a:pt x="0" y="35433"/>
                  </a:lnTo>
                  <a:close/>
                </a:path>
              </a:pathLst>
            </a:custGeom>
            <a:solidFill>
              <a:srgbClr val="FFFFFF">
                <a:alpha val="1573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8" name="Google Shape;38;p1"/>
            <p:cNvSpPr/>
            <p:nvPr/>
          </p:nvSpPr>
          <p:spPr>
            <a:xfrm>
              <a:off x="6477570" y="1429035"/>
              <a:ext cx="1052702" cy="1217199"/>
            </a:xfrm>
            <a:custGeom>
              <a:rect b="b" l="l" r="r" t="t"/>
              <a:pathLst>
                <a:path extrusionOk="0" h="1217199" w="1052702">
                  <a:moveTo>
                    <a:pt x="1052703" y="117920"/>
                  </a:moveTo>
                  <a:lnTo>
                    <a:pt x="1052703" y="1099090"/>
                  </a:lnTo>
                  <a:cubicBezTo>
                    <a:pt x="1052703" y="1164241"/>
                    <a:pt x="999649" y="1217200"/>
                    <a:pt x="934498" y="1217200"/>
                  </a:cubicBezTo>
                  <a:lnTo>
                    <a:pt x="118110" y="1217200"/>
                  </a:lnTo>
                  <a:cubicBezTo>
                    <a:pt x="52959" y="1217200"/>
                    <a:pt x="0" y="1164241"/>
                    <a:pt x="0" y="1099090"/>
                  </a:cubicBezTo>
                  <a:lnTo>
                    <a:pt x="0" y="1066038"/>
                  </a:lnTo>
                  <a:cubicBezTo>
                    <a:pt x="0" y="1056227"/>
                    <a:pt x="7906" y="1048321"/>
                    <a:pt x="17717" y="1048321"/>
                  </a:cubicBezTo>
                  <a:cubicBezTo>
                    <a:pt x="27527" y="1048321"/>
                    <a:pt x="35433" y="1056227"/>
                    <a:pt x="35433" y="1066038"/>
                  </a:cubicBezTo>
                  <a:lnTo>
                    <a:pt x="35433" y="1099090"/>
                  </a:lnTo>
                  <a:cubicBezTo>
                    <a:pt x="35433" y="1144619"/>
                    <a:pt x="72485" y="1181672"/>
                    <a:pt x="118110" y="1181672"/>
                  </a:cubicBezTo>
                  <a:lnTo>
                    <a:pt x="934498" y="1181672"/>
                  </a:lnTo>
                  <a:cubicBezTo>
                    <a:pt x="980027" y="1181672"/>
                    <a:pt x="1017175" y="1144715"/>
                    <a:pt x="1017175" y="1099090"/>
                  </a:cubicBezTo>
                  <a:lnTo>
                    <a:pt x="1017175" y="117920"/>
                  </a:lnTo>
                  <a:cubicBezTo>
                    <a:pt x="1017175" y="85630"/>
                    <a:pt x="998601" y="57626"/>
                    <a:pt x="971550" y="44006"/>
                  </a:cubicBezTo>
                  <a:cubicBezTo>
                    <a:pt x="960882" y="38672"/>
                    <a:pt x="948880" y="35624"/>
                    <a:pt x="936117" y="35338"/>
                  </a:cubicBezTo>
                  <a:lnTo>
                    <a:pt x="936117" y="0"/>
                  </a:lnTo>
                  <a:cubicBezTo>
                    <a:pt x="948500" y="95"/>
                    <a:pt x="960406" y="2191"/>
                    <a:pt x="971550" y="5905"/>
                  </a:cubicBezTo>
                  <a:cubicBezTo>
                    <a:pt x="1018604" y="21431"/>
                    <a:pt x="1052703" y="65723"/>
                    <a:pt x="1052703" y="117920"/>
                  </a:cubicBezTo>
                  <a:close/>
                </a:path>
              </a:pathLst>
            </a:custGeom>
            <a:solidFill>
              <a:srgbClr val="FFFFFF">
                <a:alpha val="1573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9" name="Google Shape;39;p1"/>
            <p:cNvSpPr/>
            <p:nvPr/>
          </p:nvSpPr>
          <p:spPr>
            <a:xfrm>
              <a:off x="6646830" y="1913476"/>
              <a:ext cx="714279" cy="35433"/>
            </a:xfrm>
            <a:custGeom>
              <a:rect b="b" l="l" r="r" t="t"/>
              <a:pathLst>
                <a:path extrusionOk="0" h="35433" w="714279">
                  <a:moveTo>
                    <a:pt x="696563" y="35433"/>
                  </a:moveTo>
                  <a:lnTo>
                    <a:pt x="17717" y="35433"/>
                  </a:lnTo>
                  <a:cubicBezTo>
                    <a:pt x="7906" y="35433"/>
                    <a:pt x="0" y="27527"/>
                    <a:pt x="0" y="17717"/>
                  </a:cubicBezTo>
                  <a:cubicBezTo>
                    <a:pt x="0" y="7906"/>
                    <a:pt x="7906" y="0"/>
                    <a:pt x="17717" y="0"/>
                  </a:cubicBezTo>
                  <a:lnTo>
                    <a:pt x="696563" y="0"/>
                  </a:lnTo>
                  <a:cubicBezTo>
                    <a:pt x="706374" y="0"/>
                    <a:pt x="714280" y="7906"/>
                    <a:pt x="714280" y="17717"/>
                  </a:cubicBezTo>
                  <a:cubicBezTo>
                    <a:pt x="714280" y="27527"/>
                    <a:pt x="706374" y="35433"/>
                    <a:pt x="696563" y="35433"/>
                  </a:cubicBezTo>
                  <a:lnTo>
                    <a:pt x="696563" y="35433"/>
                  </a:lnTo>
                  <a:close/>
                </a:path>
              </a:pathLst>
            </a:custGeom>
            <a:solidFill>
              <a:srgbClr val="FFFFFF">
                <a:alpha val="1573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0" name="Google Shape;40;p1"/>
            <p:cNvSpPr/>
            <p:nvPr/>
          </p:nvSpPr>
          <p:spPr>
            <a:xfrm>
              <a:off x="6646830" y="1747837"/>
              <a:ext cx="714279" cy="35433"/>
            </a:xfrm>
            <a:custGeom>
              <a:rect b="b" l="l" r="r" t="t"/>
              <a:pathLst>
                <a:path extrusionOk="0" h="35433" w="714279">
                  <a:moveTo>
                    <a:pt x="696563" y="35433"/>
                  </a:moveTo>
                  <a:lnTo>
                    <a:pt x="17717" y="35433"/>
                  </a:lnTo>
                  <a:cubicBezTo>
                    <a:pt x="7906" y="35433"/>
                    <a:pt x="0" y="27527"/>
                    <a:pt x="0" y="17717"/>
                  </a:cubicBezTo>
                  <a:cubicBezTo>
                    <a:pt x="0" y="7906"/>
                    <a:pt x="7906" y="0"/>
                    <a:pt x="17717" y="0"/>
                  </a:cubicBezTo>
                  <a:lnTo>
                    <a:pt x="696563" y="0"/>
                  </a:lnTo>
                  <a:cubicBezTo>
                    <a:pt x="706374" y="0"/>
                    <a:pt x="714280" y="7906"/>
                    <a:pt x="714280" y="17717"/>
                  </a:cubicBezTo>
                  <a:cubicBezTo>
                    <a:pt x="714280" y="27432"/>
                    <a:pt x="706374" y="35433"/>
                    <a:pt x="696563" y="35433"/>
                  </a:cubicBezTo>
                  <a:lnTo>
                    <a:pt x="696563" y="35433"/>
                  </a:lnTo>
                  <a:close/>
                </a:path>
              </a:pathLst>
            </a:custGeom>
            <a:solidFill>
              <a:srgbClr val="FFFFFF">
                <a:alpha val="1573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1" name="Google Shape;41;p1"/>
            <p:cNvSpPr/>
            <p:nvPr/>
          </p:nvSpPr>
          <p:spPr>
            <a:xfrm>
              <a:off x="6646830" y="2079307"/>
              <a:ext cx="714279" cy="35432"/>
            </a:xfrm>
            <a:custGeom>
              <a:rect b="b" l="l" r="r" t="t"/>
              <a:pathLst>
                <a:path extrusionOk="0" h="35432" w="714279">
                  <a:moveTo>
                    <a:pt x="696563" y="35433"/>
                  </a:moveTo>
                  <a:lnTo>
                    <a:pt x="17717" y="35433"/>
                  </a:lnTo>
                  <a:cubicBezTo>
                    <a:pt x="7906" y="35433"/>
                    <a:pt x="0" y="27527"/>
                    <a:pt x="0" y="17717"/>
                  </a:cubicBezTo>
                  <a:cubicBezTo>
                    <a:pt x="0" y="7906"/>
                    <a:pt x="7906" y="0"/>
                    <a:pt x="17717" y="0"/>
                  </a:cubicBezTo>
                  <a:lnTo>
                    <a:pt x="696563" y="0"/>
                  </a:lnTo>
                  <a:cubicBezTo>
                    <a:pt x="706374" y="0"/>
                    <a:pt x="714280" y="7906"/>
                    <a:pt x="714280" y="17717"/>
                  </a:cubicBezTo>
                  <a:cubicBezTo>
                    <a:pt x="714280" y="27432"/>
                    <a:pt x="706374" y="35433"/>
                    <a:pt x="696563" y="35433"/>
                  </a:cubicBezTo>
                  <a:lnTo>
                    <a:pt x="696563" y="35433"/>
                  </a:lnTo>
                  <a:close/>
                </a:path>
              </a:pathLst>
            </a:custGeom>
            <a:solidFill>
              <a:srgbClr val="FFFFFF">
                <a:alpha val="1573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2" name="Google Shape;42;p1"/>
            <p:cNvSpPr/>
            <p:nvPr/>
          </p:nvSpPr>
          <p:spPr>
            <a:xfrm>
              <a:off x="6646830" y="2232373"/>
              <a:ext cx="714279" cy="35432"/>
            </a:xfrm>
            <a:custGeom>
              <a:rect b="b" l="l" r="r" t="t"/>
              <a:pathLst>
                <a:path extrusionOk="0" h="35432" w="714279">
                  <a:moveTo>
                    <a:pt x="696563" y="35433"/>
                  </a:moveTo>
                  <a:lnTo>
                    <a:pt x="17717" y="35433"/>
                  </a:lnTo>
                  <a:cubicBezTo>
                    <a:pt x="7906" y="35433"/>
                    <a:pt x="0" y="27527"/>
                    <a:pt x="0" y="17717"/>
                  </a:cubicBezTo>
                  <a:cubicBezTo>
                    <a:pt x="0" y="7906"/>
                    <a:pt x="7906" y="0"/>
                    <a:pt x="17717" y="0"/>
                  </a:cubicBezTo>
                  <a:lnTo>
                    <a:pt x="696563" y="0"/>
                  </a:lnTo>
                  <a:cubicBezTo>
                    <a:pt x="706374" y="0"/>
                    <a:pt x="714280" y="7906"/>
                    <a:pt x="714280" y="17717"/>
                  </a:cubicBezTo>
                  <a:cubicBezTo>
                    <a:pt x="714280" y="27527"/>
                    <a:pt x="706374" y="35433"/>
                    <a:pt x="696563" y="35433"/>
                  </a:cubicBezTo>
                  <a:lnTo>
                    <a:pt x="696563" y="35433"/>
                  </a:lnTo>
                  <a:close/>
                </a:path>
              </a:pathLst>
            </a:custGeom>
            <a:solidFill>
              <a:srgbClr val="FFFFFF">
                <a:alpha val="1573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3" name="Google Shape;43;p1"/>
            <p:cNvSpPr/>
            <p:nvPr/>
          </p:nvSpPr>
          <p:spPr>
            <a:xfrm>
              <a:off x="6646830" y="2398203"/>
              <a:ext cx="714279" cy="35433"/>
            </a:xfrm>
            <a:custGeom>
              <a:rect b="b" l="l" r="r" t="t"/>
              <a:pathLst>
                <a:path extrusionOk="0" h="35433" w="714279">
                  <a:moveTo>
                    <a:pt x="696563" y="35433"/>
                  </a:moveTo>
                  <a:lnTo>
                    <a:pt x="17717" y="35433"/>
                  </a:lnTo>
                  <a:cubicBezTo>
                    <a:pt x="7906" y="35433"/>
                    <a:pt x="0" y="27527"/>
                    <a:pt x="0" y="17717"/>
                  </a:cubicBezTo>
                  <a:cubicBezTo>
                    <a:pt x="0" y="7906"/>
                    <a:pt x="7906" y="0"/>
                    <a:pt x="17717" y="0"/>
                  </a:cubicBezTo>
                  <a:lnTo>
                    <a:pt x="696563" y="0"/>
                  </a:lnTo>
                  <a:cubicBezTo>
                    <a:pt x="706374" y="0"/>
                    <a:pt x="714280" y="7906"/>
                    <a:pt x="714280" y="17717"/>
                  </a:cubicBezTo>
                  <a:cubicBezTo>
                    <a:pt x="714280" y="27432"/>
                    <a:pt x="706374" y="35433"/>
                    <a:pt x="696563" y="35433"/>
                  </a:cubicBezTo>
                  <a:lnTo>
                    <a:pt x="696563" y="35433"/>
                  </a:lnTo>
                  <a:close/>
                </a:path>
              </a:pathLst>
            </a:custGeom>
            <a:solidFill>
              <a:srgbClr val="FFFFFF">
                <a:alpha val="1573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4" name="Google Shape;44;p1"/>
            <p:cNvSpPr/>
            <p:nvPr/>
          </p:nvSpPr>
          <p:spPr>
            <a:xfrm>
              <a:off x="6478713" y="1870138"/>
              <a:ext cx="35433" cy="529209"/>
            </a:xfrm>
            <a:custGeom>
              <a:rect b="b" l="l" r="r" t="t"/>
              <a:pathLst>
                <a:path extrusionOk="0" h="529209" w="35433">
                  <a:moveTo>
                    <a:pt x="17717" y="529209"/>
                  </a:moveTo>
                  <a:cubicBezTo>
                    <a:pt x="7906" y="529209"/>
                    <a:pt x="0" y="521303"/>
                    <a:pt x="0" y="511493"/>
                  </a:cubicBezTo>
                  <a:lnTo>
                    <a:pt x="0" y="17717"/>
                  </a:lnTo>
                  <a:cubicBezTo>
                    <a:pt x="0" y="7906"/>
                    <a:pt x="7906" y="0"/>
                    <a:pt x="17717" y="0"/>
                  </a:cubicBezTo>
                  <a:cubicBezTo>
                    <a:pt x="27527" y="0"/>
                    <a:pt x="35433" y="7906"/>
                    <a:pt x="35433" y="17717"/>
                  </a:cubicBezTo>
                  <a:lnTo>
                    <a:pt x="35433" y="511397"/>
                  </a:lnTo>
                  <a:cubicBezTo>
                    <a:pt x="35433" y="521208"/>
                    <a:pt x="27527" y="529209"/>
                    <a:pt x="17717" y="529209"/>
                  </a:cubicBezTo>
                  <a:lnTo>
                    <a:pt x="17717" y="529209"/>
                  </a:lnTo>
                  <a:close/>
                </a:path>
              </a:pathLst>
            </a:custGeom>
            <a:solidFill>
              <a:srgbClr val="FFFFFF">
                <a:alpha val="1573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5" name="Google Shape;45;p1"/>
            <p:cNvSpPr/>
            <p:nvPr/>
          </p:nvSpPr>
          <p:spPr>
            <a:xfrm>
              <a:off x="6563295" y="1322641"/>
              <a:ext cx="141732" cy="248030"/>
            </a:xfrm>
            <a:custGeom>
              <a:rect b="b" l="l" r="r" t="t"/>
              <a:pathLst>
                <a:path extrusionOk="0" h="248030" w="141732">
                  <a:moveTo>
                    <a:pt x="70866" y="0"/>
                  </a:moveTo>
                  <a:cubicBezTo>
                    <a:pt x="31718" y="0"/>
                    <a:pt x="0" y="31718"/>
                    <a:pt x="0" y="70866"/>
                  </a:cubicBezTo>
                  <a:lnTo>
                    <a:pt x="0" y="177165"/>
                  </a:lnTo>
                  <a:cubicBezTo>
                    <a:pt x="0" y="216218"/>
                    <a:pt x="31718" y="248031"/>
                    <a:pt x="70866" y="248031"/>
                  </a:cubicBezTo>
                  <a:cubicBezTo>
                    <a:pt x="109823" y="248031"/>
                    <a:pt x="141732" y="216218"/>
                    <a:pt x="141732" y="177165"/>
                  </a:cubicBezTo>
                  <a:lnTo>
                    <a:pt x="141732" y="70866"/>
                  </a:lnTo>
                  <a:cubicBezTo>
                    <a:pt x="141732" y="31718"/>
                    <a:pt x="109919" y="0"/>
                    <a:pt x="70866" y="0"/>
                  </a:cubicBezTo>
                  <a:close/>
                  <a:moveTo>
                    <a:pt x="106299" y="177165"/>
                  </a:moveTo>
                  <a:cubicBezTo>
                    <a:pt x="106299" y="196596"/>
                    <a:pt x="90297" y="212598"/>
                    <a:pt x="70866" y="212598"/>
                  </a:cubicBezTo>
                  <a:cubicBezTo>
                    <a:pt x="51340" y="212598"/>
                    <a:pt x="35433" y="196596"/>
                    <a:pt x="35433" y="177165"/>
                  </a:cubicBezTo>
                  <a:lnTo>
                    <a:pt x="35433" y="70866"/>
                  </a:lnTo>
                  <a:cubicBezTo>
                    <a:pt x="35433" y="51340"/>
                    <a:pt x="51340" y="35433"/>
                    <a:pt x="70866" y="35433"/>
                  </a:cubicBezTo>
                  <a:cubicBezTo>
                    <a:pt x="90297" y="35433"/>
                    <a:pt x="106299" y="51340"/>
                    <a:pt x="106299" y="70866"/>
                  </a:cubicBezTo>
                  <a:lnTo>
                    <a:pt x="106299" y="177165"/>
                  </a:lnTo>
                  <a:close/>
                </a:path>
              </a:pathLst>
            </a:custGeom>
            <a:solidFill>
              <a:srgbClr val="FFFFFF">
                <a:alpha val="1573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6" name="Google Shape;46;p1"/>
            <p:cNvSpPr/>
            <p:nvPr/>
          </p:nvSpPr>
          <p:spPr>
            <a:xfrm>
              <a:off x="6811327" y="1322641"/>
              <a:ext cx="141732" cy="248030"/>
            </a:xfrm>
            <a:custGeom>
              <a:rect b="b" l="l" r="r" t="t"/>
              <a:pathLst>
                <a:path extrusionOk="0" h="248030" w="141732">
                  <a:moveTo>
                    <a:pt x="70866" y="0"/>
                  </a:moveTo>
                  <a:cubicBezTo>
                    <a:pt x="31718" y="0"/>
                    <a:pt x="0" y="31718"/>
                    <a:pt x="0" y="70866"/>
                  </a:cubicBezTo>
                  <a:lnTo>
                    <a:pt x="0" y="177165"/>
                  </a:lnTo>
                  <a:cubicBezTo>
                    <a:pt x="0" y="216218"/>
                    <a:pt x="31718" y="248031"/>
                    <a:pt x="70866" y="248031"/>
                  </a:cubicBezTo>
                  <a:cubicBezTo>
                    <a:pt x="109823" y="248031"/>
                    <a:pt x="141732" y="216218"/>
                    <a:pt x="141732" y="177165"/>
                  </a:cubicBezTo>
                  <a:lnTo>
                    <a:pt x="141732" y="70866"/>
                  </a:lnTo>
                  <a:cubicBezTo>
                    <a:pt x="141732" y="31718"/>
                    <a:pt x="109919" y="0"/>
                    <a:pt x="70866" y="0"/>
                  </a:cubicBezTo>
                  <a:close/>
                  <a:moveTo>
                    <a:pt x="106299" y="177165"/>
                  </a:moveTo>
                  <a:cubicBezTo>
                    <a:pt x="106299" y="196596"/>
                    <a:pt x="90297" y="212598"/>
                    <a:pt x="70866" y="212598"/>
                  </a:cubicBezTo>
                  <a:cubicBezTo>
                    <a:pt x="51340" y="212598"/>
                    <a:pt x="35433" y="196596"/>
                    <a:pt x="35433" y="177165"/>
                  </a:cubicBezTo>
                  <a:lnTo>
                    <a:pt x="35433" y="70866"/>
                  </a:lnTo>
                  <a:cubicBezTo>
                    <a:pt x="35433" y="51340"/>
                    <a:pt x="51340" y="35433"/>
                    <a:pt x="70866" y="35433"/>
                  </a:cubicBezTo>
                  <a:cubicBezTo>
                    <a:pt x="90297" y="35433"/>
                    <a:pt x="106299" y="51340"/>
                    <a:pt x="106299" y="70866"/>
                  </a:cubicBezTo>
                  <a:lnTo>
                    <a:pt x="106299" y="177165"/>
                  </a:lnTo>
                  <a:close/>
                </a:path>
              </a:pathLst>
            </a:custGeom>
            <a:solidFill>
              <a:srgbClr val="FFFFFF">
                <a:alpha val="1573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7" name="Google Shape;47;p1"/>
            <p:cNvSpPr/>
            <p:nvPr/>
          </p:nvSpPr>
          <p:spPr>
            <a:xfrm>
              <a:off x="7059358" y="1322641"/>
              <a:ext cx="141731" cy="248030"/>
            </a:xfrm>
            <a:custGeom>
              <a:rect b="b" l="l" r="r" t="t"/>
              <a:pathLst>
                <a:path extrusionOk="0" h="248030" w="141731">
                  <a:moveTo>
                    <a:pt x="70866" y="0"/>
                  </a:moveTo>
                  <a:cubicBezTo>
                    <a:pt x="31718" y="0"/>
                    <a:pt x="0" y="31718"/>
                    <a:pt x="0" y="70866"/>
                  </a:cubicBezTo>
                  <a:lnTo>
                    <a:pt x="0" y="177165"/>
                  </a:lnTo>
                  <a:cubicBezTo>
                    <a:pt x="0" y="216218"/>
                    <a:pt x="31718" y="248031"/>
                    <a:pt x="70866" y="248031"/>
                  </a:cubicBezTo>
                  <a:cubicBezTo>
                    <a:pt x="109823" y="248031"/>
                    <a:pt x="141732" y="216218"/>
                    <a:pt x="141732" y="177165"/>
                  </a:cubicBezTo>
                  <a:lnTo>
                    <a:pt x="141732" y="70866"/>
                  </a:lnTo>
                  <a:cubicBezTo>
                    <a:pt x="141732" y="31718"/>
                    <a:pt x="109918" y="0"/>
                    <a:pt x="70866" y="0"/>
                  </a:cubicBezTo>
                  <a:close/>
                  <a:moveTo>
                    <a:pt x="106299" y="177165"/>
                  </a:moveTo>
                  <a:cubicBezTo>
                    <a:pt x="106299" y="196596"/>
                    <a:pt x="90297" y="212598"/>
                    <a:pt x="70866" y="212598"/>
                  </a:cubicBezTo>
                  <a:cubicBezTo>
                    <a:pt x="51340" y="212598"/>
                    <a:pt x="35433" y="196596"/>
                    <a:pt x="35433" y="177165"/>
                  </a:cubicBezTo>
                  <a:lnTo>
                    <a:pt x="35433" y="70866"/>
                  </a:lnTo>
                  <a:cubicBezTo>
                    <a:pt x="35433" y="51340"/>
                    <a:pt x="51340" y="35433"/>
                    <a:pt x="70866" y="35433"/>
                  </a:cubicBezTo>
                  <a:cubicBezTo>
                    <a:pt x="90297" y="35433"/>
                    <a:pt x="106299" y="51340"/>
                    <a:pt x="106299" y="70866"/>
                  </a:cubicBezTo>
                  <a:lnTo>
                    <a:pt x="106299" y="177165"/>
                  </a:lnTo>
                  <a:close/>
                </a:path>
              </a:pathLst>
            </a:custGeom>
            <a:solidFill>
              <a:srgbClr val="FFFFFF">
                <a:alpha val="1573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8" name="Google Shape;48;p1"/>
            <p:cNvSpPr/>
            <p:nvPr/>
          </p:nvSpPr>
          <p:spPr>
            <a:xfrm>
              <a:off x="7307388" y="1322641"/>
              <a:ext cx="141732" cy="248030"/>
            </a:xfrm>
            <a:custGeom>
              <a:rect b="b" l="l" r="r" t="t"/>
              <a:pathLst>
                <a:path extrusionOk="0" h="248030" w="141732">
                  <a:moveTo>
                    <a:pt x="70866" y="0"/>
                  </a:moveTo>
                  <a:cubicBezTo>
                    <a:pt x="31718" y="0"/>
                    <a:pt x="0" y="31718"/>
                    <a:pt x="0" y="70866"/>
                  </a:cubicBezTo>
                  <a:lnTo>
                    <a:pt x="0" y="177165"/>
                  </a:lnTo>
                  <a:cubicBezTo>
                    <a:pt x="0" y="216218"/>
                    <a:pt x="31718" y="248031"/>
                    <a:pt x="70866" y="248031"/>
                  </a:cubicBezTo>
                  <a:cubicBezTo>
                    <a:pt x="109823" y="248031"/>
                    <a:pt x="141732" y="216218"/>
                    <a:pt x="141732" y="177165"/>
                  </a:cubicBezTo>
                  <a:lnTo>
                    <a:pt x="141732" y="70866"/>
                  </a:lnTo>
                  <a:cubicBezTo>
                    <a:pt x="141732" y="31718"/>
                    <a:pt x="109919" y="0"/>
                    <a:pt x="70866" y="0"/>
                  </a:cubicBezTo>
                  <a:close/>
                  <a:moveTo>
                    <a:pt x="106299" y="177165"/>
                  </a:moveTo>
                  <a:cubicBezTo>
                    <a:pt x="106299" y="196596"/>
                    <a:pt x="90297" y="212598"/>
                    <a:pt x="70866" y="212598"/>
                  </a:cubicBezTo>
                  <a:cubicBezTo>
                    <a:pt x="51340" y="212598"/>
                    <a:pt x="35433" y="196596"/>
                    <a:pt x="35433" y="177165"/>
                  </a:cubicBezTo>
                  <a:lnTo>
                    <a:pt x="35433" y="70866"/>
                  </a:lnTo>
                  <a:cubicBezTo>
                    <a:pt x="35433" y="51340"/>
                    <a:pt x="51340" y="35433"/>
                    <a:pt x="70866" y="35433"/>
                  </a:cubicBezTo>
                  <a:cubicBezTo>
                    <a:pt x="90297" y="35433"/>
                    <a:pt x="106299" y="51340"/>
                    <a:pt x="106299" y="70866"/>
                  </a:cubicBezTo>
                  <a:lnTo>
                    <a:pt x="106299" y="177165"/>
                  </a:lnTo>
                  <a:close/>
                </a:path>
              </a:pathLst>
            </a:custGeom>
            <a:solidFill>
              <a:srgbClr val="FFFFFF">
                <a:alpha val="1573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grpSp>
        <p:nvGrpSpPr>
          <p:cNvPr id="49" name="Google Shape;49;p1"/>
          <p:cNvGrpSpPr/>
          <p:nvPr/>
        </p:nvGrpSpPr>
        <p:grpSpPr>
          <a:xfrm>
            <a:off x="7957963" y="2295509"/>
            <a:ext cx="989891" cy="989871"/>
            <a:chOff x="8213288" y="4257484"/>
            <a:chExt cx="1305236" cy="1305210"/>
          </a:xfrm>
        </p:grpSpPr>
        <p:sp>
          <p:nvSpPr>
            <p:cNvPr id="50" name="Google Shape;50;p1"/>
            <p:cNvSpPr/>
            <p:nvPr/>
          </p:nvSpPr>
          <p:spPr>
            <a:xfrm>
              <a:off x="8213288" y="4257484"/>
              <a:ext cx="1305236" cy="1305210"/>
            </a:xfrm>
            <a:custGeom>
              <a:rect b="b" l="l" r="r" t="t"/>
              <a:pathLst>
                <a:path extrusionOk="0" h="1305210" w="1305236">
                  <a:moveTo>
                    <a:pt x="1238369" y="828199"/>
                  </a:moveTo>
                  <a:lnTo>
                    <a:pt x="1236559" y="827532"/>
                  </a:lnTo>
                  <a:cubicBezTo>
                    <a:pt x="1206937" y="815816"/>
                    <a:pt x="1177504" y="801719"/>
                    <a:pt x="1149025" y="788099"/>
                  </a:cubicBezTo>
                  <a:cubicBezTo>
                    <a:pt x="1140453" y="784003"/>
                    <a:pt x="1131880" y="780002"/>
                    <a:pt x="1123307" y="775907"/>
                  </a:cubicBezTo>
                  <a:lnTo>
                    <a:pt x="842320" y="643604"/>
                  </a:lnTo>
                  <a:cubicBezTo>
                    <a:pt x="805268" y="626174"/>
                    <a:pt x="768215" y="608648"/>
                    <a:pt x="731068" y="591217"/>
                  </a:cubicBezTo>
                  <a:lnTo>
                    <a:pt x="726115" y="588931"/>
                  </a:lnTo>
                  <a:cubicBezTo>
                    <a:pt x="716019" y="566738"/>
                    <a:pt x="704874" y="545021"/>
                    <a:pt x="692111" y="524256"/>
                  </a:cubicBezTo>
                  <a:lnTo>
                    <a:pt x="691063" y="522637"/>
                  </a:lnTo>
                  <a:cubicBezTo>
                    <a:pt x="688300" y="518160"/>
                    <a:pt x="684300" y="511588"/>
                    <a:pt x="680014" y="503682"/>
                  </a:cubicBezTo>
                  <a:cubicBezTo>
                    <a:pt x="679728" y="502444"/>
                    <a:pt x="679252" y="501206"/>
                    <a:pt x="678680" y="499967"/>
                  </a:cubicBezTo>
                  <a:cubicBezTo>
                    <a:pt x="660392" y="464725"/>
                    <a:pt x="655154" y="432911"/>
                    <a:pt x="663060" y="405765"/>
                  </a:cubicBezTo>
                  <a:cubicBezTo>
                    <a:pt x="667631" y="390334"/>
                    <a:pt x="678299" y="377285"/>
                    <a:pt x="689634" y="363474"/>
                  </a:cubicBezTo>
                  <a:cubicBezTo>
                    <a:pt x="698302" y="352806"/>
                    <a:pt x="707255" y="341948"/>
                    <a:pt x="714304" y="328993"/>
                  </a:cubicBezTo>
                  <a:cubicBezTo>
                    <a:pt x="730020" y="300038"/>
                    <a:pt x="741545" y="269176"/>
                    <a:pt x="748689" y="237363"/>
                  </a:cubicBezTo>
                  <a:cubicBezTo>
                    <a:pt x="758595" y="192119"/>
                    <a:pt x="766120" y="107632"/>
                    <a:pt x="706970" y="48292"/>
                  </a:cubicBezTo>
                  <a:cubicBezTo>
                    <a:pt x="642676" y="-16097"/>
                    <a:pt x="538186" y="-16097"/>
                    <a:pt x="473988" y="48292"/>
                  </a:cubicBezTo>
                  <a:cubicBezTo>
                    <a:pt x="441698" y="80677"/>
                    <a:pt x="423982" y="128397"/>
                    <a:pt x="426554" y="176022"/>
                  </a:cubicBezTo>
                  <a:cubicBezTo>
                    <a:pt x="429602" y="229933"/>
                    <a:pt x="511516" y="426244"/>
                    <a:pt x="523042" y="452342"/>
                  </a:cubicBezTo>
                  <a:cubicBezTo>
                    <a:pt x="532091" y="472916"/>
                    <a:pt x="539711" y="488347"/>
                    <a:pt x="546473" y="501967"/>
                  </a:cubicBezTo>
                  <a:cubicBezTo>
                    <a:pt x="552760" y="514731"/>
                    <a:pt x="557903" y="525304"/>
                    <a:pt x="562570" y="536353"/>
                  </a:cubicBezTo>
                  <a:cubicBezTo>
                    <a:pt x="562761" y="537877"/>
                    <a:pt x="563047" y="539496"/>
                    <a:pt x="563619" y="540925"/>
                  </a:cubicBezTo>
                  <a:cubicBezTo>
                    <a:pt x="566476" y="547783"/>
                    <a:pt x="569143" y="555117"/>
                    <a:pt x="571810" y="563880"/>
                  </a:cubicBezTo>
                  <a:cubicBezTo>
                    <a:pt x="572953" y="567404"/>
                    <a:pt x="573905" y="571024"/>
                    <a:pt x="574953" y="574643"/>
                  </a:cubicBezTo>
                  <a:cubicBezTo>
                    <a:pt x="571619" y="573786"/>
                    <a:pt x="568286" y="572833"/>
                    <a:pt x="564952" y="571786"/>
                  </a:cubicBezTo>
                  <a:cubicBezTo>
                    <a:pt x="555998" y="569024"/>
                    <a:pt x="548760" y="566452"/>
                    <a:pt x="541997" y="563594"/>
                  </a:cubicBezTo>
                  <a:cubicBezTo>
                    <a:pt x="541616" y="563404"/>
                    <a:pt x="541234" y="563404"/>
                    <a:pt x="540758" y="563213"/>
                  </a:cubicBezTo>
                  <a:cubicBezTo>
                    <a:pt x="527804" y="558070"/>
                    <a:pt x="516279" y="552450"/>
                    <a:pt x="501801" y="545211"/>
                  </a:cubicBezTo>
                  <a:cubicBezTo>
                    <a:pt x="488180" y="538543"/>
                    <a:pt x="472750" y="530924"/>
                    <a:pt x="452176" y="521780"/>
                  </a:cubicBezTo>
                  <a:cubicBezTo>
                    <a:pt x="426173" y="510254"/>
                    <a:pt x="229862" y="428339"/>
                    <a:pt x="175951" y="425291"/>
                  </a:cubicBezTo>
                  <a:cubicBezTo>
                    <a:pt x="128421" y="422719"/>
                    <a:pt x="80606" y="440436"/>
                    <a:pt x="48220" y="472726"/>
                  </a:cubicBezTo>
                  <a:cubicBezTo>
                    <a:pt x="-16073" y="537019"/>
                    <a:pt x="-16073" y="641604"/>
                    <a:pt x="48220" y="705802"/>
                  </a:cubicBezTo>
                  <a:cubicBezTo>
                    <a:pt x="86320" y="743807"/>
                    <a:pt x="134898" y="754285"/>
                    <a:pt x="176808" y="754285"/>
                  </a:cubicBezTo>
                  <a:cubicBezTo>
                    <a:pt x="200049" y="754285"/>
                    <a:pt x="221290" y="751141"/>
                    <a:pt x="237673" y="747427"/>
                  </a:cubicBezTo>
                  <a:cubicBezTo>
                    <a:pt x="269391" y="740283"/>
                    <a:pt x="300252" y="728758"/>
                    <a:pt x="329303" y="713041"/>
                  </a:cubicBezTo>
                  <a:cubicBezTo>
                    <a:pt x="342162" y="705898"/>
                    <a:pt x="353116" y="696944"/>
                    <a:pt x="363594" y="688372"/>
                  </a:cubicBezTo>
                  <a:cubicBezTo>
                    <a:pt x="377404" y="677037"/>
                    <a:pt x="390454" y="666369"/>
                    <a:pt x="405885" y="661797"/>
                  </a:cubicBezTo>
                  <a:cubicBezTo>
                    <a:pt x="433031" y="653891"/>
                    <a:pt x="464844" y="659130"/>
                    <a:pt x="499992" y="677418"/>
                  </a:cubicBezTo>
                  <a:cubicBezTo>
                    <a:pt x="500277" y="677608"/>
                    <a:pt x="500658" y="677894"/>
                    <a:pt x="500944" y="677990"/>
                  </a:cubicBezTo>
                  <a:cubicBezTo>
                    <a:pt x="510754" y="683133"/>
                    <a:pt x="518565" y="687991"/>
                    <a:pt x="523804" y="691229"/>
                  </a:cubicBezTo>
                  <a:lnTo>
                    <a:pt x="525328" y="692182"/>
                  </a:lnTo>
                  <a:cubicBezTo>
                    <a:pt x="545711" y="704755"/>
                    <a:pt x="567047" y="715804"/>
                    <a:pt x="588955" y="725805"/>
                  </a:cubicBezTo>
                  <a:cubicBezTo>
                    <a:pt x="607148" y="764476"/>
                    <a:pt x="625436" y="803243"/>
                    <a:pt x="643628" y="841724"/>
                  </a:cubicBezTo>
                  <a:lnTo>
                    <a:pt x="775931" y="1123093"/>
                  </a:lnTo>
                  <a:cubicBezTo>
                    <a:pt x="779931" y="1131665"/>
                    <a:pt x="784027" y="1140238"/>
                    <a:pt x="788123" y="1148715"/>
                  </a:cubicBezTo>
                  <a:cubicBezTo>
                    <a:pt x="801744" y="1177290"/>
                    <a:pt x="815840" y="1206817"/>
                    <a:pt x="827461" y="1236535"/>
                  </a:cubicBezTo>
                  <a:lnTo>
                    <a:pt x="828223" y="1238345"/>
                  </a:lnTo>
                  <a:cubicBezTo>
                    <a:pt x="836509" y="1259205"/>
                    <a:pt x="854607" y="1305211"/>
                    <a:pt x="890231" y="1305211"/>
                  </a:cubicBezTo>
                  <a:cubicBezTo>
                    <a:pt x="894612" y="1305211"/>
                    <a:pt x="899184" y="1304544"/>
                    <a:pt x="903947" y="1303020"/>
                  </a:cubicBezTo>
                  <a:cubicBezTo>
                    <a:pt x="932141" y="1294352"/>
                    <a:pt x="942618" y="1261586"/>
                    <a:pt x="932045" y="1215295"/>
                  </a:cubicBezTo>
                  <a:cubicBezTo>
                    <a:pt x="917091" y="1149191"/>
                    <a:pt x="895755" y="1083374"/>
                    <a:pt x="875086" y="1019556"/>
                  </a:cubicBezTo>
                  <a:cubicBezTo>
                    <a:pt x="867752" y="996791"/>
                    <a:pt x="860322" y="974122"/>
                    <a:pt x="853369" y="951548"/>
                  </a:cubicBezTo>
                  <a:cubicBezTo>
                    <a:pt x="847368" y="932402"/>
                    <a:pt x="841367" y="913066"/>
                    <a:pt x="835176" y="894016"/>
                  </a:cubicBezTo>
                  <a:cubicBezTo>
                    <a:pt x="825365" y="863251"/>
                    <a:pt x="815936" y="834199"/>
                    <a:pt x="806506" y="806387"/>
                  </a:cubicBezTo>
                  <a:cubicBezTo>
                    <a:pt x="834319" y="815721"/>
                    <a:pt x="863465" y="825246"/>
                    <a:pt x="894517" y="835152"/>
                  </a:cubicBezTo>
                  <a:cubicBezTo>
                    <a:pt x="913472" y="841153"/>
                    <a:pt x="932712" y="847249"/>
                    <a:pt x="951857" y="853249"/>
                  </a:cubicBezTo>
                  <a:cubicBezTo>
                    <a:pt x="974432" y="860298"/>
                    <a:pt x="997006" y="867632"/>
                    <a:pt x="1019770" y="874966"/>
                  </a:cubicBezTo>
                  <a:cubicBezTo>
                    <a:pt x="1083493" y="895731"/>
                    <a:pt x="1149311" y="916972"/>
                    <a:pt x="1215224" y="931926"/>
                  </a:cubicBezTo>
                  <a:cubicBezTo>
                    <a:pt x="1227130" y="934783"/>
                    <a:pt x="1238084" y="936022"/>
                    <a:pt x="1247990" y="936022"/>
                  </a:cubicBezTo>
                  <a:cubicBezTo>
                    <a:pt x="1262372" y="936022"/>
                    <a:pt x="1274469" y="933259"/>
                    <a:pt x="1283804" y="927830"/>
                  </a:cubicBezTo>
                  <a:cubicBezTo>
                    <a:pt x="1293138" y="922496"/>
                    <a:pt x="1299806" y="914495"/>
                    <a:pt x="1303044" y="904018"/>
                  </a:cubicBezTo>
                  <a:cubicBezTo>
                    <a:pt x="1316855" y="859060"/>
                    <a:pt x="1261801" y="837438"/>
                    <a:pt x="1238369" y="828199"/>
                  </a:cubicBezTo>
                  <a:close/>
                  <a:moveTo>
                    <a:pt x="461225" y="174212"/>
                  </a:moveTo>
                  <a:cubicBezTo>
                    <a:pt x="459129" y="136398"/>
                    <a:pt x="473131" y="98584"/>
                    <a:pt x="498372" y="73152"/>
                  </a:cubicBezTo>
                  <a:cubicBezTo>
                    <a:pt x="523613" y="47815"/>
                    <a:pt x="556951" y="35052"/>
                    <a:pt x="590193" y="35052"/>
                  </a:cubicBezTo>
                  <a:cubicBezTo>
                    <a:pt x="623531" y="35052"/>
                    <a:pt x="656677" y="47625"/>
                    <a:pt x="681728" y="73152"/>
                  </a:cubicBezTo>
                  <a:cubicBezTo>
                    <a:pt x="729163" y="120682"/>
                    <a:pt x="722400" y="191929"/>
                    <a:pt x="714113" y="230029"/>
                  </a:cubicBezTo>
                  <a:cubicBezTo>
                    <a:pt x="707732" y="258604"/>
                    <a:pt x="697349" y="286322"/>
                    <a:pt x="683253" y="312515"/>
                  </a:cubicBezTo>
                  <a:cubicBezTo>
                    <a:pt x="677823" y="322421"/>
                    <a:pt x="670298" y="331660"/>
                    <a:pt x="662297" y="341376"/>
                  </a:cubicBezTo>
                  <a:cubicBezTo>
                    <a:pt x="649248" y="357283"/>
                    <a:pt x="635723" y="373761"/>
                    <a:pt x="629245" y="396145"/>
                  </a:cubicBezTo>
                  <a:cubicBezTo>
                    <a:pt x="620292" y="427006"/>
                    <a:pt x="623435" y="460819"/>
                    <a:pt x="638485" y="497205"/>
                  </a:cubicBezTo>
                  <a:lnTo>
                    <a:pt x="590193" y="512731"/>
                  </a:lnTo>
                  <a:cubicBezTo>
                    <a:pt x="586288" y="504254"/>
                    <a:pt x="582192" y="495872"/>
                    <a:pt x="577620" y="486537"/>
                  </a:cubicBezTo>
                  <a:cubicBezTo>
                    <a:pt x="571143" y="473202"/>
                    <a:pt x="563619" y="458152"/>
                    <a:pt x="554760" y="438340"/>
                  </a:cubicBezTo>
                  <a:cubicBezTo>
                    <a:pt x="528567" y="379285"/>
                    <a:pt x="463511" y="213741"/>
                    <a:pt x="461225" y="174212"/>
                  </a:cubicBezTo>
                  <a:close/>
                  <a:moveTo>
                    <a:pt x="395883" y="628459"/>
                  </a:moveTo>
                  <a:cubicBezTo>
                    <a:pt x="373499" y="635032"/>
                    <a:pt x="357021" y="648652"/>
                    <a:pt x="341114" y="661702"/>
                  </a:cubicBezTo>
                  <a:cubicBezTo>
                    <a:pt x="331304" y="669703"/>
                    <a:pt x="322159" y="677227"/>
                    <a:pt x="312254" y="682657"/>
                  </a:cubicBezTo>
                  <a:cubicBezTo>
                    <a:pt x="286060" y="696754"/>
                    <a:pt x="258342" y="707136"/>
                    <a:pt x="229862" y="713518"/>
                  </a:cubicBezTo>
                  <a:cubicBezTo>
                    <a:pt x="191667" y="721900"/>
                    <a:pt x="120420" y="728663"/>
                    <a:pt x="72986" y="681228"/>
                  </a:cubicBezTo>
                  <a:cubicBezTo>
                    <a:pt x="22313" y="630650"/>
                    <a:pt x="22313" y="548259"/>
                    <a:pt x="72986" y="497681"/>
                  </a:cubicBezTo>
                  <a:cubicBezTo>
                    <a:pt x="96798" y="474059"/>
                    <a:pt x="131374" y="460248"/>
                    <a:pt x="166617" y="460248"/>
                  </a:cubicBezTo>
                  <a:cubicBezTo>
                    <a:pt x="169093" y="460248"/>
                    <a:pt x="171474" y="460343"/>
                    <a:pt x="173950" y="460439"/>
                  </a:cubicBezTo>
                  <a:cubicBezTo>
                    <a:pt x="213575" y="462629"/>
                    <a:pt x="378929" y="527780"/>
                    <a:pt x="437888" y="553879"/>
                  </a:cubicBezTo>
                  <a:cubicBezTo>
                    <a:pt x="457701" y="562737"/>
                    <a:pt x="472845" y="570166"/>
                    <a:pt x="486085" y="576739"/>
                  </a:cubicBezTo>
                  <a:cubicBezTo>
                    <a:pt x="495515" y="581406"/>
                    <a:pt x="504182" y="585597"/>
                    <a:pt x="512850" y="589598"/>
                  </a:cubicBezTo>
                  <a:lnTo>
                    <a:pt x="497324" y="637794"/>
                  </a:lnTo>
                  <a:cubicBezTo>
                    <a:pt x="460939" y="622649"/>
                    <a:pt x="426839" y="619506"/>
                    <a:pt x="395883" y="628459"/>
                  </a:cubicBezTo>
                  <a:close/>
                  <a:moveTo>
                    <a:pt x="541997" y="661416"/>
                  </a:moveTo>
                  <a:cubicBezTo>
                    <a:pt x="538949" y="659511"/>
                    <a:pt x="534758" y="656939"/>
                    <a:pt x="529804" y="653987"/>
                  </a:cubicBezTo>
                  <a:lnTo>
                    <a:pt x="546188" y="602742"/>
                  </a:lnTo>
                  <a:cubicBezTo>
                    <a:pt x="548854" y="603694"/>
                    <a:pt x="551617" y="604552"/>
                    <a:pt x="554474" y="605504"/>
                  </a:cubicBezTo>
                  <a:cubicBezTo>
                    <a:pt x="563713" y="608362"/>
                    <a:pt x="573144" y="610743"/>
                    <a:pt x="582763" y="612839"/>
                  </a:cubicBezTo>
                  <a:cubicBezTo>
                    <a:pt x="586193" y="636175"/>
                    <a:pt x="587145" y="660368"/>
                    <a:pt x="585811" y="685419"/>
                  </a:cubicBezTo>
                  <a:cubicBezTo>
                    <a:pt x="571238" y="678275"/>
                    <a:pt x="557142" y="670560"/>
                    <a:pt x="543520" y="662273"/>
                  </a:cubicBezTo>
                  <a:lnTo>
                    <a:pt x="541997" y="661416"/>
                  </a:lnTo>
                  <a:close/>
                  <a:moveTo>
                    <a:pt x="802124" y="904970"/>
                  </a:moveTo>
                  <a:cubicBezTo>
                    <a:pt x="808220" y="923925"/>
                    <a:pt x="814126" y="943070"/>
                    <a:pt x="820127" y="962120"/>
                  </a:cubicBezTo>
                  <a:cubicBezTo>
                    <a:pt x="827175" y="984885"/>
                    <a:pt x="834604" y="1007650"/>
                    <a:pt x="842034" y="1030510"/>
                  </a:cubicBezTo>
                  <a:cubicBezTo>
                    <a:pt x="862418" y="1093660"/>
                    <a:pt x="883468" y="1158812"/>
                    <a:pt x="898136" y="1223200"/>
                  </a:cubicBezTo>
                  <a:cubicBezTo>
                    <a:pt x="898136" y="1223391"/>
                    <a:pt x="898136" y="1223391"/>
                    <a:pt x="898136" y="1223391"/>
                  </a:cubicBezTo>
                  <a:cubicBezTo>
                    <a:pt x="902804" y="1243584"/>
                    <a:pt x="902518" y="1267111"/>
                    <a:pt x="894041" y="1269683"/>
                  </a:cubicBezTo>
                  <a:cubicBezTo>
                    <a:pt x="880134" y="1273969"/>
                    <a:pt x="866227" y="1238822"/>
                    <a:pt x="861084" y="1225582"/>
                  </a:cubicBezTo>
                  <a:lnTo>
                    <a:pt x="860322" y="1223963"/>
                  </a:lnTo>
                  <a:cubicBezTo>
                    <a:pt x="848226" y="1193006"/>
                    <a:pt x="833843" y="1162907"/>
                    <a:pt x="819936" y="1133761"/>
                  </a:cubicBezTo>
                  <a:cubicBezTo>
                    <a:pt x="815840" y="1125283"/>
                    <a:pt x="811745" y="1116901"/>
                    <a:pt x="807744" y="1108329"/>
                  </a:cubicBezTo>
                  <a:lnTo>
                    <a:pt x="675442" y="826960"/>
                  </a:lnTo>
                  <a:cubicBezTo>
                    <a:pt x="662774" y="800195"/>
                    <a:pt x="650105" y="773240"/>
                    <a:pt x="637437" y="746379"/>
                  </a:cubicBezTo>
                  <a:cubicBezTo>
                    <a:pt x="631436" y="733520"/>
                    <a:pt x="625340" y="720662"/>
                    <a:pt x="619244" y="707803"/>
                  </a:cubicBezTo>
                  <a:cubicBezTo>
                    <a:pt x="619435" y="705612"/>
                    <a:pt x="619626" y="703421"/>
                    <a:pt x="619816" y="701231"/>
                  </a:cubicBezTo>
                  <a:cubicBezTo>
                    <a:pt x="622292" y="672846"/>
                    <a:pt x="621911" y="645319"/>
                    <a:pt x="618863" y="618744"/>
                  </a:cubicBezTo>
                  <a:cubicBezTo>
                    <a:pt x="617530" y="606552"/>
                    <a:pt x="615529" y="594455"/>
                    <a:pt x="613053" y="582740"/>
                  </a:cubicBezTo>
                  <a:cubicBezTo>
                    <a:pt x="610958" y="572929"/>
                    <a:pt x="608576" y="563404"/>
                    <a:pt x="605719" y="553974"/>
                  </a:cubicBezTo>
                  <a:cubicBezTo>
                    <a:pt x="604767" y="551116"/>
                    <a:pt x="604004" y="548449"/>
                    <a:pt x="603052" y="545782"/>
                  </a:cubicBezTo>
                  <a:lnTo>
                    <a:pt x="654391" y="529304"/>
                  </a:lnTo>
                  <a:cubicBezTo>
                    <a:pt x="657154" y="534067"/>
                    <a:pt x="659630" y="538163"/>
                    <a:pt x="661631" y="541306"/>
                  </a:cubicBezTo>
                  <a:lnTo>
                    <a:pt x="662583" y="542830"/>
                  </a:lnTo>
                  <a:cubicBezTo>
                    <a:pt x="670965" y="556736"/>
                    <a:pt x="678775" y="571119"/>
                    <a:pt x="686015" y="585883"/>
                  </a:cubicBezTo>
                  <a:cubicBezTo>
                    <a:pt x="691539" y="597027"/>
                    <a:pt x="696683" y="608362"/>
                    <a:pt x="701636" y="619887"/>
                  </a:cubicBezTo>
                  <a:cubicBezTo>
                    <a:pt x="718495" y="658749"/>
                    <a:pt x="732592" y="699230"/>
                    <a:pt x="746498" y="738949"/>
                  </a:cubicBezTo>
                  <a:lnTo>
                    <a:pt x="750499" y="750284"/>
                  </a:lnTo>
                  <a:lnTo>
                    <a:pt x="754119" y="760571"/>
                  </a:lnTo>
                  <a:cubicBezTo>
                    <a:pt x="757738" y="770954"/>
                    <a:pt x="761452" y="781526"/>
                    <a:pt x="765072" y="792290"/>
                  </a:cubicBezTo>
                  <a:cubicBezTo>
                    <a:pt x="777074" y="827627"/>
                    <a:pt x="789266" y="864775"/>
                    <a:pt x="802124" y="904970"/>
                  </a:cubicBezTo>
                  <a:close/>
                  <a:moveTo>
                    <a:pt x="1269516" y="894016"/>
                  </a:moveTo>
                  <a:cubicBezTo>
                    <a:pt x="1266849" y="902589"/>
                    <a:pt x="1243322" y="902780"/>
                    <a:pt x="1223034" y="898112"/>
                  </a:cubicBezTo>
                  <a:cubicBezTo>
                    <a:pt x="1158645" y="883539"/>
                    <a:pt x="1093589" y="862489"/>
                    <a:pt x="1030629" y="842010"/>
                  </a:cubicBezTo>
                  <a:cubicBezTo>
                    <a:pt x="1007769" y="834581"/>
                    <a:pt x="985004" y="827151"/>
                    <a:pt x="962240" y="820102"/>
                  </a:cubicBezTo>
                  <a:cubicBezTo>
                    <a:pt x="943285" y="814197"/>
                    <a:pt x="924140" y="808196"/>
                    <a:pt x="905090" y="802005"/>
                  </a:cubicBezTo>
                  <a:cubicBezTo>
                    <a:pt x="864704" y="789146"/>
                    <a:pt x="827556" y="776859"/>
                    <a:pt x="792313" y="764762"/>
                  </a:cubicBezTo>
                  <a:cubicBezTo>
                    <a:pt x="790504" y="759428"/>
                    <a:pt x="788599" y="754094"/>
                    <a:pt x="786789" y="748760"/>
                  </a:cubicBezTo>
                  <a:lnTo>
                    <a:pt x="779169" y="727139"/>
                  </a:lnTo>
                  <a:cubicBezTo>
                    <a:pt x="768787" y="697325"/>
                    <a:pt x="758310" y="667131"/>
                    <a:pt x="746593" y="637413"/>
                  </a:cubicBezTo>
                  <a:cubicBezTo>
                    <a:pt x="773549" y="650081"/>
                    <a:pt x="800410" y="662749"/>
                    <a:pt x="827270" y="675418"/>
                  </a:cubicBezTo>
                  <a:lnTo>
                    <a:pt x="1108258" y="807815"/>
                  </a:lnTo>
                  <a:cubicBezTo>
                    <a:pt x="1116830" y="811911"/>
                    <a:pt x="1125212" y="815912"/>
                    <a:pt x="1133690" y="820007"/>
                  </a:cubicBezTo>
                  <a:cubicBezTo>
                    <a:pt x="1162741" y="833914"/>
                    <a:pt x="1192840" y="848297"/>
                    <a:pt x="1223701" y="860393"/>
                  </a:cubicBezTo>
                  <a:lnTo>
                    <a:pt x="1225415" y="861060"/>
                  </a:lnTo>
                  <a:cubicBezTo>
                    <a:pt x="1237988" y="865918"/>
                    <a:pt x="1269897" y="878586"/>
                    <a:pt x="1269897" y="891731"/>
                  </a:cubicBezTo>
                  <a:cubicBezTo>
                    <a:pt x="1269897" y="892492"/>
                    <a:pt x="1269707" y="893255"/>
                    <a:pt x="1269516" y="894016"/>
                  </a:cubicBezTo>
                  <a:close/>
                </a:path>
              </a:pathLst>
            </a:custGeom>
            <a:solidFill>
              <a:srgbClr val="FFFFFF">
                <a:alpha val="1573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51" name="Google Shape;51;p1"/>
            <p:cNvSpPr/>
            <p:nvPr/>
          </p:nvSpPr>
          <p:spPr>
            <a:xfrm>
              <a:off x="8308181" y="4767928"/>
              <a:ext cx="169187" cy="168783"/>
            </a:xfrm>
            <a:custGeom>
              <a:rect b="b" l="l" r="r" t="t"/>
              <a:pathLst>
                <a:path extrusionOk="0" h="168783" w="169187">
                  <a:moveTo>
                    <a:pt x="84582" y="0"/>
                  </a:moveTo>
                  <a:cubicBezTo>
                    <a:pt x="62008" y="0"/>
                    <a:pt x="40767" y="8763"/>
                    <a:pt x="24765" y="24670"/>
                  </a:cubicBezTo>
                  <a:cubicBezTo>
                    <a:pt x="8763" y="40672"/>
                    <a:pt x="0" y="61817"/>
                    <a:pt x="0" y="84296"/>
                  </a:cubicBezTo>
                  <a:cubicBezTo>
                    <a:pt x="0" y="106871"/>
                    <a:pt x="8763" y="128111"/>
                    <a:pt x="24765" y="144113"/>
                  </a:cubicBezTo>
                  <a:cubicBezTo>
                    <a:pt x="40767" y="160115"/>
                    <a:pt x="61913" y="168783"/>
                    <a:pt x="84582" y="168783"/>
                  </a:cubicBezTo>
                  <a:cubicBezTo>
                    <a:pt x="107156" y="168783"/>
                    <a:pt x="128397" y="160020"/>
                    <a:pt x="144399" y="144113"/>
                  </a:cubicBezTo>
                  <a:cubicBezTo>
                    <a:pt x="177451" y="111157"/>
                    <a:pt x="177451" y="57531"/>
                    <a:pt x="144399" y="24670"/>
                  </a:cubicBezTo>
                  <a:cubicBezTo>
                    <a:pt x="128301" y="8668"/>
                    <a:pt x="107061" y="0"/>
                    <a:pt x="84582" y="0"/>
                  </a:cubicBezTo>
                  <a:close/>
                  <a:moveTo>
                    <a:pt x="119539" y="119253"/>
                  </a:moveTo>
                  <a:cubicBezTo>
                    <a:pt x="110204" y="128588"/>
                    <a:pt x="97727" y="133731"/>
                    <a:pt x="84487" y="133731"/>
                  </a:cubicBezTo>
                  <a:cubicBezTo>
                    <a:pt x="71247" y="133731"/>
                    <a:pt x="58769" y="128588"/>
                    <a:pt x="49435" y="119253"/>
                  </a:cubicBezTo>
                  <a:cubicBezTo>
                    <a:pt x="40100" y="109918"/>
                    <a:pt x="34957" y="97441"/>
                    <a:pt x="34957" y="84296"/>
                  </a:cubicBezTo>
                  <a:cubicBezTo>
                    <a:pt x="34957" y="71152"/>
                    <a:pt x="40100" y="58674"/>
                    <a:pt x="49435" y="49339"/>
                  </a:cubicBezTo>
                  <a:cubicBezTo>
                    <a:pt x="58769" y="40005"/>
                    <a:pt x="71247" y="34862"/>
                    <a:pt x="84487" y="34862"/>
                  </a:cubicBezTo>
                  <a:cubicBezTo>
                    <a:pt x="97727" y="34862"/>
                    <a:pt x="110204" y="40005"/>
                    <a:pt x="119539" y="49339"/>
                  </a:cubicBezTo>
                  <a:cubicBezTo>
                    <a:pt x="138970" y="68580"/>
                    <a:pt x="138970" y="99917"/>
                    <a:pt x="119539" y="119253"/>
                  </a:cubicBezTo>
                  <a:close/>
                </a:path>
              </a:pathLst>
            </a:custGeom>
            <a:solidFill>
              <a:srgbClr val="FFFFFF">
                <a:alpha val="1573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52" name="Google Shape;52;p1"/>
            <p:cNvSpPr/>
            <p:nvPr/>
          </p:nvSpPr>
          <p:spPr>
            <a:xfrm>
              <a:off x="8724613" y="4352353"/>
              <a:ext cx="168592" cy="169259"/>
            </a:xfrm>
            <a:custGeom>
              <a:rect b="b" l="l" r="r" t="t"/>
              <a:pathLst>
                <a:path extrusionOk="0" h="169259" w="168592">
                  <a:moveTo>
                    <a:pt x="143923" y="144399"/>
                  </a:moveTo>
                  <a:cubicBezTo>
                    <a:pt x="159925" y="128492"/>
                    <a:pt x="168593" y="107252"/>
                    <a:pt x="168593" y="84582"/>
                  </a:cubicBezTo>
                  <a:cubicBezTo>
                    <a:pt x="168593" y="62008"/>
                    <a:pt x="159830" y="40767"/>
                    <a:pt x="143923" y="24765"/>
                  </a:cubicBezTo>
                  <a:cubicBezTo>
                    <a:pt x="128016" y="8763"/>
                    <a:pt x="106775" y="0"/>
                    <a:pt x="84297" y="0"/>
                  </a:cubicBezTo>
                  <a:cubicBezTo>
                    <a:pt x="61818" y="0"/>
                    <a:pt x="40577" y="8763"/>
                    <a:pt x="24670" y="24765"/>
                  </a:cubicBezTo>
                  <a:cubicBezTo>
                    <a:pt x="8668" y="40767"/>
                    <a:pt x="0" y="62008"/>
                    <a:pt x="0" y="84582"/>
                  </a:cubicBezTo>
                  <a:cubicBezTo>
                    <a:pt x="0" y="107252"/>
                    <a:pt x="8763" y="128492"/>
                    <a:pt x="24670" y="144494"/>
                  </a:cubicBezTo>
                  <a:cubicBezTo>
                    <a:pt x="40672" y="160496"/>
                    <a:pt x="61722" y="169259"/>
                    <a:pt x="84297" y="169259"/>
                  </a:cubicBezTo>
                  <a:cubicBezTo>
                    <a:pt x="106871" y="169259"/>
                    <a:pt x="128111" y="160496"/>
                    <a:pt x="143923" y="144399"/>
                  </a:cubicBezTo>
                  <a:close/>
                  <a:moveTo>
                    <a:pt x="34862" y="84582"/>
                  </a:moveTo>
                  <a:cubicBezTo>
                    <a:pt x="34862" y="71342"/>
                    <a:pt x="40005" y="58864"/>
                    <a:pt x="49340" y="49530"/>
                  </a:cubicBezTo>
                  <a:cubicBezTo>
                    <a:pt x="58674" y="40196"/>
                    <a:pt x="71152" y="35052"/>
                    <a:pt x="84297" y="35052"/>
                  </a:cubicBezTo>
                  <a:cubicBezTo>
                    <a:pt x="97536" y="35052"/>
                    <a:pt x="109919" y="40196"/>
                    <a:pt x="119253" y="49530"/>
                  </a:cubicBezTo>
                  <a:cubicBezTo>
                    <a:pt x="128588" y="58864"/>
                    <a:pt x="133731" y="71342"/>
                    <a:pt x="133731" y="84582"/>
                  </a:cubicBezTo>
                  <a:cubicBezTo>
                    <a:pt x="133731" y="97822"/>
                    <a:pt x="128588" y="110299"/>
                    <a:pt x="119253" y="119634"/>
                  </a:cubicBezTo>
                  <a:cubicBezTo>
                    <a:pt x="109919" y="128969"/>
                    <a:pt x="97441" y="134112"/>
                    <a:pt x="84297" y="134112"/>
                  </a:cubicBezTo>
                  <a:cubicBezTo>
                    <a:pt x="71152" y="134112"/>
                    <a:pt x="58674" y="128969"/>
                    <a:pt x="49340" y="119634"/>
                  </a:cubicBezTo>
                  <a:cubicBezTo>
                    <a:pt x="40005" y="110299"/>
                    <a:pt x="34862" y="97727"/>
                    <a:pt x="34862" y="84582"/>
                  </a:cubicBezTo>
                  <a:close/>
                </a:path>
              </a:pathLst>
            </a:custGeom>
            <a:solidFill>
              <a:srgbClr val="FFFFFF">
                <a:alpha val="1573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53" name="Google Shape;53;p1"/>
            <p:cNvSpPr/>
            <p:nvPr/>
          </p:nvSpPr>
          <p:spPr>
            <a:xfrm>
              <a:off x="8836134" y="4873572"/>
              <a:ext cx="89094" cy="89047"/>
            </a:xfrm>
            <a:custGeom>
              <a:rect b="b" l="l" r="r" t="t"/>
              <a:pathLst>
                <a:path extrusionOk="0" h="89047" w="89094">
                  <a:moveTo>
                    <a:pt x="15353" y="10847"/>
                  </a:moveTo>
                  <a:cubicBezTo>
                    <a:pt x="-3220" y="26944"/>
                    <a:pt x="-5221" y="55233"/>
                    <a:pt x="10877" y="73712"/>
                  </a:cubicBezTo>
                  <a:cubicBezTo>
                    <a:pt x="11448" y="74379"/>
                    <a:pt x="12210" y="74950"/>
                    <a:pt x="12877" y="75521"/>
                  </a:cubicBezTo>
                  <a:cubicBezTo>
                    <a:pt x="12972" y="75617"/>
                    <a:pt x="13067" y="75807"/>
                    <a:pt x="13162" y="75903"/>
                  </a:cubicBezTo>
                  <a:cubicBezTo>
                    <a:pt x="13448" y="76188"/>
                    <a:pt x="13734" y="76284"/>
                    <a:pt x="13925" y="76569"/>
                  </a:cubicBezTo>
                  <a:cubicBezTo>
                    <a:pt x="22402" y="84761"/>
                    <a:pt x="33451" y="89047"/>
                    <a:pt x="44499" y="89047"/>
                  </a:cubicBezTo>
                  <a:cubicBezTo>
                    <a:pt x="54977" y="89047"/>
                    <a:pt x="65264" y="85428"/>
                    <a:pt x="73741" y="78093"/>
                  </a:cubicBezTo>
                  <a:cubicBezTo>
                    <a:pt x="92315" y="61996"/>
                    <a:pt x="94316" y="33707"/>
                    <a:pt x="78218" y="15228"/>
                  </a:cubicBezTo>
                  <a:cubicBezTo>
                    <a:pt x="62121" y="-3250"/>
                    <a:pt x="33927" y="-5155"/>
                    <a:pt x="15353" y="10847"/>
                  </a:cubicBezTo>
                  <a:close/>
                </a:path>
              </a:pathLst>
            </a:custGeom>
            <a:solidFill>
              <a:srgbClr val="FFFFFF">
                <a:alpha val="1573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grpSp>
        <p:nvGrpSpPr>
          <p:cNvPr id="54" name="Google Shape;54;p1"/>
          <p:cNvGrpSpPr/>
          <p:nvPr/>
        </p:nvGrpSpPr>
        <p:grpSpPr>
          <a:xfrm>
            <a:off x="10246011" y="3146617"/>
            <a:ext cx="884917" cy="823085"/>
            <a:chOff x="4577619" y="1347766"/>
            <a:chExt cx="1179575" cy="1097300"/>
          </a:xfrm>
        </p:grpSpPr>
        <p:sp>
          <p:nvSpPr>
            <p:cNvPr id="55" name="Google Shape;55;p1"/>
            <p:cNvSpPr/>
            <p:nvPr/>
          </p:nvSpPr>
          <p:spPr>
            <a:xfrm>
              <a:off x="4577619" y="1347766"/>
              <a:ext cx="1179575" cy="1097300"/>
            </a:xfrm>
            <a:custGeom>
              <a:rect b="b" l="l" r="r" t="t"/>
              <a:pathLst>
                <a:path extrusionOk="0" h="1097300" w="1179575">
                  <a:moveTo>
                    <a:pt x="1164717" y="790786"/>
                  </a:moveTo>
                  <a:cubicBezTo>
                    <a:pt x="1172909" y="790786"/>
                    <a:pt x="1179481" y="784214"/>
                    <a:pt x="1179481" y="776023"/>
                  </a:cubicBezTo>
                  <a:lnTo>
                    <a:pt x="1179481" y="721254"/>
                  </a:lnTo>
                  <a:cubicBezTo>
                    <a:pt x="1179481" y="713062"/>
                    <a:pt x="1172909" y="706395"/>
                    <a:pt x="1164717" y="706395"/>
                  </a:cubicBezTo>
                  <a:lnTo>
                    <a:pt x="784670" y="706395"/>
                  </a:lnTo>
                  <a:cubicBezTo>
                    <a:pt x="848678" y="663437"/>
                    <a:pt x="875252" y="580855"/>
                    <a:pt x="889349" y="536945"/>
                  </a:cubicBezTo>
                  <a:cubicBezTo>
                    <a:pt x="906875" y="482272"/>
                    <a:pt x="933355" y="399690"/>
                    <a:pt x="888206" y="317870"/>
                  </a:cubicBezTo>
                  <a:cubicBezTo>
                    <a:pt x="882491" y="307583"/>
                    <a:pt x="829342" y="216810"/>
                    <a:pt x="721519" y="206618"/>
                  </a:cubicBezTo>
                  <a:cubicBezTo>
                    <a:pt x="705707" y="205189"/>
                    <a:pt x="690944" y="205761"/>
                    <a:pt x="677228" y="207571"/>
                  </a:cubicBezTo>
                  <a:cubicBezTo>
                    <a:pt x="695611" y="191759"/>
                    <a:pt x="711803" y="171661"/>
                    <a:pt x="721900" y="150611"/>
                  </a:cubicBezTo>
                  <a:cubicBezTo>
                    <a:pt x="750665" y="91461"/>
                    <a:pt x="731711" y="31930"/>
                    <a:pt x="722281" y="9165"/>
                  </a:cubicBezTo>
                  <a:cubicBezTo>
                    <a:pt x="719423" y="2307"/>
                    <a:pt x="711994" y="-1408"/>
                    <a:pt x="704850" y="497"/>
                  </a:cubicBezTo>
                  <a:cubicBezTo>
                    <a:pt x="677418" y="7831"/>
                    <a:pt x="610267" y="31930"/>
                    <a:pt x="579025" y="98986"/>
                  </a:cubicBezTo>
                  <a:cubicBezTo>
                    <a:pt x="560165" y="139562"/>
                    <a:pt x="550926" y="204618"/>
                    <a:pt x="578834" y="229859"/>
                  </a:cubicBezTo>
                  <a:cubicBezTo>
                    <a:pt x="578072" y="229573"/>
                    <a:pt x="577215" y="229383"/>
                    <a:pt x="576548" y="229097"/>
                  </a:cubicBezTo>
                  <a:cubicBezTo>
                    <a:pt x="551212" y="216334"/>
                    <a:pt x="510635" y="202141"/>
                    <a:pt x="461486" y="206618"/>
                  </a:cubicBezTo>
                  <a:cubicBezTo>
                    <a:pt x="353663" y="216715"/>
                    <a:pt x="300514" y="307583"/>
                    <a:pt x="294799" y="317870"/>
                  </a:cubicBezTo>
                  <a:cubicBezTo>
                    <a:pt x="249555" y="399690"/>
                    <a:pt x="276035" y="482367"/>
                    <a:pt x="293656" y="537040"/>
                  </a:cubicBezTo>
                  <a:cubicBezTo>
                    <a:pt x="307753" y="580855"/>
                    <a:pt x="334232" y="663342"/>
                    <a:pt x="398145" y="706395"/>
                  </a:cubicBezTo>
                  <a:lnTo>
                    <a:pt x="166021" y="706395"/>
                  </a:lnTo>
                  <a:cubicBezTo>
                    <a:pt x="74581" y="706395"/>
                    <a:pt x="0" y="772117"/>
                    <a:pt x="0" y="852889"/>
                  </a:cubicBezTo>
                  <a:lnTo>
                    <a:pt x="0" y="950902"/>
                  </a:lnTo>
                  <a:cubicBezTo>
                    <a:pt x="0" y="1031674"/>
                    <a:pt x="74390" y="1097301"/>
                    <a:pt x="166021" y="1097301"/>
                  </a:cubicBezTo>
                  <a:lnTo>
                    <a:pt x="1164812" y="1097301"/>
                  </a:lnTo>
                  <a:cubicBezTo>
                    <a:pt x="1173004" y="1097301"/>
                    <a:pt x="1179576" y="1090729"/>
                    <a:pt x="1179576" y="1082537"/>
                  </a:cubicBezTo>
                  <a:lnTo>
                    <a:pt x="1179576" y="1027768"/>
                  </a:lnTo>
                  <a:cubicBezTo>
                    <a:pt x="1179576" y="1019577"/>
                    <a:pt x="1173004" y="1013005"/>
                    <a:pt x="1164812" y="1013005"/>
                  </a:cubicBezTo>
                  <a:lnTo>
                    <a:pt x="1102995" y="1013005"/>
                  </a:lnTo>
                  <a:lnTo>
                    <a:pt x="1102995" y="790786"/>
                  </a:lnTo>
                  <a:lnTo>
                    <a:pt x="1164717" y="790786"/>
                  </a:lnTo>
                  <a:close/>
                  <a:moveTo>
                    <a:pt x="605600" y="111559"/>
                  </a:moveTo>
                  <a:cubicBezTo>
                    <a:pt x="627698" y="64315"/>
                    <a:pt x="672084" y="42407"/>
                    <a:pt x="699421" y="33073"/>
                  </a:cubicBezTo>
                  <a:cubicBezTo>
                    <a:pt x="707136" y="56885"/>
                    <a:pt x="714565" y="97652"/>
                    <a:pt x="695039" y="137562"/>
                  </a:cubicBezTo>
                  <a:cubicBezTo>
                    <a:pt x="677418" y="173947"/>
                    <a:pt x="642176" y="201284"/>
                    <a:pt x="618077" y="208428"/>
                  </a:cubicBezTo>
                  <a:cubicBezTo>
                    <a:pt x="610076" y="210904"/>
                    <a:pt x="603409" y="211000"/>
                    <a:pt x="599789" y="208809"/>
                  </a:cubicBezTo>
                  <a:cubicBezTo>
                    <a:pt x="586645" y="200998"/>
                    <a:pt x="587121" y="151373"/>
                    <a:pt x="605600" y="111559"/>
                  </a:cubicBezTo>
                  <a:close/>
                  <a:moveTo>
                    <a:pt x="321850" y="527896"/>
                  </a:moveTo>
                  <a:cubicBezTo>
                    <a:pt x="304895" y="475128"/>
                    <a:pt x="281654" y="402833"/>
                    <a:pt x="320707" y="332253"/>
                  </a:cubicBezTo>
                  <a:cubicBezTo>
                    <a:pt x="322707" y="328729"/>
                    <a:pt x="370046" y="245004"/>
                    <a:pt x="464344" y="236146"/>
                  </a:cubicBezTo>
                  <a:cubicBezTo>
                    <a:pt x="469773" y="235574"/>
                    <a:pt x="475202" y="235384"/>
                    <a:pt x="480441" y="235384"/>
                  </a:cubicBezTo>
                  <a:cubicBezTo>
                    <a:pt x="515303" y="235384"/>
                    <a:pt x="544163" y="245956"/>
                    <a:pt x="563309" y="255481"/>
                  </a:cubicBezTo>
                  <a:cubicBezTo>
                    <a:pt x="580454" y="264054"/>
                    <a:pt x="602837" y="264054"/>
                    <a:pt x="619887" y="255481"/>
                  </a:cubicBezTo>
                  <a:cubicBezTo>
                    <a:pt x="641890" y="244528"/>
                    <a:pt x="676847" y="232145"/>
                    <a:pt x="718947" y="236146"/>
                  </a:cubicBezTo>
                  <a:cubicBezTo>
                    <a:pt x="813245" y="245004"/>
                    <a:pt x="860584" y="328729"/>
                    <a:pt x="862584" y="332253"/>
                  </a:cubicBezTo>
                  <a:cubicBezTo>
                    <a:pt x="901541" y="402833"/>
                    <a:pt x="878396" y="475128"/>
                    <a:pt x="861441" y="527992"/>
                  </a:cubicBezTo>
                  <a:cubicBezTo>
                    <a:pt x="844772" y="580189"/>
                    <a:pt x="813626" y="677344"/>
                    <a:pt x="729520" y="699632"/>
                  </a:cubicBezTo>
                  <a:cubicBezTo>
                    <a:pt x="682181" y="712205"/>
                    <a:pt x="637318" y="696203"/>
                    <a:pt x="607981" y="680582"/>
                  </a:cubicBezTo>
                  <a:cubicBezTo>
                    <a:pt x="597694" y="675153"/>
                    <a:pt x="585597" y="675153"/>
                    <a:pt x="575310" y="680582"/>
                  </a:cubicBezTo>
                  <a:cubicBezTo>
                    <a:pt x="545973" y="696203"/>
                    <a:pt x="501110" y="712205"/>
                    <a:pt x="453771" y="699632"/>
                  </a:cubicBezTo>
                  <a:cubicBezTo>
                    <a:pt x="369761" y="677248"/>
                    <a:pt x="338614" y="580189"/>
                    <a:pt x="321850" y="527896"/>
                  </a:cubicBezTo>
                  <a:close/>
                  <a:moveTo>
                    <a:pt x="592646" y="706395"/>
                  </a:moveTo>
                  <a:lnTo>
                    <a:pt x="590074" y="706395"/>
                  </a:lnTo>
                  <a:cubicBezTo>
                    <a:pt x="591026" y="706109"/>
                    <a:pt x="591884" y="706109"/>
                    <a:pt x="592646" y="706395"/>
                  </a:cubicBezTo>
                  <a:close/>
                  <a:moveTo>
                    <a:pt x="1149858" y="1042723"/>
                  </a:moveTo>
                  <a:lnTo>
                    <a:pt x="1149858" y="1067869"/>
                  </a:lnTo>
                  <a:lnTo>
                    <a:pt x="165925" y="1067869"/>
                  </a:lnTo>
                  <a:cubicBezTo>
                    <a:pt x="156210" y="1067869"/>
                    <a:pt x="146685" y="1067011"/>
                    <a:pt x="137541" y="1065297"/>
                  </a:cubicBezTo>
                  <a:cubicBezTo>
                    <a:pt x="75914" y="1054057"/>
                    <a:pt x="29528" y="1007099"/>
                    <a:pt x="29528" y="950997"/>
                  </a:cubicBezTo>
                  <a:lnTo>
                    <a:pt x="29528" y="852985"/>
                  </a:lnTo>
                  <a:cubicBezTo>
                    <a:pt x="29528" y="788500"/>
                    <a:pt x="90773" y="736113"/>
                    <a:pt x="165925" y="736113"/>
                  </a:cubicBezTo>
                  <a:lnTo>
                    <a:pt x="165925" y="736018"/>
                  </a:lnTo>
                  <a:lnTo>
                    <a:pt x="1101185" y="736018"/>
                  </a:lnTo>
                  <a:lnTo>
                    <a:pt x="1149858" y="736018"/>
                  </a:lnTo>
                  <a:lnTo>
                    <a:pt x="1149858" y="761164"/>
                  </a:lnTo>
                  <a:lnTo>
                    <a:pt x="1102900" y="761164"/>
                  </a:lnTo>
                  <a:lnTo>
                    <a:pt x="1073277" y="761164"/>
                  </a:lnTo>
                  <a:lnTo>
                    <a:pt x="168307" y="761164"/>
                  </a:lnTo>
                  <a:cubicBezTo>
                    <a:pt x="110204" y="761164"/>
                    <a:pt x="62865" y="803264"/>
                    <a:pt x="62865" y="854794"/>
                  </a:cubicBezTo>
                  <a:lnTo>
                    <a:pt x="62865" y="949092"/>
                  </a:lnTo>
                  <a:cubicBezTo>
                    <a:pt x="62865" y="988049"/>
                    <a:pt x="90011" y="1021672"/>
                    <a:pt x="128397" y="1035674"/>
                  </a:cubicBezTo>
                  <a:cubicBezTo>
                    <a:pt x="140684" y="1040246"/>
                    <a:pt x="154210" y="1042723"/>
                    <a:pt x="168307" y="1042723"/>
                  </a:cubicBezTo>
                  <a:lnTo>
                    <a:pt x="1102900" y="1042723"/>
                  </a:lnTo>
                  <a:lnTo>
                    <a:pt x="1149858" y="1042723"/>
                  </a:lnTo>
                  <a:close/>
                  <a:moveTo>
                    <a:pt x="1073277" y="849365"/>
                  </a:moveTo>
                  <a:cubicBezTo>
                    <a:pt x="1072896" y="849365"/>
                    <a:pt x="1072515" y="849270"/>
                    <a:pt x="1072039" y="849270"/>
                  </a:cubicBezTo>
                  <a:lnTo>
                    <a:pt x="162116" y="849270"/>
                  </a:lnTo>
                  <a:cubicBezTo>
                    <a:pt x="153924" y="849270"/>
                    <a:pt x="147257" y="855937"/>
                    <a:pt x="147257" y="864129"/>
                  </a:cubicBezTo>
                  <a:cubicBezTo>
                    <a:pt x="147257" y="872320"/>
                    <a:pt x="153924" y="878988"/>
                    <a:pt x="162116" y="878988"/>
                  </a:cubicBezTo>
                  <a:lnTo>
                    <a:pt x="1072039" y="878988"/>
                  </a:lnTo>
                  <a:cubicBezTo>
                    <a:pt x="1072420" y="878988"/>
                    <a:pt x="1072801" y="878893"/>
                    <a:pt x="1073277" y="878893"/>
                  </a:cubicBezTo>
                  <a:lnTo>
                    <a:pt x="1073277" y="925851"/>
                  </a:lnTo>
                  <a:cubicBezTo>
                    <a:pt x="1073277" y="925851"/>
                    <a:pt x="1073277" y="925851"/>
                    <a:pt x="1073277" y="925851"/>
                  </a:cubicBezTo>
                  <a:lnTo>
                    <a:pt x="518827" y="925851"/>
                  </a:lnTo>
                  <a:cubicBezTo>
                    <a:pt x="510635" y="925851"/>
                    <a:pt x="504063" y="932518"/>
                    <a:pt x="504063" y="940710"/>
                  </a:cubicBezTo>
                  <a:cubicBezTo>
                    <a:pt x="504063" y="948901"/>
                    <a:pt x="510635" y="955569"/>
                    <a:pt x="518827" y="955569"/>
                  </a:cubicBezTo>
                  <a:lnTo>
                    <a:pt x="1073277" y="955569"/>
                  </a:lnTo>
                  <a:cubicBezTo>
                    <a:pt x="1073277" y="955569"/>
                    <a:pt x="1073277" y="955569"/>
                    <a:pt x="1073277" y="955569"/>
                  </a:cubicBezTo>
                  <a:lnTo>
                    <a:pt x="1073277" y="1013005"/>
                  </a:lnTo>
                  <a:lnTo>
                    <a:pt x="168307" y="1013005"/>
                  </a:lnTo>
                  <a:cubicBezTo>
                    <a:pt x="126492" y="1013005"/>
                    <a:pt x="92488" y="984239"/>
                    <a:pt x="92488" y="948997"/>
                  </a:cubicBezTo>
                  <a:lnTo>
                    <a:pt x="92488" y="854794"/>
                  </a:lnTo>
                  <a:cubicBezTo>
                    <a:pt x="92488" y="819457"/>
                    <a:pt x="126587" y="790786"/>
                    <a:pt x="168307" y="790786"/>
                  </a:cubicBezTo>
                  <a:lnTo>
                    <a:pt x="1073277" y="790786"/>
                  </a:lnTo>
                  <a:lnTo>
                    <a:pt x="1073277" y="849365"/>
                  </a:lnTo>
                  <a:close/>
                </a:path>
              </a:pathLst>
            </a:custGeom>
            <a:solidFill>
              <a:srgbClr val="FFFFFF">
                <a:alpha val="1573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56" name="Google Shape;56;p1"/>
            <p:cNvSpPr/>
            <p:nvPr/>
          </p:nvSpPr>
          <p:spPr>
            <a:xfrm>
              <a:off x="4730686" y="2273616"/>
              <a:ext cx="307562" cy="29718"/>
            </a:xfrm>
            <a:custGeom>
              <a:rect b="b" l="l" r="r" t="t"/>
              <a:pathLst>
                <a:path extrusionOk="0" h="29718" w="307562">
                  <a:moveTo>
                    <a:pt x="14859" y="29718"/>
                  </a:moveTo>
                  <a:lnTo>
                    <a:pt x="292703" y="29718"/>
                  </a:lnTo>
                  <a:cubicBezTo>
                    <a:pt x="300800" y="29718"/>
                    <a:pt x="307562" y="23051"/>
                    <a:pt x="307562" y="14859"/>
                  </a:cubicBezTo>
                  <a:cubicBezTo>
                    <a:pt x="307562" y="6668"/>
                    <a:pt x="300895" y="0"/>
                    <a:pt x="292703" y="0"/>
                  </a:cubicBezTo>
                  <a:lnTo>
                    <a:pt x="14859" y="0"/>
                  </a:lnTo>
                  <a:cubicBezTo>
                    <a:pt x="6667" y="0"/>
                    <a:pt x="0" y="6668"/>
                    <a:pt x="0" y="14859"/>
                  </a:cubicBezTo>
                  <a:cubicBezTo>
                    <a:pt x="0" y="23051"/>
                    <a:pt x="6667" y="29718"/>
                    <a:pt x="14859" y="29718"/>
                  </a:cubicBezTo>
                  <a:close/>
                </a:path>
              </a:pathLst>
            </a:custGeom>
            <a:solidFill>
              <a:srgbClr val="FFFFFF">
                <a:alpha val="1573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grpSp>
        <p:nvGrpSpPr>
          <p:cNvPr id="57" name="Google Shape;57;p1"/>
          <p:cNvGrpSpPr/>
          <p:nvPr/>
        </p:nvGrpSpPr>
        <p:grpSpPr>
          <a:xfrm>
            <a:off x="9876528" y="5738282"/>
            <a:ext cx="605323" cy="968522"/>
            <a:chOff x="6621910" y="4285247"/>
            <a:chExt cx="782982" cy="1252777"/>
          </a:xfrm>
        </p:grpSpPr>
        <p:sp>
          <p:nvSpPr>
            <p:cNvPr id="58" name="Google Shape;58;p1"/>
            <p:cNvSpPr/>
            <p:nvPr/>
          </p:nvSpPr>
          <p:spPr>
            <a:xfrm>
              <a:off x="6621910" y="4285247"/>
              <a:ext cx="782982" cy="1252777"/>
            </a:xfrm>
            <a:custGeom>
              <a:rect b="b" l="l" r="r" t="t"/>
              <a:pathLst>
                <a:path extrusionOk="0" h="1252777" w="782982">
                  <a:moveTo>
                    <a:pt x="777205" y="215315"/>
                  </a:moveTo>
                  <a:cubicBezTo>
                    <a:pt x="769204" y="188264"/>
                    <a:pt x="753297" y="165213"/>
                    <a:pt x="731580" y="148449"/>
                  </a:cubicBezTo>
                  <a:cubicBezTo>
                    <a:pt x="737581" y="85489"/>
                    <a:pt x="719293" y="33197"/>
                    <a:pt x="677764" y="10813"/>
                  </a:cubicBezTo>
                  <a:cubicBezTo>
                    <a:pt x="643855" y="-7475"/>
                    <a:pt x="600897" y="-2427"/>
                    <a:pt x="556606" y="24910"/>
                  </a:cubicBezTo>
                  <a:cubicBezTo>
                    <a:pt x="515077" y="50627"/>
                    <a:pt x="476596" y="93490"/>
                    <a:pt x="448402" y="145782"/>
                  </a:cubicBezTo>
                  <a:cubicBezTo>
                    <a:pt x="445068" y="151878"/>
                    <a:pt x="442020" y="158069"/>
                    <a:pt x="439067" y="164261"/>
                  </a:cubicBezTo>
                  <a:cubicBezTo>
                    <a:pt x="429923" y="180643"/>
                    <a:pt x="342103" y="342949"/>
                    <a:pt x="332863" y="360095"/>
                  </a:cubicBezTo>
                  <a:cubicBezTo>
                    <a:pt x="332578" y="360475"/>
                    <a:pt x="332292" y="360952"/>
                    <a:pt x="332101" y="361333"/>
                  </a:cubicBezTo>
                  <a:cubicBezTo>
                    <a:pt x="322195" y="379621"/>
                    <a:pt x="311908" y="398575"/>
                    <a:pt x="301431" y="417816"/>
                  </a:cubicBezTo>
                  <a:cubicBezTo>
                    <a:pt x="300859" y="418864"/>
                    <a:pt x="300478" y="419912"/>
                    <a:pt x="300193" y="420959"/>
                  </a:cubicBezTo>
                  <a:cubicBezTo>
                    <a:pt x="231994" y="547451"/>
                    <a:pt x="154841" y="689945"/>
                    <a:pt x="110455" y="771860"/>
                  </a:cubicBezTo>
                  <a:lnTo>
                    <a:pt x="73593" y="840155"/>
                  </a:lnTo>
                  <a:cubicBezTo>
                    <a:pt x="67878" y="850632"/>
                    <a:pt x="64068" y="861872"/>
                    <a:pt x="62163" y="873492"/>
                  </a:cubicBezTo>
                  <a:cubicBezTo>
                    <a:pt x="33683" y="925880"/>
                    <a:pt x="4251" y="1004175"/>
                    <a:pt x="13014" y="1095901"/>
                  </a:cubicBezTo>
                  <a:cubicBezTo>
                    <a:pt x="13586" y="1101235"/>
                    <a:pt x="14252" y="1106569"/>
                    <a:pt x="14919" y="1111712"/>
                  </a:cubicBezTo>
                  <a:cubicBezTo>
                    <a:pt x="14824" y="1112474"/>
                    <a:pt x="14919" y="1113332"/>
                    <a:pt x="15014" y="1114189"/>
                  </a:cubicBezTo>
                  <a:cubicBezTo>
                    <a:pt x="18348" y="1135430"/>
                    <a:pt x="23396" y="1156289"/>
                    <a:pt x="30349" y="1176673"/>
                  </a:cubicBezTo>
                  <a:lnTo>
                    <a:pt x="30349" y="1176673"/>
                  </a:lnTo>
                  <a:lnTo>
                    <a:pt x="1870" y="1229632"/>
                  </a:lnTo>
                  <a:cubicBezTo>
                    <a:pt x="-2226" y="1237252"/>
                    <a:pt x="631" y="1246777"/>
                    <a:pt x="8251" y="1250873"/>
                  </a:cubicBezTo>
                  <a:cubicBezTo>
                    <a:pt x="10537" y="1252111"/>
                    <a:pt x="13109" y="1252778"/>
                    <a:pt x="15586" y="1252778"/>
                  </a:cubicBezTo>
                  <a:cubicBezTo>
                    <a:pt x="21110" y="1252778"/>
                    <a:pt x="26539" y="1249825"/>
                    <a:pt x="29302" y="1244491"/>
                  </a:cubicBezTo>
                  <a:lnTo>
                    <a:pt x="57020" y="1192961"/>
                  </a:lnTo>
                  <a:cubicBezTo>
                    <a:pt x="78451" y="1188960"/>
                    <a:pt x="99311" y="1182959"/>
                    <a:pt x="119313" y="1174863"/>
                  </a:cubicBezTo>
                  <a:cubicBezTo>
                    <a:pt x="120646" y="1174673"/>
                    <a:pt x="121885" y="1174387"/>
                    <a:pt x="123123" y="1174006"/>
                  </a:cubicBezTo>
                  <a:cubicBezTo>
                    <a:pt x="125980" y="1172672"/>
                    <a:pt x="128838" y="1171529"/>
                    <a:pt x="131600" y="1170291"/>
                  </a:cubicBezTo>
                  <a:cubicBezTo>
                    <a:pt x="231422" y="1125619"/>
                    <a:pt x="285905" y="1040084"/>
                    <a:pt x="312575" y="982363"/>
                  </a:cubicBezTo>
                  <a:cubicBezTo>
                    <a:pt x="314766" y="979220"/>
                    <a:pt x="316766" y="975981"/>
                    <a:pt x="318576" y="972647"/>
                  </a:cubicBezTo>
                  <a:cubicBezTo>
                    <a:pt x="318671" y="972552"/>
                    <a:pt x="318766" y="972171"/>
                    <a:pt x="318862" y="971981"/>
                  </a:cubicBezTo>
                  <a:lnTo>
                    <a:pt x="352295" y="909973"/>
                  </a:lnTo>
                  <a:cubicBezTo>
                    <a:pt x="396681" y="827582"/>
                    <a:pt x="477643" y="676896"/>
                    <a:pt x="549176" y="543356"/>
                  </a:cubicBezTo>
                  <a:cubicBezTo>
                    <a:pt x="549462" y="542784"/>
                    <a:pt x="549748" y="542213"/>
                    <a:pt x="549938" y="541641"/>
                  </a:cubicBezTo>
                  <a:lnTo>
                    <a:pt x="550033" y="541355"/>
                  </a:lnTo>
                  <a:lnTo>
                    <a:pt x="578608" y="487920"/>
                  </a:lnTo>
                  <a:lnTo>
                    <a:pt x="578799" y="487634"/>
                  </a:lnTo>
                  <a:cubicBezTo>
                    <a:pt x="668239" y="320661"/>
                    <a:pt x="685955" y="286181"/>
                    <a:pt x="689956" y="277703"/>
                  </a:cubicBezTo>
                  <a:cubicBezTo>
                    <a:pt x="690146" y="277227"/>
                    <a:pt x="690527" y="276751"/>
                    <a:pt x="690622" y="276465"/>
                  </a:cubicBezTo>
                  <a:cubicBezTo>
                    <a:pt x="693289" y="271417"/>
                    <a:pt x="695956" y="266464"/>
                    <a:pt x="698338" y="261415"/>
                  </a:cubicBezTo>
                  <a:cubicBezTo>
                    <a:pt x="697099" y="274941"/>
                    <a:pt x="693099" y="288181"/>
                    <a:pt x="686527" y="300468"/>
                  </a:cubicBezTo>
                  <a:lnTo>
                    <a:pt x="529364" y="590981"/>
                  </a:lnTo>
                  <a:cubicBezTo>
                    <a:pt x="499932" y="645559"/>
                    <a:pt x="511553" y="712424"/>
                    <a:pt x="557844" y="753858"/>
                  </a:cubicBezTo>
                  <a:cubicBezTo>
                    <a:pt x="560797" y="756430"/>
                    <a:pt x="564512" y="757858"/>
                    <a:pt x="568321" y="757858"/>
                  </a:cubicBezTo>
                  <a:cubicBezTo>
                    <a:pt x="571370" y="757858"/>
                    <a:pt x="574513" y="756906"/>
                    <a:pt x="577465" y="754906"/>
                  </a:cubicBezTo>
                  <a:cubicBezTo>
                    <a:pt x="583371" y="750715"/>
                    <a:pt x="585562" y="742999"/>
                    <a:pt x="582895" y="736237"/>
                  </a:cubicBezTo>
                  <a:cubicBezTo>
                    <a:pt x="577656" y="723664"/>
                    <a:pt x="575084" y="710424"/>
                    <a:pt x="575084" y="697184"/>
                  </a:cubicBezTo>
                  <a:cubicBezTo>
                    <a:pt x="575084" y="680516"/>
                    <a:pt x="579275" y="663942"/>
                    <a:pt x="587371" y="648892"/>
                  </a:cubicBezTo>
                  <a:lnTo>
                    <a:pt x="766918" y="316851"/>
                  </a:lnTo>
                  <a:cubicBezTo>
                    <a:pt x="783872" y="285514"/>
                    <a:pt x="787587" y="249414"/>
                    <a:pt x="777205" y="215315"/>
                  </a:cubicBezTo>
                  <a:close/>
                  <a:moveTo>
                    <a:pt x="425542" y="396671"/>
                  </a:moveTo>
                  <a:cubicBezTo>
                    <a:pt x="427732" y="397432"/>
                    <a:pt x="429828" y="398099"/>
                    <a:pt x="432019" y="398861"/>
                  </a:cubicBezTo>
                  <a:cubicBezTo>
                    <a:pt x="434876" y="399909"/>
                    <a:pt x="437734" y="400957"/>
                    <a:pt x="440591" y="402100"/>
                  </a:cubicBezTo>
                  <a:cubicBezTo>
                    <a:pt x="449640" y="405719"/>
                    <a:pt x="458498" y="409815"/>
                    <a:pt x="467166" y="414482"/>
                  </a:cubicBezTo>
                  <a:cubicBezTo>
                    <a:pt x="471071" y="416578"/>
                    <a:pt x="474881" y="418768"/>
                    <a:pt x="478596" y="421055"/>
                  </a:cubicBezTo>
                  <a:cubicBezTo>
                    <a:pt x="481072" y="422483"/>
                    <a:pt x="483454" y="424007"/>
                    <a:pt x="485835" y="425722"/>
                  </a:cubicBezTo>
                  <a:cubicBezTo>
                    <a:pt x="491169" y="429056"/>
                    <a:pt x="496217" y="432675"/>
                    <a:pt x="501170" y="436485"/>
                  </a:cubicBezTo>
                  <a:cubicBezTo>
                    <a:pt x="502885" y="437818"/>
                    <a:pt x="504599" y="439152"/>
                    <a:pt x="506218" y="440581"/>
                  </a:cubicBezTo>
                  <a:cubicBezTo>
                    <a:pt x="508695" y="442486"/>
                    <a:pt x="511171" y="444486"/>
                    <a:pt x="513648" y="446772"/>
                  </a:cubicBezTo>
                  <a:cubicBezTo>
                    <a:pt x="513838" y="446772"/>
                    <a:pt x="513934" y="446963"/>
                    <a:pt x="514124" y="447248"/>
                  </a:cubicBezTo>
                  <a:cubicBezTo>
                    <a:pt x="517267" y="449915"/>
                    <a:pt x="520411" y="452773"/>
                    <a:pt x="523459" y="455916"/>
                  </a:cubicBezTo>
                  <a:cubicBezTo>
                    <a:pt x="524030" y="456297"/>
                    <a:pt x="524602" y="456868"/>
                    <a:pt x="525173" y="457631"/>
                  </a:cubicBezTo>
                  <a:cubicBezTo>
                    <a:pt x="528316" y="460488"/>
                    <a:pt x="531269" y="463726"/>
                    <a:pt x="534127" y="466965"/>
                  </a:cubicBezTo>
                  <a:cubicBezTo>
                    <a:pt x="535460" y="468394"/>
                    <a:pt x="536889" y="469918"/>
                    <a:pt x="538032" y="471442"/>
                  </a:cubicBezTo>
                  <a:cubicBezTo>
                    <a:pt x="539365" y="472966"/>
                    <a:pt x="540508" y="474585"/>
                    <a:pt x="541842" y="476109"/>
                  </a:cubicBezTo>
                  <a:cubicBezTo>
                    <a:pt x="543366" y="478014"/>
                    <a:pt x="544985" y="479919"/>
                    <a:pt x="546414" y="481919"/>
                  </a:cubicBezTo>
                  <a:lnTo>
                    <a:pt x="534317" y="504493"/>
                  </a:lnTo>
                  <a:cubicBezTo>
                    <a:pt x="513648" y="475728"/>
                    <a:pt x="486883" y="452106"/>
                    <a:pt x="455736" y="435342"/>
                  </a:cubicBezTo>
                  <a:cubicBezTo>
                    <a:pt x="421827" y="417054"/>
                    <a:pt x="384298" y="407720"/>
                    <a:pt x="345722" y="407720"/>
                  </a:cubicBezTo>
                  <a:lnTo>
                    <a:pt x="342388" y="407720"/>
                  </a:lnTo>
                  <a:cubicBezTo>
                    <a:pt x="346675" y="399909"/>
                    <a:pt x="350866" y="392289"/>
                    <a:pt x="354962" y="384574"/>
                  </a:cubicBezTo>
                  <a:cubicBezTo>
                    <a:pt x="356581" y="384669"/>
                    <a:pt x="358200" y="384669"/>
                    <a:pt x="359724" y="384764"/>
                  </a:cubicBezTo>
                  <a:cubicBezTo>
                    <a:pt x="363915" y="384955"/>
                    <a:pt x="368106" y="385240"/>
                    <a:pt x="372297" y="385622"/>
                  </a:cubicBezTo>
                  <a:cubicBezTo>
                    <a:pt x="375536" y="385812"/>
                    <a:pt x="378774" y="386193"/>
                    <a:pt x="382012" y="386765"/>
                  </a:cubicBezTo>
                  <a:cubicBezTo>
                    <a:pt x="385251" y="387146"/>
                    <a:pt x="388489" y="387622"/>
                    <a:pt x="391633" y="388193"/>
                  </a:cubicBezTo>
                  <a:cubicBezTo>
                    <a:pt x="396395" y="389050"/>
                    <a:pt x="401158" y="390003"/>
                    <a:pt x="405920" y="391146"/>
                  </a:cubicBezTo>
                  <a:cubicBezTo>
                    <a:pt x="412492" y="392670"/>
                    <a:pt x="419065" y="394575"/>
                    <a:pt x="425542" y="396671"/>
                  </a:cubicBezTo>
                  <a:close/>
                  <a:moveTo>
                    <a:pt x="57877" y="1160766"/>
                  </a:moveTo>
                  <a:cubicBezTo>
                    <a:pt x="55972" y="1154575"/>
                    <a:pt x="54162" y="1148383"/>
                    <a:pt x="52543" y="1142192"/>
                  </a:cubicBezTo>
                  <a:lnTo>
                    <a:pt x="77879" y="1155908"/>
                  </a:lnTo>
                  <a:cubicBezTo>
                    <a:pt x="71402" y="1157718"/>
                    <a:pt x="64639" y="1159337"/>
                    <a:pt x="57877" y="1160766"/>
                  </a:cubicBezTo>
                  <a:close/>
                  <a:moveTo>
                    <a:pt x="118932" y="1141621"/>
                  </a:moveTo>
                  <a:cubicBezTo>
                    <a:pt x="118837" y="1141621"/>
                    <a:pt x="118741" y="1141716"/>
                    <a:pt x="118551" y="1141811"/>
                  </a:cubicBezTo>
                  <a:lnTo>
                    <a:pt x="45113" y="1101997"/>
                  </a:lnTo>
                  <a:cubicBezTo>
                    <a:pt x="44732" y="1098949"/>
                    <a:pt x="44446" y="1095996"/>
                    <a:pt x="44161" y="1092758"/>
                  </a:cubicBezTo>
                  <a:cubicBezTo>
                    <a:pt x="38446" y="1032179"/>
                    <a:pt x="50923" y="977696"/>
                    <a:pt x="68259" y="933881"/>
                  </a:cubicBezTo>
                  <a:cubicBezTo>
                    <a:pt x="75784" y="914831"/>
                    <a:pt x="84166" y="897781"/>
                    <a:pt x="92453" y="883207"/>
                  </a:cubicBezTo>
                  <a:cubicBezTo>
                    <a:pt x="97882" y="873492"/>
                    <a:pt x="103311" y="864824"/>
                    <a:pt x="108264" y="857395"/>
                  </a:cubicBezTo>
                  <a:cubicBezTo>
                    <a:pt x="127695" y="852632"/>
                    <a:pt x="174653" y="845584"/>
                    <a:pt x="221802" y="872540"/>
                  </a:cubicBezTo>
                  <a:cubicBezTo>
                    <a:pt x="265045" y="897305"/>
                    <a:pt x="283333" y="935881"/>
                    <a:pt x="290287" y="955883"/>
                  </a:cubicBezTo>
                  <a:cubicBezTo>
                    <a:pt x="288667" y="959598"/>
                    <a:pt x="286953" y="963503"/>
                    <a:pt x="285143" y="967504"/>
                  </a:cubicBezTo>
                  <a:cubicBezTo>
                    <a:pt x="277142" y="984934"/>
                    <a:pt x="266379" y="1005223"/>
                    <a:pt x="252282" y="1025987"/>
                  </a:cubicBezTo>
                  <a:cubicBezTo>
                    <a:pt x="223421" y="1068850"/>
                    <a:pt x="180654" y="1113903"/>
                    <a:pt x="118932" y="1141621"/>
                  </a:cubicBezTo>
                  <a:close/>
                  <a:moveTo>
                    <a:pt x="325053" y="895399"/>
                  </a:moveTo>
                  <a:lnTo>
                    <a:pt x="310003" y="923308"/>
                  </a:lnTo>
                  <a:cubicBezTo>
                    <a:pt x="297812" y="898829"/>
                    <a:pt x="275713" y="867587"/>
                    <a:pt x="237232" y="845584"/>
                  </a:cubicBezTo>
                  <a:cubicBezTo>
                    <a:pt x="191608" y="819485"/>
                    <a:pt x="146269" y="819771"/>
                    <a:pt x="117979" y="823867"/>
                  </a:cubicBezTo>
                  <a:lnTo>
                    <a:pt x="137982" y="786719"/>
                  </a:lnTo>
                  <a:cubicBezTo>
                    <a:pt x="181892" y="705757"/>
                    <a:pt x="257711" y="565644"/>
                    <a:pt x="325339" y="440295"/>
                  </a:cubicBezTo>
                  <a:cubicBezTo>
                    <a:pt x="365820" y="436295"/>
                    <a:pt x="405730" y="444200"/>
                    <a:pt x="441258" y="463250"/>
                  </a:cubicBezTo>
                  <a:cubicBezTo>
                    <a:pt x="472690" y="480205"/>
                    <a:pt x="499075" y="505446"/>
                    <a:pt x="517744" y="536402"/>
                  </a:cubicBezTo>
                  <a:cubicBezTo>
                    <a:pt x="447259" y="667942"/>
                    <a:pt x="368582" y="814437"/>
                    <a:pt x="325053" y="895399"/>
                  </a:cubicBezTo>
                  <a:close/>
                  <a:moveTo>
                    <a:pt x="663381" y="260939"/>
                  </a:moveTo>
                  <a:cubicBezTo>
                    <a:pt x="663000" y="261606"/>
                    <a:pt x="662619" y="262178"/>
                    <a:pt x="662238" y="262844"/>
                  </a:cubicBezTo>
                  <a:cubicBezTo>
                    <a:pt x="661952" y="263416"/>
                    <a:pt x="661666" y="264082"/>
                    <a:pt x="661476" y="264654"/>
                  </a:cubicBezTo>
                  <a:cubicBezTo>
                    <a:pt x="659857" y="267988"/>
                    <a:pt x="648141" y="291705"/>
                    <a:pt x="562416" y="451820"/>
                  </a:cubicBezTo>
                  <a:cubicBezTo>
                    <a:pt x="554034" y="441914"/>
                    <a:pt x="544985" y="432580"/>
                    <a:pt x="535174" y="424103"/>
                  </a:cubicBezTo>
                  <a:cubicBezTo>
                    <a:pt x="531936" y="421245"/>
                    <a:pt x="528697" y="418483"/>
                    <a:pt x="525268" y="415816"/>
                  </a:cubicBezTo>
                  <a:cubicBezTo>
                    <a:pt x="522125" y="413244"/>
                    <a:pt x="518982" y="410863"/>
                    <a:pt x="515743" y="408482"/>
                  </a:cubicBezTo>
                  <a:cubicBezTo>
                    <a:pt x="515362" y="408005"/>
                    <a:pt x="514886" y="407720"/>
                    <a:pt x="514505" y="407624"/>
                  </a:cubicBezTo>
                  <a:cubicBezTo>
                    <a:pt x="511362" y="405338"/>
                    <a:pt x="508219" y="403148"/>
                    <a:pt x="505075" y="400957"/>
                  </a:cubicBezTo>
                  <a:cubicBezTo>
                    <a:pt x="501837" y="398766"/>
                    <a:pt x="498598" y="396671"/>
                    <a:pt x="495265" y="394670"/>
                  </a:cubicBezTo>
                  <a:cubicBezTo>
                    <a:pt x="491264" y="392194"/>
                    <a:pt x="487264" y="389908"/>
                    <a:pt x="483168" y="387717"/>
                  </a:cubicBezTo>
                  <a:cubicBezTo>
                    <a:pt x="482787" y="387431"/>
                    <a:pt x="482406" y="387241"/>
                    <a:pt x="482025" y="387050"/>
                  </a:cubicBezTo>
                  <a:cubicBezTo>
                    <a:pt x="481930" y="387050"/>
                    <a:pt x="481930" y="386955"/>
                    <a:pt x="481834" y="386955"/>
                  </a:cubicBezTo>
                  <a:cubicBezTo>
                    <a:pt x="477548" y="384669"/>
                    <a:pt x="473262" y="382478"/>
                    <a:pt x="468880" y="380383"/>
                  </a:cubicBezTo>
                  <a:cubicBezTo>
                    <a:pt x="468880" y="380383"/>
                    <a:pt x="468880" y="380383"/>
                    <a:pt x="468785" y="380383"/>
                  </a:cubicBezTo>
                  <a:cubicBezTo>
                    <a:pt x="466023" y="379049"/>
                    <a:pt x="463261" y="377811"/>
                    <a:pt x="460498" y="376668"/>
                  </a:cubicBezTo>
                  <a:cubicBezTo>
                    <a:pt x="459737" y="376192"/>
                    <a:pt x="458974" y="375906"/>
                    <a:pt x="458212" y="375620"/>
                  </a:cubicBezTo>
                  <a:cubicBezTo>
                    <a:pt x="455450" y="374477"/>
                    <a:pt x="452783" y="373334"/>
                    <a:pt x="450021" y="372287"/>
                  </a:cubicBezTo>
                  <a:cubicBezTo>
                    <a:pt x="447354" y="371239"/>
                    <a:pt x="444592" y="370191"/>
                    <a:pt x="441829" y="369239"/>
                  </a:cubicBezTo>
                  <a:cubicBezTo>
                    <a:pt x="439067" y="368286"/>
                    <a:pt x="436305" y="367333"/>
                    <a:pt x="433543" y="366476"/>
                  </a:cubicBezTo>
                  <a:cubicBezTo>
                    <a:pt x="430114" y="365333"/>
                    <a:pt x="426589" y="364286"/>
                    <a:pt x="423065" y="363333"/>
                  </a:cubicBezTo>
                  <a:cubicBezTo>
                    <a:pt x="419827" y="362381"/>
                    <a:pt x="416493" y="361618"/>
                    <a:pt x="413159" y="360857"/>
                  </a:cubicBezTo>
                  <a:cubicBezTo>
                    <a:pt x="410587" y="360190"/>
                    <a:pt x="407920" y="359618"/>
                    <a:pt x="405253" y="359047"/>
                  </a:cubicBezTo>
                  <a:cubicBezTo>
                    <a:pt x="404872" y="358951"/>
                    <a:pt x="404491" y="358856"/>
                    <a:pt x="404015" y="358761"/>
                  </a:cubicBezTo>
                  <a:cubicBezTo>
                    <a:pt x="393252" y="356475"/>
                    <a:pt x="382393" y="354951"/>
                    <a:pt x="371440" y="354094"/>
                  </a:cubicBezTo>
                  <a:cubicBezTo>
                    <a:pt x="425637" y="254081"/>
                    <a:pt x="464213" y="182834"/>
                    <a:pt x="466309" y="179024"/>
                  </a:cubicBezTo>
                  <a:cubicBezTo>
                    <a:pt x="466499" y="178548"/>
                    <a:pt x="466690" y="178262"/>
                    <a:pt x="466880" y="177881"/>
                  </a:cubicBezTo>
                  <a:cubicBezTo>
                    <a:pt x="469738" y="172071"/>
                    <a:pt x="472595" y="166261"/>
                    <a:pt x="475738" y="160355"/>
                  </a:cubicBezTo>
                  <a:cubicBezTo>
                    <a:pt x="501456" y="112921"/>
                    <a:pt x="535937" y="74154"/>
                    <a:pt x="572989" y="51294"/>
                  </a:cubicBezTo>
                  <a:cubicBezTo>
                    <a:pt x="607279" y="30148"/>
                    <a:pt x="639187" y="25481"/>
                    <a:pt x="662809" y="38149"/>
                  </a:cubicBezTo>
                  <a:cubicBezTo>
                    <a:pt x="689384" y="52437"/>
                    <a:pt x="702053" y="87203"/>
                    <a:pt x="701005" y="130447"/>
                  </a:cubicBezTo>
                  <a:cubicBezTo>
                    <a:pt x="700719" y="141020"/>
                    <a:pt x="699671" y="152068"/>
                    <a:pt x="697671" y="163594"/>
                  </a:cubicBezTo>
                  <a:cubicBezTo>
                    <a:pt x="697671" y="163975"/>
                    <a:pt x="697576" y="164356"/>
                    <a:pt x="697480" y="164832"/>
                  </a:cubicBezTo>
                  <a:cubicBezTo>
                    <a:pt x="695195" y="177881"/>
                    <a:pt x="691861" y="191407"/>
                    <a:pt x="687384" y="205123"/>
                  </a:cubicBezTo>
                  <a:cubicBezTo>
                    <a:pt x="681383" y="223697"/>
                    <a:pt x="673382" y="242461"/>
                    <a:pt x="663381" y="260939"/>
                  </a:cubicBezTo>
                  <a:close/>
                  <a:moveTo>
                    <a:pt x="739105" y="302182"/>
                  </a:moveTo>
                  <a:lnTo>
                    <a:pt x="559558" y="634129"/>
                  </a:lnTo>
                  <a:cubicBezTo>
                    <a:pt x="553177" y="646035"/>
                    <a:pt x="548700" y="658513"/>
                    <a:pt x="546033" y="671372"/>
                  </a:cubicBezTo>
                  <a:cubicBezTo>
                    <a:pt x="542413" y="649464"/>
                    <a:pt x="545652" y="626223"/>
                    <a:pt x="556701" y="605840"/>
                  </a:cubicBezTo>
                  <a:lnTo>
                    <a:pt x="713863" y="315327"/>
                  </a:lnTo>
                  <a:cubicBezTo>
                    <a:pt x="730818" y="283895"/>
                    <a:pt x="734533" y="247985"/>
                    <a:pt x="724150" y="213695"/>
                  </a:cubicBezTo>
                  <a:cubicBezTo>
                    <a:pt x="723198" y="210362"/>
                    <a:pt x="722055" y="207028"/>
                    <a:pt x="720721" y="203884"/>
                  </a:cubicBezTo>
                  <a:cubicBezTo>
                    <a:pt x="722531" y="197693"/>
                    <a:pt x="724150" y="191692"/>
                    <a:pt x="725484" y="185597"/>
                  </a:cubicBezTo>
                  <a:cubicBezTo>
                    <a:pt x="735295" y="196646"/>
                    <a:pt x="742629" y="209790"/>
                    <a:pt x="746915" y="224363"/>
                  </a:cubicBezTo>
                  <a:cubicBezTo>
                    <a:pt x="754821" y="250557"/>
                    <a:pt x="752059" y="278180"/>
                    <a:pt x="739105" y="302182"/>
                  </a:cubicBezTo>
                  <a:close/>
                </a:path>
              </a:pathLst>
            </a:custGeom>
            <a:solidFill>
              <a:srgbClr val="FFFFFF">
                <a:alpha val="1573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59" name="Google Shape;59;p1"/>
            <p:cNvSpPr/>
            <p:nvPr/>
          </p:nvSpPr>
          <p:spPr>
            <a:xfrm>
              <a:off x="6676831" y="5208793"/>
              <a:ext cx="59449" cy="140541"/>
            </a:xfrm>
            <a:custGeom>
              <a:rect b="b" l="l" r="r" t="t"/>
              <a:pathLst>
                <a:path extrusionOk="0" h="140541" w="59449">
                  <a:moveTo>
                    <a:pt x="49723" y="1191"/>
                  </a:moveTo>
                  <a:cubicBezTo>
                    <a:pt x="47437" y="238"/>
                    <a:pt x="45056" y="-143"/>
                    <a:pt x="42865" y="48"/>
                  </a:cubicBezTo>
                  <a:cubicBezTo>
                    <a:pt x="37055" y="334"/>
                    <a:pt x="31626" y="3953"/>
                    <a:pt x="29244" y="9763"/>
                  </a:cubicBezTo>
                  <a:cubicBezTo>
                    <a:pt x="26577" y="16240"/>
                    <a:pt x="24101" y="22717"/>
                    <a:pt x="21815" y="29385"/>
                  </a:cubicBezTo>
                  <a:cubicBezTo>
                    <a:pt x="17719" y="40910"/>
                    <a:pt x="14100" y="52721"/>
                    <a:pt x="11052" y="64627"/>
                  </a:cubicBezTo>
                  <a:cubicBezTo>
                    <a:pt x="6003" y="83772"/>
                    <a:pt x="2384" y="103489"/>
                    <a:pt x="98" y="123206"/>
                  </a:cubicBezTo>
                  <a:cubicBezTo>
                    <a:pt x="-854" y="131683"/>
                    <a:pt x="5242" y="139398"/>
                    <a:pt x="13814" y="140446"/>
                  </a:cubicBezTo>
                  <a:cubicBezTo>
                    <a:pt x="14385" y="140541"/>
                    <a:pt x="14957" y="140541"/>
                    <a:pt x="15624" y="140541"/>
                  </a:cubicBezTo>
                  <a:cubicBezTo>
                    <a:pt x="23434" y="140541"/>
                    <a:pt x="30197" y="134731"/>
                    <a:pt x="31245" y="126921"/>
                  </a:cubicBezTo>
                  <a:cubicBezTo>
                    <a:pt x="33340" y="108633"/>
                    <a:pt x="36769" y="90345"/>
                    <a:pt x="41341" y="72533"/>
                  </a:cubicBezTo>
                  <a:cubicBezTo>
                    <a:pt x="42389" y="68532"/>
                    <a:pt x="43437" y="64532"/>
                    <a:pt x="44675" y="60531"/>
                  </a:cubicBezTo>
                  <a:cubicBezTo>
                    <a:pt x="48104" y="48816"/>
                    <a:pt x="52009" y="37195"/>
                    <a:pt x="56581" y="25956"/>
                  </a:cubicBezTo>
                  <a:cubicBezTo>
                    <a:pt x="57153" y="24527"/>
                    <a:pt x="57724" y="23098"/>
                    <a:pt x="58296" y="21670"/>
                  </a:cubicBezTo>
                  <a:cubicBezTo>
                    <a:pt x="61534" y="13573"/>
                    <a:pt x="57724" y="4429"/>
                    <a:pt x="49723" y="1191"/>
                  </a:cubicBezTo>
                  <a:close/>
                </a:path>
              </a:pathLst>
            </a:custGeom>
            <a:solidFill>
              <a:srgbClr val="FFFFFF">
                <a:alpha val="1573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60" name="Google Shape;60;p1"/>
            <p:cNvSpPr/>
            <p:nvPr/>
          </p:nvSpPr>
          <p:spPr>
            <a:xfrm>
              <a:off x="7098580" y="4430398"/>
              <a:ext cx="50333" cy="67496"/>
            </a:xfrm>
            <a:custGeom>
              <a:rect b="b" l="l" r="r" t="t"/>
              <a:pathLst>
                <a:path extrusionOk="0" h="67496" w="50333">
                  <a:moveTo>
                    <a:pt x="42216" y="1870"/>
                  </a:moveTo>
                  <a:cubicBezTo>
                    <a:pt x="34692" y="-2226"/>
                    <a:pt x="25262" y="632"/>
                    <a:pt x="21261" y="8251"/>
                  </a:cubicBezTo>
                  <a:lnTo>
                    <a:pt x="1830" y="44446"/>
                  </a:lnTo>
                  <a:cubicBezTo>
                    <a:pt x="-2170" y="52067"/>
                    <a:pt x="592" y="61496"/>
                    <a:pt x="8117" y="65592"/>
                  </a:cubicBezTo>
                  <a:cubicBezTo>
                    <a:pt x="10403" y="66830"/>
                    <a:pt x="12975" y="67497"/>
                    <a:pt x="15451" y="67497"/>
                  </a:cubicBezTo>
                  <a:cubicBezTo>
                    <a:pt x="20880" y="67497"/>
                    <a:pt x="26309" y="64449"/>
                    <a:pt x="29072" y="59305"/>
                  </a:cubicBezTo>
                  <a:lnTo>
                    <a:pt x="48503" y="23110"/>
                  </a:lnTo>
                  <a:cubicBezTo>
                    <a:pt x="52503" y="15395"/>
                    <a:pt x="49741" y="5966"/>
                    <a:pt x="42216" y="1870"/>
                  </a:cubicBezTo>
                  <a:close/>
                </a:path>
              </a:pathLst>
            </a:custGeom>
            <a:solidFill>
              <a:srgbClr val="FFFFFF">
                <a:alpha val="1573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61" name="Google Shape;61;p1"/>
            <p:cNvSpPr/>
            <p:nvPr/>
          </p:nvSpPr>
          <p:spPr>
            <a:xfrm>
              <a:off x="7028818" y="4505875"/>
              <a:ext cx="80087" cy="121178"/>
            </a:xfrm>
            <a:custGeom>
              <a:rect b="b" l="l" r="r" t="t"/>
              <a:pathLst>
                <a:path extrusionOk="0" h="121178" w="80087">
                  <a:moveTo>
                    <a:pt x="71878" y="1830"/>
                  </a:moveTo>
                  <a:cubicBezTo>
                    <a:pt x="64354" y="-2170"/>
                    <a:pt x="54829" y="592"/>
                    <a:pt x="50733" y="8117"/>
                  </a:cubicBezTo>
                  <a:lnTo>
                    <a:pt x="1870" y="98223"/>
                  </a:lnTo>
                  <a:cubicBezTo>
                    <a:pt x="-2226" y="105748"/>
                    <a:pt x="631" y="115178"/>
                    <a:pt x="8251" y="119274"/>
                  </a:cubicBezTo>
                  <a:cubicBezTo>
                    <a:pt x="10537" y="120512"/>
                    <a:pt x="13109" y="121179"/>
                    <a:pt x="15681" y="121179"/>
                  </a:cubicBezTo>
                  <a:cubicBezTo>
                    <a:pt x="21205" y="121179"/>
                    <a:pt x="26635" y="118131"/>
                    <a:pt x="29397" y="112987"/>
                  </a:cubicBezTo>
                  <a:lnTo>
                    <a:pt x="78260" y="22881"/>
                  </a:lnTo>
                  <a:cubicBezTo>
                    <a:pt x="82261" y="15261"/>
                    <a:pt x="79498" y="5831"/>
                    <a:pt x="71878" y="1830"/>
                  </a:cubicBezTo>
                  <a:close/>
                </a:path>
              </a:pathLst>
            </a:custGeom>
            <a:solidFill>
              <a:srgbClr val="FFFFFF">
                <a:alpha val="1573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sp>
        <p:nvSpPr>
          <p:cNvPr id="62" name="Google Shape;62;p1"/>
          <p:cNvSpPr/>
          <p:nvPr/>
        </p:nvSpPr>
        <p:spPr>
          <a:xfrm rot="1962777">
            <a:off x="11132012" y="4408753"/>
            <a:ext cx="890069" cy="890068"/>
          </a:xfrm>
          <a:custGeom>
            <a:rect b="b" l="l" r="r" t="t"/>
            <a:pathLst>
              <a:path extrusionOk="0" h="1152143" w="1152144">
                <a:moveTo>
                  <a:pt x="1120426" y="823150"/>
                </a:moveTo>
                <a:lnTo>
                  <a:pt x="852107" y="554831"/>
                </a:lnTo>
                <a:lnTo>
                  <a:pt x="1019080" y="387858"/>
                </a:lnTo>
                <a:cubicBezTo>
                  <a:pt x="1019937" y="387191"/>
                  <a:pt x="1020890" y="386429"/>
                  <a:pt x="1021651" y="385667"/>
                </a:cubicBezTo>
                <a:lnTo>
                  <a:pt x="1088708" y="318325"/>
                </a:lnTo>
                <a:cubicBezTo>
                  <a:pt x="1121664" y="285274"/>
                  <a:pt x="1121664" y="231553"/>
                  <a:pt x="1088708" y="198501"/>
                </a:cubicBezTo>
                <a:lnTo>
                  <a:pt x="983933" y="93345"/>
                </a:lnTo>
                <a:cubicBezTo>
                  <a:pt x="951071" y="60293"/>
                  <a:pt x="897541" y="60293"/>
                  <a:pt x="864584" y="93345"/>
                </a:cubicBezTo>
                <a:lnTo>
                  <a:pt x="806482" y="151638"/>
                </a:lnTo>
                <a:cubicBezTo>
                  <a:pt x="804958" y="152495"/>
                  <a:pt x="803434" y="153638"/>
                  <a:pt x="802100" y="154972"/>
                </a:cubicBezTo>
                <a:lnTo>
                  <a:pt x="627126" y="329946"/>
                </a:lnTo>
                <a:lnTo>
                  <a:pt x="605885" y="308705"/>
                </a:lnTo>
                <a:lnTo>
                  <a:pt x="328898" y="31718"/>
                </a:lnTo>
                <a:cubicBezTo>
                  <a:pt x="308420" y="11239"/>
                  <a:pt x="281178" y="0"/>
                  <a:pt x="252032" y="0"/>
                </a:cubicBezTo>
                <a:cubicBezTo>
                  <a:pt x="222885" y="0"/>
                  <a:pt x="195644" y="11239"/>
                  <a:pt x="175165" y="31718"/>
                </a:cubicBezTo>
                <a:lnTo>
                  <a:pt x="31718" y="175070"/>
                </a:lnTo>
                <a:cubicBezTo>
                  <a:pt x="11240" y="195548"/>
                  <a:pt x="0" y="222885"/>
                  <a:pt x="0" y="252031"/>
                </a:cubicBezTo>
                <a:cubicBezTo>
                  <a:pt x="0" y="281178"/>
                  <a:pt x="11240" y="308420"/>
                  <a:pt x="31718" y="328898"/>
                </a:cubicBezTo>
                <a:lnTo>
                  <a:pt x="329946" y="627126"/>
                </a:lnTo>
                <a:lnTo>
                  <a:pt x="322612" y="634460"/>
                </a:lnTo>
                <a:lnTo>
                  <a:pt x="216884" y="740188"/>
                </a:lnTo>
                <a:cubicBezTo>
                  <a:pt x="215837" y="741140"/>
                  <a:pt x="214979" y="742283"/>
                  <a:pt x="214217" y="743331"/>
                </a:cubicBezTo>
                <a:cubicBezTo>
                  <a:pt x="214122" y="743426"/>
                  <a:pt x="214122" y="743522"/>
                  <a:pt x="214122" y="743522"/>
                </a:cubicBezTo>
                <a:cubicBezTo>
                  <a:pt x="210788" y="745807"/>
                  <a:pt x="208121" y="749046"/>
                  <a:pt x="206502" y="752856"/>
                </a:cubicBezTo>
                <a:lnTo>
                  <a:pt x="124206" y="950500"/>
                </a:lnTo>
                <a:cubicBezTo>
                  <a:pt x="123825" y="951357"/>
                  <a:pt x="123539" y="952309"/>
                  <a:pt x="123254" y="953167"/>
                </a:cubicBezTo>
                <a:lnTo>
                  <a:pt x="68199" y="1085564"/>
                </a:lnTo>
                <a:cubicBezTo>
                  <a:pt x="64675" y="1093661"/>
                  <a:pt x="66580" y="1102995"/>
                  <a:pt x="72771" y="1109186"/>
                </a:cubicBezTo>
                <a:cubicBezTo>
                  <a:pt x="76962" y="1113377"/>
                  <a:pt x="82487" y="1115568"/>
                  <a:pt x="88106" y="1115568"/>
                </a:cubicBezTo>
                <a:cubicBezTo>
                  <a:pt x="90964" y="1115568"/>
                  <a:pt x="93821" y="1114901"/>
                  <a:pt x="96107" y="1113473"/>
                </a:cubicBezTo>
                <a:lnTo>
                  <a:pt x="226790" y="1059275"/>
                </a:lnTo>
                <a:cubicBezTo>
                  <a:pt x="228410" y="1058989"/>
                  <a:pt x="229934" y="1058513"/>
                  <a:pt x="231458" y="1057751"/>
                </a:cubicBezTo>
                <a:lnTo>
                  <a:pt x="429101" y="975455"/>
                </a:lnTo>
                <a:cubicBezTo>
                  <a:pt x="433102" y="973836"/>
                  <a:pt x="436340" y="971169"/>
                  <a:pt x="438626" y="967740"/>
                </a:cubicBezTo>
                <a:cubicBezTo>
                  <a:pt x="439769" y="966978"/>
                  <a:pt x="440817" y="966121"/>
                  <a:pt x="441770" y="965168"/>
                </a:cubicBezTo>
                <a:lnTo>
                  <a:pt x="547592" y="859441"/>
                </a:lnTo>
                <a:lnTo>
                  <a:pt x="554927" y="852106"/>
                </a:lnTo>
                <a:lnTo>
                  <a:pt x="823151" y="1120331"/>
                </a:lnTo>
                <a:cubicBezTo>
                  <a:pt x="843629" y="1140809"/>
                  <a:pt x="870966" y="1152144"/>
                  <a:pt x="900113" y="1152144"/>
                </a:cubicBezTo>
                <a:cubicBezTo>
                  <a:pt x="929259" y="1152144"/>
                  <a:pt x="956501" y="1140809"/>
                  <a:pt x="976979" y="1120331"/>
                </a:cubicBezTo>
                <a:lnTo>
                  <a:pt x="1120426" y="976979"/>
                </a:lnTo>
                <a:cubicBezTo>
                  <a:pt x="1140905" y="956500"/>
                  <a:pt x="1152144" y="929164"/>
                  <a:pt x="1152144" y="900017"/>
                </a:cubicBezTo>
                <a:cubicBezTo>
                  <a:pt x="1152144" y="870871"/>
                  <a:pt x="1140905" y="843629"/>
                  <a:pt x="1120426" y="823150"/>
                </a:cubicBezTo>
                <a:close/>
                <a:moveTo>
                  <a:pt x="821531" y="524256"/>
                </a:moveTo>
                <a:lnTo>
                  <a:pt x="800291" y="503015"/>
                </a:lnTo>
                <a:lnTo>
                  <a:pt x="752951" y="455676"/>
                </a:lnTo>
                <a:lnTo>
                  <a:pt x="752951" y="455581"/>
                </a:lnTo>
                <a:lnTo>
                  <a:pt x="735425" y="438150"/>
                </a:lnTo>
                <a:lnTo>
                  <a:pt x="657892" y="360521"/>
                </a:lnTo>
                <a:lnTo>
                  <a:pt x="812387" y="206026"/>
                </a:lnTo>
                <a:lnTo>
                  <a:pt x="812387" y="206026"/>
                </a:lnTo>
                <a:lnTo>
                  <a:pt x="904494" y="298513"/>
                </a:lnTo>
                <a:lnTo>
                  <a:pt x="780479" y="422529"/>
                </a:lnTo>
                <a:cubicBezTo>
                  <a:pt x="772001" y="430911"/>
                  <a:pt x="772001" y="444627"/>
                  <a:pt x="780479" y="453104"/>
                </a:cubicBezTo>
                <a:cubicBezTo>
                  <a:pt x="784669" y="457295"/>
                  <a:pt x="790289" y="459486"/>
                  <a:pt x="795814" y="459486"/>
                </a:cubicBezTo>
                <a:cubicBezTo>
                  <a:pt x="801434" y="459486"/>
                  <a:pt x="806958" y="457295"/>
                  <a:pt x="811149" y="453104"/>
                </a:cubicBezTo>
                <a:lnTo>
                  <a:pt x="935069" y="329184"/>
                </a:lnTo>
                <a:lnTo>
                  <a:pt x="935069" y="329184"/>
                </a:lnTo>
                <a:lnTo>
                  <a:pt x="975836" y="370046"/>
                </a:lnTo>
                <a:lnTo>
                  <a:pt x="821531" y="524256"/>
                </a:lnTo>
                <a:close/>
                <a:moveTo>
                  <a:pt x="894874" y="124111"/>
                </a:moveTo>
                <a:cubicBezTo>
                  <a:pt x="911066" y="107918"/>
                  <a:pt x="937165" y="107918"/>
                  <a:pt x="953357" y="124111"/>
                </a:cubicBezTo>
                <a:lnTo>
                  <a:pt x="1058132" y="229267"/>
                </a:lnTo>
                <a:cubicBezTo>
                  <a:pt x="1065752" y="237077"/>
                  <a:pt x="1070039" y="247459"/>
                  <a:pt x="1070039" y="258604"/>
                </a:cubicBezTo>
                <a:cubicBezTo>
                  <a:pt x="1070039" y="269653"/>
                  <a:pt x="1065848" y="280035"/>
                  <a:pt x="1058132" y="287846"/>
                </a:cubicBezTo>
                <a:lnTo>
                  <a:pt x="1012031" y="334232"/>
                </a:lnTo>
                <a:lnTo>
                  <a:pt x="848582" y="170783"/>
                </a:lnTo>
                <a:lnTo>
                  <a:pt x="894874" y="124111"/>
                </a:lnTo>
                <a:close/>
                <a:moveTo>
                  <a:pt x="128302" y="1053941"/>
                </a:moveTo>
                <a:lnTo>
                  <a:pt x="151829" y="997172"/>
                </a:lnTo>
                <a:lnTo>
                  <a:pt x="185071" y="1030414"/>
                </a:lnTo>
                <a:lnTo>
                  <a:pt x="128302" y="1053941"/>
                </a:lnTo>
                <a:close/>
                <a:moveTo>
                  <a:pt x="228410" y="1012222"/>
                </a:moveTo>
                <a:lnTo>
                  <a:pt x="169736" y="953643"/>
                </a:lnTo>
                <a:lnTo>
                  <a:pt x="233934" y="799433"/>
                </a:lnTo>
                <a:lnTo>
                  <a:pt x="382619" y="948023"/>
                </a:lnTo>
                <a:lnTo>
                  <a:pt x="228410" y="1012222"/>
                </a:lnTo>
                <a:close/>
                <a:moveTo>
                  <a:pt x="426530" y="919258"/>
                </a:moveTo>
                <a:lnTo>
                  <a:pt x="262795" y="755523"/>
                </a:lnTo>
                <a:lnTo>
                  <a:pt x="353282" y="665131"/>
                </a:lnTo>
                <a:lnTo>
                  <a:pt x="360617" y="657797"/>
                </a:lnTo>
                <a:lnTo>
                  <a:pt x="503015" y="800195"/>
                </a:lnTo>
                <a:lnTo>
                  <a:pt x="524256" y="821436"/>
                </a:lnTo>
                <a:lnTo>
                  <a:pt x="516922" y="828770"/>
                </a:lnTo>
                <a:lnTo>
                  <a:pt x="426530" y="919258"/>
                </a:lnTo>
                <a:close/>
                <a:moveTo>
                  <a:pt x="1089755" y="946213"/>
                </a:moveTo>
                <a:lnTo>
                  <a:pt x="946404" y="1089660"/>
                </a:lnTo>
                <a:cubicBezTo>
                  <a:pt x="934117" y="1101852"/>
                  <a:pt x="917639" y="1108710"/>
                  <a:pt x="900113" y="1108710"/>
                </a:cubicBezTo>
                <a:cubicBezTo>
                  <a:pt x="882491" y="1108710"/>
                  <a:pt x="866013" y="1101852"/>
                  <a:pt x="853726" y="1089660"/>
                </a:cubicBezTo>
                <a:lnTo>
                  <a:pt x="564261" y="800195"/>
                </a:lnTo>
                <a:lnTo>
                  <a:pt x="533686" y="769620"/>
                </a:lnTo>
                <a:lnTo>
                  <a:pt x="369951" y="605885"/>
                </a:lnTo>
                <a:lnTo>
                  <a:pt x="339376" y="575215"/>
                </a:lnTo>
                <a:lnTo>
                  <a:pt x="62294" y="298132"/>
                </a:lnTo>
                <a:cubicBezTo>
                  <a:pt x="50006" y="285940"/>
                  <a:pt x="43244" y="269462"/>
                  <a:pt x="43244" y="251841"/>
                </a:cubicBezTo>
                <a:cubicBezTo>
                  <a:pt x="43244" y="234220"/>
                  <a:pt x="50006" y="217837"/>
                  <a:pt x="62294" y="205549"/>
                </a:cubicBezTo>
                <a:lnTo>
                  <a:pt x="205740" y="62103"/>
                </a:lnTo>
                <a:cubicBezTo>
                  <a:pt x="217932" y="49911"/>
                  <a:pt x="234410" y="43053"/>
                  <a:pt x="252032" y="43053"/>
                </a:cubicBezTo>
                <a:cubicBezTo>
                  <a:pt x="269653" y="43053"/>
                  <a:pt x="286036" y="49911"/>
                  <a:pt x="298323" y="62103"/>
                </a:cubicBezTo>
                <a:lnTo>
                  <a:pt x="304610" y="68389"/>
                </a:lnTo>
                <a:lnTo>
                  <a:pt x="326041" y="89821"/>
                </a:lnTo>
                <a:cubicBezTo>
                  <a:pt x="325088" y="90488"/>
                  <a:pt x="324231" y="91154"/>
                  <a:pt x="323374" y="92012"/>
                </a:cubicBezTo>
                <a:lnTo>
                  <a:pt x="279654" y="135731"/>
                </a:lnTo>
                <a:cubicBezTo>
                  <a:pt x="271177" y="144113"/>
                  <a:pt x="271177" y="157734"/>
                  <a:pt x="279654" y="166211"/>
                </a:cubicBezTo>
                <a:cubicBezTo>
                  <a:pt x="283845" y="170402"/>
                  <a:pt x="289465" y="172498"/>
                  <a:pt x="294894" y="172498"/>
                </a:cubicBezTo>
                <a:cubicBezTo>
                  <a:pt x="300514" y="172498"/>
                  <a:pt x="305943" y="170307"/>
                  <a:pt x="310134" y="166211"/>
                </a:cubicBezTo>
                <a:lnTo>
                  <a:pt x="353854" y="122491"/>
                </a:lnTo>
                <a:cubicBezTo>
                  <a:pt x="354711" y="121634"/>
                  <a:pt x="355378" y="120777"/>
                  <a:pt x="356045" y="119824"/>
                </a:cubicBezTo>
                <a:lnTo>
                  <a:pt x="397478" y="161258"/>
                </a:lnTo>
                <a:lnTo>
                  <a:pt x="418910" y="182689"/>
                </a:lnTo>
                <a:cubicBezTo>
                  <a:pt x="418243" y="183261"/>
                  <a:pt x="417481" y="183737"/>
                  <a:pt x="416814" y="184309"/>
                </a:cubicBezTo>
                <a:lnTo>
                  <a:pt x="329946" y="268986"/>
                </a:lnTo>
                <a:cubicBezTo>
                  <a:pt x="321374" y="277368"/>
                  <a:pt x="321278" y="291084"/>
                  <a:pt x="329660" y="299656"/>
                </a:cubicBezTo>
                <a:cubicBezTo>
                  <a:pt x="333851" y="304038"/>
                  <a:pt x="339471" y="306133"/>
                  <a:pt x="345186" y="306133"/>
                </a:cubicBezTo>
                <a:cubicBezTo>
                  <a:pt x="350711" y="306133"/>
                  <a:pt x="356235" y="304133"/>
                  <a:pt x="360426" y="299942"/>
                </a:cubicBezTo>
                <a:lnTo>
                  <a:pt x="447294" y="215265"/>
                </a:lnTo>
                <a:cubicBezTo>
                  <a:pt x="448056" y="214598"/>
                  <a:pt x="448532" y="213741"/>
                  <a:pt x="449199" y="212979"/>
                </a:cubicBezTo>
                <a:lnTo>
                  <a:pt x="489585" y="253365"/>
                </a:lnTo>
                <a:lnTo>
                  <a:pt x="511112" y="274891"/>
                </a:lnTo>
                <a:cubicBezTo>
                  <a:pt x="510159" y="275558"/>
                  <a:pt x="509302" y="276225"/>
                  <a:pt x="508445" y="277082"/>
                </a:cubicBezTo>
                <a:lnTo>
                  <a:pt x="464725" y="320802"/>
                </a:lnTo>
                <a:cubicBezTo>
                  <a:pt x="456248" y="329184"/>
                  <a:pt x="456248" y="342805"/>
                  <a:pt x="464725" y="351282"/>
                </a:cubicBezTo>
                <a:cubicBezTo>
                  <a:pt x="468916" y="355473"/>
                  <a:pt x="474536" y="357568"/>
                  <a:pt x="479965" y="357568"/>
                </a:cubicBezTo>
                <a:cubicBezTo>
                  <a:pt x="485394" y="357568"/>
                  <a:pt x="490919" y="355378"/>
                  <a:pt x="495205" y="351282"/>
                </a:cubicBezTo>
                <a:lnTo>
                  <a:pt x="538925" y="307562"/>
                </a:lnTo>
                <a:cubicBezTo>
                  <a:pt x="539782" y="306705"/>
                  <a:pt x="540449" y="305848"/>
                  <a:pt x="541115" y="304895"/>
                </a:cubicBezTo>
                <a:lnTo>
                  <a:pt x="575310" y="338995"/>
                </a:lnTo>
                <a:lnTo>
                  <a:pt x="582644" y="346329"/>
                </a:lnTo>
                <a:lnTo>
                  <a:pt x="604076" y="367855"/>
                </a:lnTo>
                <a:cubicBezTo>
                  <a:pt x="603409" y="368332"/>
                  <a:pt x="602647" y="368808"/>
                  <a:pt x="602075" y="369475"/>
                </a:cubicBezTo>
                <a:lnTo>
                  <a:pt x="596551" y="374904"/>
                </a:lnTo>
                <a:lnTo>
                  <a:pt x="515207" y="454152"/>
                </a:lnTo>
                <a:cubicBezTo>
                  <a:pt x="506635" y="462534"/>
                  <a:pt x="506540" y="476250"/>
                  <a:pt x="514921" y="484727"/>
                </a:cubicBezTo>
                <a:cubicBezTo>
                  <a:pt x="518255" y="488251"/>
                  <a:pt x="522637" y="490252"/>
                  <a:pt x="527114" y="490918"/>
                </a:cubicBezTo>
                <a:cubicBezTo>
                  <a:pt x="528161" y="491109"/>
                  <a:pt x="529304" y="491204"/>
                  <a:pt x="530447" y="491204"/>
                </a:cubicBezTo>
                <a:cubicBezTo>
                  <a:pt x="535972" y="491204"/>
                  <a:pt x="541306" y="489109"/>
                  <a:pt x="545687" y="485013"/>
                </a:cubicBezTo>
                <a:lnTo>
                  <a:pt x="627126" y="405574"/>
                </a:lnTo>
                <a:lnTo>
                  <a:pt x="632460" y="400336"/>
                </a:lnTo>
                <a:cubicBezTo>
                  <a:pt x="633222" y="399669"/>
                  <a:pt x="633698" y="398812"/>
                  <a:pt x="634270" y="398050"/>
                </a:cubicBezTo>
                <a:lnTo>
                  <a:pt x="696277" y="460057"/>
                </a:lnTo>
                <a:cubicBezTo>
                  <a:pt x="695420" y="460724"/>
                  <a:pt x="694468" y="461391"/>
                  <a:pt x="693706" y="462153"/>
                </a:cubicBezTo>
                <a:lnTo>
                  <a:pt x="649986" y="505873"/>
                </a:lnTo>
                <a:cubicBezTo>
                  <a:pt x="641509" y="514255"/>
                  <a:pt x="641509" y="527875"/>
                  <a:pt x="649986" y="536353"/>
                </a:cubicBezTo>
                <a:cubicBezTo>
                  <a:pt x="654177" y="540544"/>
                  <a:pt x="659797" y="542639"/>
                  <a:pt x="665226" y="542639"/>
                </a:cubicBezTo>
                <a:cubicBezTo>
                  <a:pt x="670655" y="542639"/>
                  <a:pt x="676275" y="540448"/>
                  <a:pt x="680466" y="536353"/>
                </a:cubicBezTo>
                <a:lnTo>
                  <a:pt x="724186" y="492633"/>
                </a:lnTo>
                <a:cubicBezTo>
                  <a:pt x="725043" y="491871"/>
                  <a:pt x="725710" y="490918"/>
                  <a:pt x="726376" y="490061"/>
                </a:cubicBezTo>
                <a:lnTo>
                  <a:pt x="728377" y="492062"/>
                </a:lnTo>
                <a:lnTo>
                  <a:pt x="767429" y="531114"/>
                </a:lnTo>
                <a:lnTo>
                  <a:pt x="769715" y="533305"/>
                </a:lnTo>
                <a:lnTo>
                  <a:pt x="789051" y="552736"/>
                </a:lnTo>
                <a:cubicBezTo>
                  <a:pt x="788194" y="553403"/>
                  <a:pt x="787241" y="553879"/>
                  <a:pt x="786479" y="554641"/>
                </a:cubicBezTo>
                <a:lnTo>
                  <a:pt x="781336" y="559689"/>
                </a:lnTo>
                <a:lnTo>
                  <a:pt x="700373" y="639223"/>
                </a:lnTo>
                <a:cubicBezTo>
                  <a:pt x="696944" y="642652"/>
                  <a:pt x="694849" y="646938"/>
                  <a:pt x="694182" y="651415"/>
                </a:cubicBezTo>
                <a:cubicBezTo>
                  <a:pt x="693230" y="657892"/>
                  <a:pt x="695134" y="664845"/>
                  <a:pt x="700088" y="669893"/>
                </a:cubicBezTo>
                <a:cubicBezTo>
                  <a:pt x="704279" y="674275"/>
                  <a:pt x="709898" y="676465"/>
                  <a:pt x="715518" y="676465"/>
                </a:cubicBezTo>
                <a:cubicBezTo>
                  <a:pt x="720947" y="676465"/>
                  <a:pt x="726472" y="674370"/>
                  <a:pt x="730568" y="670179"/>
                </a:cubicBezTo>
                <a:lnTo>
                  <a:pt x="811911" y="590264"/>
                </a:lnTo>
                <a:lnTo>
                  <a:pt x="816674" y="585597"/>
                </a:lnTo>
                <a:cubicBezTo>
                  <a:pt x="817531" y="584740"/>
                  <a:pt x="818293" y="583692"/>
                  <a:pt x="819055" y="582739"/>
                </a:cubicBezTo>
                <a:lnTo>
                  <a:pt x="859536" y="623221"/>
                </a:lnTo>
                <a:lnTo>
                  <a:pt x="880967" y="644652"/>
                </a:lnTo>
                <a:cubicBezTo>
                  <a:pt x="880301" y="645223"/>
                  <a:pt x="879539" y="645700"/>
                  <a:pt x="878967" y="646366"/>
                </a:cubicBezTo>
                <a:lnTo>
                  <a:pt x="835247" y="690658"/>
                </a:lnTo>
                <a:cubicBezTo>
                  <a:pt x="826770" y="699135"/>
                  <a:pt x="826770" y="712946"/>
                  <a:pt x="835247" y="721519"/>
                </a:cubicBezTo>
                <a:cubicBezTo>
                  <a:pt x="839438" y="725710"/>
                  <a:pt x="845058" y="727900"/>
                  <a:pt x="850487" y="727900"/>
                </a:cubicBezTo>
                <a:cubicBezTo>
                  <a:pt x="856107" y="727900"/>
                  <a:pt x="861536" y="725710"/>
                  <a:pt x="865727" y="721519"/>
                </a:cubicBezTo>
                <a:lnTo>
                  <a:pt x="909447" y="677228"/>
                </a:lnTo>
                <a:cubicBezTo>
                  <a:pt x="910114" y="676561"/>
                  <a:pt x="910685" y="675704"/>
                  <a:pt x="911257" y="674941"/>
                </a:cubicBezTo>
                <a:lnTo>
                  <a:pt x="974122" y="737806"/>
                </a:lnTo>
                <a:cubicBezTo>
                  <a:pt x="973265" y="738378"/>
                  <a:pt x="972407" y="739045"/>
                  <a:pt x="971741" y="739712"/>
                </a:cubicBezTo>
                <a:lnTo>
                  <a:pt x="885634" y="823627"/>
                </a:lnTo>
                <a:cubicBezTo>
                  <a:pt x="877157" y="831913"/>
                  <a:pt x="876967" y="845534"/>
                  <a:pt x="885349" y="854012"/>
                </a:cubicBezTo>
                <a:cubicBezTo>
                  <a:pt x="889540" y="858298"/>
                  <a:pt x="895159" y="860488"/>
                  <a:pt x="900684" y="860488"/>
                </a:cubicBezTo>
                <a:cubicBezTo>
                  <a:pt x="906018" y="860488"/>
                  <a:pt x="911447" y="858488"/>
                  <a:pt x="915734" y="854297"/>
                </a:cubicBezTo>
                <a:lnTo>
                  <a:pt x="1001840" y="770382"/>
                </a:lnTo>
                <a:cubicBezTo>
                  <a:pt x="1002697" y="769525"/>
                  <a:pt x="1003364" y="768667"/>
                  <a:pt x="1004030" y="767715"/>
                </a:cubicBezTo>
                <a:lnTo>
                  <a:pt x="1044702" y="808387"/>
                </a:lnTo>
                <a:lnTo>
                  <a:pt x="1066133" y="829818"/>
                </a:lnTo>
                <a:cubicBezTo>
                  <a:pt x="1065467" y="830389"/>
                  <a:pt x="1064705" y="830866"/>
                  <a:pt x="1064133" y="831532"/>
                </a:cubicBezTo>
                <a:lnTo>
                  <a:pt x="1020413" y="875824"/>
                </a:lnTo>
                <a:cubicBezTo>
                  <a:pt x="1011936" y="884301"/>
                  <a:pt x="1011936" y="898112"/>
                  <a:pt x="1020413" y="906685"/>
                </a:cubicBezTo>
                <a:cubicBezTo>
                  <a:pt x="1024604" y="910876"/>
                  <a:pt x="1030224" y="913066"/>
                  <a:pt x="1035653" y="913066"/>
                </a:cubicBezTo>
                <a:cubicBezTo>
                  <a:pt x="1041083" y="913066"/>
                  <a:pt x="1046702" y="911066"/>
                  <a:pt x="1050893" y="906685"/>
                </a:cubicBezTo>
                <a:lnTo>
                  <a:pt x="1094613" y="862393"/>
                </a:lnTo>
                <a:cubicBezTo>
                  <a:pt x="1095089" y="861917"/>
                  <a:pt x="1095566" y="861250"/>
                  <a:pt x="1095947" y="860679"/>
                </a:cubicBezTo>
                <a:cubicBezTo>
                  <a:pt x="1104233" y="871823"/>
                  <a:pt x="1108805" y="885349"/>
                  <a:pt x="1108805" y="899731"/>
                </a:cubicBezTo>
                <a:cubicBezTo>
                  <a:pt x="1108805" y="917543"/>
                  <a:pt x="1102043" y="933926"/>
                  <a:pt x="1089755" y="946213"/>
                </a:cubicBezTo>
                <a:close/>
              </a:path>
            </a:pathLst>
          </a:custGeom>
          <a:solidFill>
            <a:srgbClr val="FFFFFF">
              <a:alpha val="1573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nvGrpSpPr>
          <p:cNvPr id="63" name="Google Shape;63;p1"/>
          <p:cNvGrpSpPr/>
          <p:nvPr/>
        </p:nvGrpSpPr>
        <p:grpSpPr>
          <a:xfrm rot="1458646">
            <a:off x="9235497" y="3143053"/>
            <a:ext cx="722862" cy="1045420"/>
            <a:chOff x="6594769" y="2752153"/>
            <a:chExt cx="953209" cy="1378553"/>
          </a:xfrm>
        </p:grpSpPr>
        <p:sp>
          <p:nvSpPr>
            <p:cNvPr id="64" name="Google Shape;64;p1"/>
            <p:cNvSpPr/>
            <p:nvPr/>
          </p:nvSpPr>
          <p:spPr>
            <a:xfrm>
              <a:off x="6594769" y="2752153"/>
              <a:ext cx="953209" cy="1378553"/>
            </a:xfrm>
            <a:custGeom>
              <a:rect b="b" l="l" r="r" t="t"/>
              <a:pathLst>
                <a:path extrusionOk="0" h="1378553" w="953209">
                  <a:moveTo>
                    <a:pt x="945697" y="822198"/>
                  </a:moveTo>
                  <a:cubicBezTo>
                    <a:pt x="937696" y="816673"/>
                    <a:pt x="926838" y="818674"/>
                    <a:pt x="921313" y="826580"/>
                  </a:cubicBezTo>
                  <a:cubicBezTo>
                    <a:pt x="893881" y="866299"/>
                    <a:pt x="861496" y="901541"/>
                    <a:pt x="825206" y="931926"/>
                  </a:cubicBezTo>
                  <a:lnTo>
                    <a:pt x="756626" y="784098"/>
                  </a:lnTo>
                  <a:cubicBezTo>
                    <a:pt x="752530" y="775430"/>
                    <a:pt x="742148" y="771525"/>
                    <a:pt x="733385" y="775621"/>
                  </a:cubicBezTo>
                  <a:cubicBezTo>
                    <a:pt x="724622" y="779717"/>
                    <a:pt x="720812" y="790099"/>
                    <a:pt x="724907" y="798862"/>
                  </a:cubicBezTo>
                  <a:lnTo>
                    <a:pt x="796916" y="954024"/>
                  </a:lnTo>
                  <a:lnTo>
                    <a:pt x="811775" y="986219"/>
                  </a:lnTo>
                  <a:lnTo>
                    <a:pt x="833207" y="1032320"/>
                  </a:lnTo>
                  <a:cubicBezTo>
                    <a:pt x="866258" y="1103948"/>
                    <a:pt x="839589" y="1188148"/>
                    <a:pt x="773771" y="1228249"/>
                  </a:cubicBezTo>
                  <a:lnTo>
                    <a:pt x="691665" y="1051179"/>
                  </a:lnTo>
                  <a:lnTo>
                    <a:pt x="676901" y="1019461"/>
                  </a:lnTo>
                  <a:lnTo>
                    <a:pt x="519453" y="680180"/>
                  </a:lnTo>
                  <a:cubicBezTo>
                    <a:pt x="563554" y="667226"/>
                    <a:pt x="600130" y="636460"/>
                    <a:pt x="620704" y="596170"/>
                  </a:cubicBezTo>
                  <a:cubicBezTo>
                    <a:pt x="632896" y="608457"/>
                    <a:pt x="643183" y="623030"/>
                    <a:pt x="650898" y="639604"/>
                  </a:cubicBezTo>
                  <a:lnTo>
                    <a:pt x="694523" y="733711"/>
                  </a:lnTo>
                  <a:cubicBezTo>
                    <a:pt x="698618" y="742474"/>
                    <a:pt x="709001" y="746379"/>
                    <a:pt x="717764" y="742283"/>
                  </a:cubicBezTo>
                  <a:cubicBezTo>
                    <a:pt x="726527" y="738188"/>
                    <a:pt x="730337" y="727805"/>
                    <a:pt x="726241" y="719042"/>
                  </a:cubicBezTo>
                  <a:lnTo>
                    <a:pt x="682616" y="624935"/>
                  </a:lnTo>
                  <a:cubicBezTo>
                    <a:pt x="670806" y="599504"/>
                    <a:pt x="654041" y="577882"/>
                    <a:pt x="633944" y="560832"/>
                  </a:cubicBezTo>
                  <a:cubicBezTo>
                    <a:pt x="637182" y="547973"/>
                    <a:pt x="638897" y="534543"/>
                    <a:pt x="638897" y="520637"/>
                  </a:cubicBezTo>
                  <a:cubicBezTo>
                    <a:pt x="638897" y="435007"/>
                    <a:pt x="573746" y="364236"/>
                    <a:pt x="490307" y="355283"/>
                  </a:cubicBezTo>
                  <a:lnTo>
                    <a:pt x="490307" y="205264"/>
                  </a:lnTo>
                  <a:cubicBezTo>
                    <a:pt x="538980" y="196882"/>
                    <a:pt x="576032" y="154496"/>
                    <a:pt x="576032" y="103442"/>
                  </a:cubicBezTo>
                  <a:cubicBezTo>
                    <a:pt x="576032" y="46482"/>
                    <a:pt x="529550" y="0"/>
                    <a:pt x="472590" y="0"/>
                  </a:cubicBezTo>
                  <a:cubicBezTo>
                    <a:pt x="415631" y="0"/>
                    <a:pt x="369149" y="46292"/>
                    <a:pt x="369149" y="103442"/>
                  </a:cubicBezTo>
                  <a:cubicBezTo>
                    <a:pt x="369149" y="154400"/>
                    <a:pt x="406201" y="196787"/>
                    <a:pt x="454874" y="205264"/>
                  </a:cubicBezTo>
                  <a:lnTo>
                    <a:pt x="454874" y="355283"/>
                  </a:lnTo>
                  <a:cubicBezTo>
                    <a:pt x="371530" y="364141"/>
                    <a:pt x="306284" y="435007"/>
                    <a:pt x="306284" y="520637"/>
                  </a:cubicBezTo>
                  <a:cubicBezTo>
                    <a:pt x="306284" y="535114"/>
                    <a:pt x="308093" y="549116"/>
                    <a:pt x="311618" y="562451"/>
                  </a:cubicBezTo>
                  <a:cubicBezTo>
                    <a:pt x="292091" y="579406"/>
                    <a:pt x="276089" y="600647"/>
                    <a:pt x="264850" y="624935"/>
                  </a:cubicBezTo>
                  <a:lnTo>
                    <a:pt x="125404" y="925449"/>
                  </a:lnTo>
                  <a:cubicBezTo>
                    <a:pt x="90066" y="894779"/>
                    <a:pt x="58634" y="859250"/>
                    <a:pt x="32154" y="819436"/>
                  </a:cubicBezTo>
                  <a:cubicBezTo>
                    <a:pt x="26725" y="811339"/>
                    <a:pt x="15866" y="809149"/>
                    <a:pt x="7865" y="814483"/>
                  </a:cubicBezTo>
                  <a:cubicBezTo>
                    <a:pt x="-231" y="819817"/>
                    <a:pt x="-2422" y="830675"/>
                    <a:pt x="2913" y="838772"/>
                  </a:cubicBezTo>
                  <a:cubicBezTo>
                    <a:pt x="33107" y="884110"/>
                    <a:pt x="69302" y="924211"/>
                    <a:pt x="110069" y="958405"/>
                  </a:cubicBezTo>
                  <a:lnTo>
                    <a:pt x="82637" y="1017556"/>
                  </a:lnTo>
                  <a:cubicBezTo>
                    <a:pt x="41108" y="1107091"/>
                    <a:pt x="76064" y="1212628"/>
                    <a:pt x="160170" y="1260729"/>
                  </a:cubicBezTo>
                  <a:lnTo>
                    <a:pt x="121308" y="1354455"/>
                  </a:lnTo>
                  <a:cubicBezTo>
                    <a:pt x="117689" y="1363408"/>
                    <a:pt x="121880" y="1373600"/>
                    <a:pt x="130928" y="1377315"/>
                  </a:cubicBezTo>
                  <a:cubicBezTo>
                    <a:pt x="133119" y="1378172"/>
                    <a:pt x="135405" y="1378553"/>
                    <a:pt x="137596" y="1378553"/>
                  </a:cubicBezTo>
                  <a:cubicBezTo>
                    <a:pt x="144549" y="1378553"/>
                    <a:pt x="151122" y="1374457"/>
                    <a:pt x="153884" y="1367695"/>
                  </a:cubicBezTo>
                  <a:lnTo>
                    <a:pt x="198651" y="1259777"/>
                  </a:lnTo>
                  <a:cubicBezTo>
                    <a:pt x="199223" y="1258348"/>
                    <a:pt x="199508" y="1256824"/>
                    <a:pt x="199699" y="1255395"/>
                  </a:cubicBezTo>
                  <a:lnTo>
                    <a:pt x="219987" y="1211961"/>
                  </a:lnTo>
                  <a:cubicBezTo>
                    <a:pt x="223988" y="1203198"/>
                    <a:pt x="220178" y="1192816"/>
                    <a:pt x="211415" y="1188720"/>
                  </a:cubicBezTo>
                  <a:cubicBezTo>
                    <a:pt x="202652" y="1184624"/>
                    <a:pt x="192269" y="1188530"/>
                    <a:pt x="188174" y="1197197"/>
                  </a:cubicBezTo>
                  <a:lnTo>
                    <a:pt x="173696" y="1228344"/>
                  </a:lnTo>
                  <a:cubicBezTo>
                    <a:pt x="107878" y="1188244"/>
                    <a:pt x="81113" y="1103948"/>
                    <a:pt x="114260" y="1032415"/>
                  </a:cubicBezTo>
                  <a:lnTo>
                    <a:pt x="138263" y="980599"/>
                  </a:lnTo>
                  <a:lnTo>
                    <a:pt x="153407" y="948214"/>
                  </a:lnTo>
                  <a:lnTo>
                    <a:pt x="296568" y="639699"/>
                  </a:lnTo>
                  <a:cubicBezTo>
                    <a:pt x="303807" y="624078"/>
                    <a:pt x="313427" y="609981"/>
                    <a:pt x="325239" y="597789"/>
                  </a:cubicBezTo>
                  <a:cubicBezTo>
                    <a:pt x="346289" y="637889"/>
                    <a:pt x="383341" y="668369"/>
                    <a:pt x="427823" y="680752"/>
                  </a:cubicBezTo>
                  <a:lnTo>
                    <a:pt x="272184" y="1015937"/>
                  </a:lnTo>
                  <a:lnTo>
                    <a:pt x="257421" y="1047655"/>
                  </a:lnTo>
                  <a:lnTo>
                    <a:pt x="214367" y="1140523"/>
                  </a:lnTo>
                  <a:cubicBezTo>
                    <a:pt x="210272" y="1149287"/>
                    <a:pt x="214082" y="1159669"/>
                    <a:pt x="222845" y="1163764"/>
                  </a:cubicBezTo>
                  <a:cubicBezTo>
                    <a:pt x="231608" y="1167860"/>
                    <a:pt x="241990" y="1163955"/>
                    <a:pt x="246086" y="1155192"/>
                  </a:cubicBezTo>
                  <a:lnTo>
                    <a:pt x="290186" y="1060132"/>
                  </a:lnTo>
                  <a:cubicBezTo>
                    <a:pt x="343907" y="1078611"/>
                    <a:pt x="400867" y="1089184"/>
                    <a:pt x="459350" y="1091184"/>
                  </a:cubicBezTo>
                  <a:lnTo>
                    <a:pt x="459350" y="1165574"/>
                  </a:lnTo>
                  <a:cubicBezTo>
                    <a:pt x="459350" y="1175290"/>
                    <a:pt x="466971" y="1183005"/>
                    <a:pt x="476496" y="1183005"/>
                  </a:cubicBezTo>
                  <a:cubicBezTo>
                    <a:pt x="485830" y="1183005"/>
                    <a:pt x="493640" y="1175195"/>
                    <a:pt x="493640" y="1165574"/>
                  </a:cubicBezTo>
                  <a:lnTo>
                    <a:pt x="493640" y="1091279"/>
                  </a:lnTo>
                  <a:cubicBezTo>
                    <a:pt x="550409" y="1089850"/>
                    <a:pt x="605845" y="1080230"/>
                    <a:pt x="658423" y="1063085"/>
                  </a:cubicBezTo>
                  <a:lnTo>
                    <a:pt x="747672" y="1255395"/>
                  </a:lnTo>
                  <a:cubicBezTo>
                    <a:pt x="747863" y="1256824"/>
                    <a:pt x="748148" y="1258348"/>
                    <a:pt x="748720" y="1259777"/>
                  </a:cubicBezTo>
                  <a:lnTo>
                    <a:pt x="793488" y="1367695"/>
                  </a:lnTo>
                  <a:cubicBezTo>
                    <a:pt x="796345" y="1374457"/>
                    <a:pt x="802917" y="1378553"/>
                    <a:pt x="809775" y="1378553"/>
                  </a:cubicBezTo>
                  <a:cubicBezTo>
                    <a:pt x="811966" y="1378553"/>
                    <a:pt x="814252" y="1378077"/>
                    <a:pt x="816443" y="1377315"/>
                  </a:cubicBezTo>
                  <a:cubicBezTo>
                    <a:pt x="825491" y="1373600"/>
                    <a:pt x="829682" y="1363408"/>
                    <a:pt x="826063" y="1354455"/>
                  </a:cubicBezTo>
                  <a:lnTo>
                    <a:pt x="787201" y="1260824"/>
                  </a:lnTo>
                  <a:cubicBezTo>
                    <a:pt x="871307" y="1212723"/>
                    <a:pt x="906168" y="1107091"/>
                    <a:pt x="864734" y="1017651"/>
                  </a:cubicBezTo>
                  <a:lnTo>
                    <a:pt x="840160" y="964787"/>
                  </a:lnTo>
                  <a:cubicBezTo>
                    <a:pt x="881784" y="931259"/>
                    <a:pt x="918932" y="891635"/>
                    <a:pt x="949983" y="846677"/>
                  </a:cubicBezTo>
                  <a:cubicBezTo>
                    <a:pt x="955603" y="838676"/>
                    <a:pt x="953698" y="827627"/>
                    <a:pt x="945697" y="822198"/>
                  </a:cubicBezTo>
                  <a:close/>
                  <a:moveTo>
                    <a:pt x="404296" y="103442"/>
                  </a:moveTo>
                  <a:cubicBezTo>
                    <a:pt x="404296" y="65722"/>
                    <a:pt x="434966" y="35147"/>
                    <a:pt x="472590" y="35147"/>
                  </a:cubicBezTo>
                  <a:cubicBezTo>
                    <a:pt x="510309" y="35147"/>
                    <a:pt x="540884" y="65818"/>
                    <a:pt x="540884" y="103442"/>
                  </a:cubicBezTo>
                  <a:cubicBezTo>
                    <a:pt x="540884" y="140398"/>
                    <a:pt x="511357" y="170497"/>
                    <a:pt x="474781" y="171641"/>
                  </a:cubicBezTo>
                  <a:cubicBezTo>
                    <a:pt x="474019" y="171545"/>
                    <a:pt x="473352" y="171450"/>
                    <a:pt x="472590" y="171450"/>
                  </a:cubicBezTo>
                  <a:cubicBezTo>
                    <a:pt x="471828" y="171450"/>
                    <a:pt x="471161" y="171545"/>
                    <a:pt x="470399" y="171641"/>
                  </a:cubicBezTo>
                  <a:cubicBezTo>
                    <a:pt x="433728" y="170497"/>
                    <a:pt x="404296" y="140398"/>
                    <a:pt x="404296" y="103442"/>
                  </a:cubicBezTo>
                  <a:close/>
                  <a:moveTo>
                    <a:pt x="353337" y="574834"/>
                  </a:moveTo>
                  <a:cubicBezTo>
                    <a:pt x="348289" y="563975"/>
                    <a:pt x="344765" y="552450"/>
                    <a:pt x="342955" y="540258"/>
                  </a:cubicBezTo>
                  <a:cubicBezTo>
                    <a:pt x="341907" y="533876"/>
                    <a:pt x="341431" y="527209"/>
                    <a:pt x="341431" y="520541"/>
                  </a:cubicBezTo>
                  <a:cubicBezTo>
                    <a:pt x="341431" y="448246"/>
                    <a:pt x="400200" y="389287"/>
                    <a:pt x="472590" y="389287"/>
                  </a:cubicBezTo>
                  <a:cubicBezTo>
                    <a:pt x="544980" y="389287"/>
                    <a:pt x="603845" y="448246"/>
                    <a:pt x="603845" y="520541"/>
                  </a:cubicBezTo>
                  <a:cubicBezTo>
                    <a:pt x="603845" y="526828"/>
                    <a:pt x="603368" y="533019"/>
                    <a:pt x="602511" y="539115"/>
                  </a:cubicBezTo>
                  <a:cubicBezTo>
                    <a:pt x="600797" y="551307"/>
                    <a:pt x="597368" y="562927"/>
                    <a:pt x="592415" y="573786"/>
                  </a:cubicBezTo>
                  <a:cubicBezTo>
                    <a:pt x="576222" y="610267"/>
                    <a:pt x="543837" y="637984"/>
                    <a:pt x="504404" y="647795"/>
                  </a:cubicBezTo>
                  <a:cubicBezTo>
                    <a:pt x="496498" y="649891"/>
                    <a:pt x="488306" y="651129"/>
                    <a:pt x="479924" y="651605"/>
                  </a:cubicBezTo>
                  <a:cubicBezTo>
                    <a:pt x="477448" y="651701"/>
                    <a:pt x="475067" y="651796"/>
                    <a:pt x="472590" y="651796"/>
                  </a:cubicBezTo>
                  <a:cubicBezTo>
                    <a:pt x="470876" y="651796"/>
                    <a:pt x="469256" y="651796"/>
                    <a:pt x="467542" y="651701"/>
                  </a:cubicBezTo>
                  <a:cubicBezTo>
                    <a:pt x="459160" y="651415"/>
                    <a:pt x="450873" y="650272"/>
                    <a:pt x="442967" y="648367"/>
                  </a:cubicBezTo>
                  <a:cubicBezTo>
                    <a:pt x="402963" y="639127"/>
                    <a:pt x="369911" y="611410"/>
                    <a:pt x="353337" y="574834"/>
                  </a:cubicBezTo>
                  <a:close/>
                  <a:moveTo>
                    <a:pt x="493736" y="1056323"/>
                  </a:moveTo>
                  <a:lnTo>
                    <a:pt x="493736" y="1000506"/>
                  </a:lnTo>
                  <a:cubicBezTo>
                    <a:pt x="493736" y="990790"/>
                    <a:pt x="486116" y="983075"/>
                    <a:pt x="476591" y="983075"/>
                  </a:cubicBezTo>
                  <a:cubicBezTo>
                    <a:pt x="467066" y="983075"/>
                    <a:pt x="459446" y="990886"/>
                    <a:pt x="459446" y="1000506"/>
                  </a:cubicBezTo>
                  <a:lnTo>
                    <a:pt x="459446" y="1056227"/>
                  </a:lnTo>
                  <a:cubicBezTo>
                    <a:pt x="406106" y="1054322"/>
                    <a:pt x="354194" y="1044797"/>
                    <a:pt x="305141" y="1028129"/>
                  </a:cubicBezTo>
                  <a:lnTo>
                    <a:pt x="463637" y="686752"/>
                  </a:lnTo>
                  <a:cubicBezTo>
                    <a:pt x="466589" y="686848"/>
                    <a:pt x="469638" y="686943"/>
                    <a:pt x="472590" y="686943"/>
                  </a:cubicBezTo>
                  <a:cubicBezTo>
                    <a:pt x="476305" y="686943"/>
                    <a:pt x="480020" y="686848"/>
                    <a:pt x="483734" y="686562"/>
                  </a:cubicBezTo>
                  <a:lnTo>
                    <a:pt x="643755" y="1031272"/>
                  </a:lnTo>
                  <a:cubicBezTo>
                    <a:pt x="595748" y="1046416"/>
                    <a:pt x="545361" y="1054989"/>
                    <a:pt x="493736" y="1056323"/>
                  </a:cubicBezTo>
                  <a:close/>
                </a:path>
              </a:pathLst>
            </a:custGeom>
            <a:solidFill>
              <a:srgbClr val="FFFFFF">
                <a:alpha val="1573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65" name="Google Shape;65;p1"/>
            <p:cNvSpPr/>
            <p:nvPr/>
          </p:nvSpPr>
          <p:spPr>
            <a:xfrm>
              <a:off x="7034783" y="3243642"/>
              <a:ext cx="58292" cy="58293"/>
            </a:xfrm>
            <a:custGeom>
              <a:rect b="b" l="l" r="r" t="t"/>
              <a:pathLst>
                <a:path extrusionOk="0" h="58293" w="58292">
                  <a:moveTo>
                    <a:pt x="58293" y="29147"/>
                  </a:moveTo>
                  <a:cubicBezTo>
                    <a:pt x="58293" y="13049"/>
                    <a:pt x="45244" y="0"/>
                    <a:pt x="29146" y="0"/>
                  </a:cubicBezTo>
                  <a:cubicBezTo>
                    <a:pt x="13049" y="0"/>
                    <a:pt x="0" y="13049"/>
                    <a:pt x="0" y="29147"/>
                  </a:cubicBezTo>
                  <a:cubicBezTo>
                    <a:pt x="0" y="45244"/>
                    <a:pt x="13049" y="58293"/>
                    <a:pt x="29146" y="58293"/>
                  </a:cubicBezTo>
                  <a:cubicBezTo>
                    <a:pt x="45148" y="58293"/>
                    <a:pt x="58293" y="45244"/>
                    <a:pt x="58293" y="29147"/>
                  </a:cubicBezTo>
                  <a:close/>
                  <a:moveTo>
                    <a:pt x="23051" y="29147"/>
                  </a:moveTo>
                  <a:cubicBezTo>
                    <a:pt x="23051" y="25718"/>
                    <a:pt x="25718" y="23051"/>
                    <a:pt x="29146" y="23051"/>
                  </a:cubicBezTo>
                  <a:cubicBezTo>
                    <a:pt x="32480" y="23051"/>
                    <a:pt x="35243" y="25718"/>
                    <a:pt x="35243" y="29147"/>
                  </a:cubicBezTo>
                  <a:cubicBezTo>
                    <a:pt x="35243" y="32576"/>
                    <a:pt x="32576" y="35243"/>
                    <a:pt x="29146" y="35243"/>
                  </a:cubicBezTo>
                  <a:cubicBezTo>
                    <a:pt x="25718" y="35243"/>
                    <a:pt x="23051" y="32576"/>
                    <a:pt x="23051" y="29147"/>
                  </a:cubicBezTo>
                  <a:close/>
                </a:path>
              </a:pathLst>
            </a:custGeom>
            <a:solidFill>
              <a:srgbClr val="FFFFFF">
                <a:alpha val="1573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grpSp>
        <p:nvGrpSpPr>
          <p:cNvPr id="66" name="Google Shape;66;p1"/>
          <p:cNvGrpSpPr/>
          <p:nvPr/>
        </p:nvGrpSpPr>
        <p:grpSpPr>
          <a:xfrm rot="1155841">
            <a:off x="8380079" y="4383783"/>
            <a:ext cx="1088710" cy="940486"/>
            <a:chOff x="4473320" y="1359978"/>
            <a:chExt cx="1435607" cy="1240155"/>
          </a:xfrm>
        </p:grpSpPr>
        <p:sp>
          <p:nvSpPr>
            <p:cNvPr id="67" name="Google Shape;67;p1"/>
            <p:cNvSpPr/>
            <p:nvPr/>
          </p:nvSpPr>
          <p:spPr>
            <a:xfrm>
              <a:off x="4473320" y="1359978"/>
              <a:ext cx="1435607" cy="901826"/>
            </a:xfrm>
            <a:custGeom>
              <a:rect b="b" l="l" r="r" t="t"/>
              <a:pathLst>
                <a:path extrusionOk="0" h="901826" w="1435607">
                  <a:moveTo>
                    <a:pt x="1418177" y="598361"/>
                  </a:moveTo>
                  <a:lnTo>
                    <a:pt x="1330547" y="598361"/>
                  </a:lnTo>
                  <a:cubicBezTo>
                    <a:pt x="1322642" y="267176"/>
                    <a:pt x="1050989" y="0"/>
                    <a:pt x="717804" y="0"/>
                  </a:cubicBezTo>
                  <a:cubicBezTo>
                    <a:pt x="384715" y="0"/>
                    <a:pt x="112967" y="267081"/>
                    <a:pt x="105156" y="598265"/>
                  </a:cubicBezTo>
                  <a:lnTo>
                    <a:pt x="17526" y="598265"/>
                  </a:lnTo>
                  <a:cubicBezTo>
                    <a:pt x="7811" y="598265"/>
                    <a:pt x="0" y="606076"/>
                    <a:pt x="0" y="615791"/>
                  </a:cubicBezTo>
                  <a:lnTo>
                    <a:pt x="0" y="884301"/>
                  </a:lnTo>
                  <a:cubicBezTo>
                    <a:pt x="0" y="894017"/>
                    <a:pt x="7811" y="901827"/>
                    <a:pt x="17526" y="901827"/>
                  </a:cubicBezTo>
                  <a:lnTo>
                    <a:pt x="1418082" y="901827"/>
                  </a:lnTo>
                  <a:cubicBezTo>
                    <a:pt x="1427798" y="901827"/>
                    <a:pt x="1435608" y="894017"/>
                    <a:pt x="1435608" y="884301"/>
                  </a:cubicBezTo>
                  <a:lnTo>
                    <a:pt x="1435608" y="615887"/>
                  </a:lnTo>
                  <a:cubicBezTo>
                    <a:pt x="1435608" y="606171"/>
                    <a:pt x="1427798" y="598361"/>
                    <a:pt x="1418177" y="598361"/>
                  </a:cubicBezTo>
                  <a:close/>
                  <a:moveTo>
                    <a:pt x="1400651" y="866870"/>
                  </a:moveTo>
                  <a:lnTo>
                    <a:pt x="1266444" y="866870"/>
                  </a:lnTo>
                  <a:lnTo>
                    <a:pt x="1266444" y="759333"/>
                  </a:lnTo>
                  <a:cubicBezTo>
                    <a:pt x="1266444" y="749618"/>
                    <a:pt x="1258824" y="741807"/>
                    <a:pt x="1249299" y="741807"/>
                  </a:cubicBezTo>
                  <a:cubicBezTo>
                    <a:pt x="1239774" y="741807"/>
                    <a:pt x="1232154" y="749618"/>
                    <a:pt x="1232154" y="759333"/>
                  </a:cubicBezTo>
                  <a:lnTo>
                    <a:pt x="1232154" y="866870"/>
                  </a:lnTo>
                  <a:lnTo>
                    <a:pt x="1115568" y="866870"/>
                  </a:lnTo>
                  <a:lnTo>
                    <a:pt x="1115568" y="759333"/>
                  </a:lnTo>
                  <a:cubicBezTo>
                    <a:pt x="1115568" y="749618"/>
                    <a:pt x="1107662" y="741807"/>
                    <a:pt x="1097852" y="741807"/>
                  </a:cubicBezTo>
                  <a:cubicBezTo>
                    <a:pt x="1088041" y="741807"/>
                    <a:pt x="1080135" y="749618"/>
                    <a:pt x="1080135" y="759333"/>
                  </a:cubicBezTo>
                  <a:lnTo>
                    <a:pt x="1080135" y="866870"/>
                  </a:lnTo>
                  <a:lnTo>
                    <a:pt x="963549" y="866870"/>
                  </a:lnTo>
                  <a:lnTo>
                    <a:pt x="963549" y="759333"/>
                  </a:lnTo>
                  <a:cubicBezTo>
                    <a:pt x="963549" y="749618"/>
                    <a:pt x="955643" y="741807"/>
                    <a:pt x="945833" y="741807"/>
                  </a:cubicBezTo>
                  <a:cubicBezTo>
                    <a:pt x="936022" y="741807"/>
                    <a:pt x="928116" y="749618"/>
                    <a:pt x="928116" y="759333"/>
                  </a:cubicBezTo>
                  <a:lnTo>
                    <a:pt x="928116" y="866870"/>
                  </a:lnTo>
                  <a:lnTo>
                    <a:pt x="811530" y="866870"/>
                  </a:lnTo>
                  <a:lnTo>
                    <a:pt x="811530" y="759333"/>
                  </a:lnTo>
                  <a:cubicBezTo>
                    <a:pt x="811530" y="749618"/>
                    <a:pt x="803624" y="741807"/>
                    <a:pt x="793814" y="741807"/>
                  </a:cubicBezTo>
                  <a:cubicBezTo>
                    <a:pt x="784003" y="741807"/>
                    <a:pt x="776097" y="749618"/>
                    <a:pt x="776097" y="759333"/>
                  </a:cubicBezTo>
                  <a:lnTo>
                    <a:pt x="776097" y="866870"/>
                  </a:lnTo>
                  <a:lnTo>
                    <a:pt x="659511" y="866870"/>
                  </a:lnTo>
                  <a:lnTo>
                    <a:pt x="659511" y="759333"/>
                  </a:lnTo>
                  <a:cubicBezTo>
                    <a:pt x="659511" y="749618"/>
                    <a:pt x="651891" y="741807"/>
                    <a:pt x="642366" y="741807"/>
                  </a:cubicBezTo>
                  <a:cubicBezTo>
                    <a:pt x="632841" y="741807"/>
                    <a:pt x="625221" y="749618"/>
                    <a:pt x="625221" y="759333"/>
                  </a:cubicBezTo>
                  <a:lnTo>
                    <a:pt x="625221" y="866870"/>
                  </a:lnTo>
                  <a:lnTo>
                    <a:pt x="508635" y="866870"/>
                  </a:lnTo>
                  <a:lnTo>
                    <a:pt x="508635" y="759333"/>
                  </a:lnTo>
                  <a:cubicBezTo>
                    <a:pt x="508635" y="749618"/>
                    <a:pt x="500729" y="741807"/>
                    <a:pt x="490918" y="741807"/>
                  </a:cubicBezTo>
                  <a:cubicBezTo>
                    <a:pt x="481108" y="741807"/>
                    <a:pt x="473202" y="749618"/>
                    <a:pt x="473202" y="759333"/>
                  </a:cubicBezTo>
                  <a:lnTo>
                    <a:pt x="473202" y="866870"/>
                  </a:lnTo>
                  <a:lnTo>
                    <a:pt x="356616" y="866870"/>
                  </a:lnTo>
                  <a:lnTo>
                    <a:pt x="356616" y="759333"/>
                  </a:lnTo>
                  <a:cubicBezTo>
                    <a:pt x="356616" y="749618"/>
                    <a:pt x="348710" y="741807"/>
                    <a:pt x="338900" y="741807"/>
                  </a:cubicBezTo>
                  <a:cubicBezTo>
                    <a:pt x="329089" y="741807"/>
                    <a:pt x="321183" y="749618"/>
                    <a:pt x="321183" y="759333"/>
                  </a:cubicBezTo>
                  <a:lnTo>
                    <a:pt x="321183" y="866870"/>
                  </a:lnTo>
                  <a:lnTo>
                    <a:pt x="204597" y="866870"/>
                  </a:lnTo>
                  <a:lnTo>
                    <a:pt x="204597" y="759333"/>
                  </a:lnTo>
                  <a:cubicBezTo>
                    <a:pt x="204597" y="749618"/>
                    <a:pt x="196691" y="741807"/>
                    <a:pt x="186880" y="741807"/>
                  </a:cubicBezTo>
                  <a:cubicBezTo>
                    <a:pt x="177070" y="741807"/>
                    <a:pt x="169164" y="749618"/>
                    <a:pt x="169164" y="759333"/>
                  </a:cubicBezTo>
                  <a:lnTo>
                    <a:pt x="169164" y="866870"/>
                  </a:lnTo>
                  <a:lnTo>
                    <a:pt x="35052" y="866870"/>
                  </a:lnTo>
                  <a:lnTo>
                    <a:pt x="35052" y="633317"/>
                  </a:lnTo>
                  <a:lnTo>
                    <a:pt x="122587" y="633317"/>
                  </a:lnTo>
                  <a:cubicBezTo>
                    <a:pt x="132302" y="633317"/>
                    <a:pt x="140113" y="625507"/>
                    <a:pt x="140113" y="615791"/>
                  </a:cubicBezTo>
                  <a:lnTo>
                    <a:pt x="140113" y="612839"/>
                  </a:lnTo>
                  <a:cubicBezTo>
                    <a:pt x="140113" y="294227"/>
                    <a:pt x="399383" y="34957"/>
                    <a:pt x="717899" y="34957"/>
                  </a:cubicBezTo>
                  <a:cubicBezTo>
                    <a:pt x="1036415" y="34957"/>
                    <a:pt x="1295686" y="294227"/>
                    <a:pt x="1295686" y="612839"/>
                  </a:cubicBezTo>
                  <a:lnTo>
                    <a:pt x="1295686" y="615791"/>
                  </a:lnTo>
                  <a:cubicBezTo>
                    <a:pt x="1295686" y="625507"/>
                    <a:pt x="1303496" y="633317"/>
                    <a:pt x="1313212" y="633317"/>
                  </a:cubicBezTo>
                  <a:lnTo>
                    <a:pt x="1400747" y="633317"/>
                  </a:lnTo>
                  <a:lnTo>
                    <a:pt x="1400747" y="866870"/>
                  </a:lnTo>
                  <a:close/>
                </a:path>
              </a:pathLst>
            </a:custGeom>
            <a:solidFill>
              <a:srgbClr val="FFFFFF">
                <a:alpha val="1573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68" name="Google Shape;68;p1"/>
            <p:cNvSpPr/>
            <p:nvPr/>
          </p:nvSpPr>
          <p:spPr>
            <a:xfrm>
              <a:off x="4829079" y="1610962"/>
              <a:ext cx="723614" cy="382333"/>
            </a:xfrm>
            <a:custGeom>
              <a:rect b="b" l="l" r="r" t="t"/>
              <a:pathLst>
                <a:path extrusionOk="0" h="382333" w="723614">
                  <a:moveTo>
                    <a:pt x="361855" y="0"/>
                  </a:moveTo>
                  <a:cubicBezTo>
                    <a:pt x="162401" y="0"/>
                    <a:pt x="0" y="162401"/>
                    <a:pt x="0" y="361855"/>
                  </a:cubicBezTo>
                  <a:cubicBezTo>
                    <a:pt x="0" y="363474"/>
                    <a:pt x="0" y="365284"/>
                    <a:pt x="190" y="366903"/>
                  </a:cubicBezTo>
                  <a:cubicBezTo>
                    <a:pt x="1238" y="375666"/>
                    <a:pt x="8668" y="382333"/>
                    <a:pt x="17621" y="382333"/>
                  </a:cubicBezTo>
                  <a:lnTo>
                    <a:pt x="286321" y="382333"/>
                  </a:lnTo>
                  <a:cubicBezTo>
                    <a:pt x="295561" y="382333"/>
                    <a:pt x="303085" y="375190"/>
                    <a:pt x="303848" y="366141"/>
                  </a:cubicBezTo>
                  <a:cubicBezTo>
                    <a:pt x="306229" y="336042"/>
                    <a:pt x="331660" y="312325"/>
                    <a:pt x="361950" y="312325"/>
                  </a:cubicBezTo>
                  <a:cubicBezTo>
                    <a:pt x="392335" y="312325"/>
                    <a:pt x="417767" y="335947"/>
                    <a:pt x="420052" y="366141"/>
                  </a:cubicBezTo>
                  <a:cubicBezTo>
                    <a:pt x="420719" y="375380"/>
                    <a:pt x="428434" y="382333"/>
                    <a:pt x="437578" y="382333"/>
                  </a:cubicBezTo>
                  <a:lnTo>
                    <a:pt x="706279" y="382333"/>
                  </a:lnTo>
                  <a:cubicBezTo>
                    <a:pt x="715137" y="382333"/>
                    <a:pt x="722662" y="375761"/>
                    <a:pt x="723424" y="366903"/>
                  </a:cubicBezTo>
                  <a:cubicBezTo>
                    <a:pt x="723614" y="365284"/>
                    <a:pt x="723614" y="363474"/>
                    <a:pt x="723614" y="361855"/>
                  </a:cubicBezTo>
                  <a:cubicBezTo>
                    <a:pt x="723709" y="162401"/>
                    <a:pt x="561308" y="0"/>
                    <a:pt x="361855" y="0"/>
                  </a:cubicBezTo>
                  <a:close/>
                  <a:moveTo>
                    <a:pt x="452437" y="347377"/>
                  </a:moveTo>
                  <a:cubicBezTo>
                    <a:pt x="441960" y="307086"/>
                    <a:pt x="405003" y="277368"/>
                    <a:pt x="362141" y="277368"/>
                  </a:cubicBezTo>
                  <a:cubicBezTo>
                    <a:pt x="319278" y="277368"/>
                    <a:pt x="282321" y="306991"/>
                    <a:pt x="271843" y="347377"/>
                  </a:cubicBezTo>
                  <a:lnTo>
                    <a:pt x="35719" y="347377"/>
                  </a:lnTo>
                  <a:cubicBezTo>
                    <a:pt x="43339" y="173926"/>
                    <a:pt x="186880" y="35052"/>
                    <a:pt x="362141" y="35052"/>
                  </a:cubicBezTo>
                  <a:cubicBezTo>
                    <a:pt x="537115" y="35052"/>
                    <a:pt x="680466" y="173260"/>
                    <a:pt x="688562" y="347377"/>
                  </a:cubicBezTo>
                  <a:lnTo>
                    <a:pt x="452437" y="347377"/>
                  </a:lnTo>
                  <a:close/>
                </a:path>
              </a:pathLst>
            </a:custGeom>
            <a:solidFill>
              <a:srgbClr val="FFFFFF">
                <a:alpha val="1573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69" name="Google Shape;69;p1"/>
            <p:cNvSpPr/>
            <p:nvPr/>
          </p:nvSpPr>
          <p:spPr>
            <a:xfrm>
              <a:off x="4549806" y="2379630"/>
              <a:ext cx="1327118" cy="220503"/>
            </a:xfrm>
            <a:custGeom>
              <a:rect b="b" l="l" r="r" t="t"/>
              <a:pathLst>
                <a:path extrusionOk="0" h="220503" w="1327118">
                  <a:moveTo>
                    <a:pt x="1315307" y="93536"/>
                  </a:moveTo>
                  <a:lnTo>
                    <a:pt x="1195197" y="51816"/>
                  </a:lnTo>
                  <a:cubicBezTo>
                    <a:pt x="1193864" y="50863"/>
                    <a:pt x="1192340" y="50006"/>
                    <a:pt x="1190720" y="49435"/>
                  </a:cubicBezTo>
                  <a:lnTo>
                    <a:pt x="1072134" y="7906"/>
                  </a:lnTo>
                  <a:cubicBezTo>
                    <a:pt x="1070419" y="6286"/>
                    <a:pt x="1068515" y="4953"/>
                    <a:pt x="1066228" y="4096"/>
                  </a:cubicBezTo>
                  <a:lnTo>
                    <a:pt x="1057275" y="952"/>
                  </a:lnTo>
                  <a:cubicBezTo>
                    <a:pt x="1055370" y="381"/>
                    <a:pt x="1053465" y="0"/>
                    <a:pt x="1051465" y="0"/>
                  </a:cubicBezTo>
                  <a:lnTo>
                    <a:pt x="350234" y="0"/>
                  </a:lnTo>
                  <a:cubicBezTo>
                    <a:pt x="350139" y="0"/>
                    <a:pt x="350044" y="0"/>
                    <a:pt x="349853" y="0"/>
                  </a:cubicBezTo>
                  <a:cubicBezTo>
                    <a:pt x="349758" y="0"/>
                    <a:pt x="349663" y="0"/>
                    <a:pt x="349472" y="0"/>
                  </a:cubicBezTo>
                  <a:lnTo>
                    <a:pt x="183737" y="0"/>
                  </a:lnTo>
                  <a:lnTo>
                    <a:pt x="183261" y="0"/>
                  </a:lnTo>
                  <a:lnTo>
                    <a:pt x="17526" y="0"/>
                  </a:lnTo>
                  <a:cubicBezTo>
                    <a:pt x="7811" y="0"/>
                    <a:pt x="0" y="7810"/>
                    <a:pt x="0" y="17526"/>
                  </a:cubicBezTo>
                  <a:lnTo>
                    <a:pt x="0" y="202978"/>
                  </a:lnTo>
                  <a:cubicBezTo>
                    <a:pt x="0" y="212693"/>
                    <a:pt x="7811" y="220504"/>
                    <a:pt x="17526" y="220504"/>
                  </a:cubicBezTo>
                  <a:lnTo>
                    <a:pt x="183261" y="220504"/>
                  </a:lnTo>
                  <a:lnTo>
                    <a:pt x="183737" y="220504"/>
                  </a:lnTo>
                  <a:lnTo>
                    <a:pt x="349472" y="220504"/>
                  </a:lnTo>
                  <a:cubicBezTo>
                    <a:pt x="349567" y="220504"/>
                    <a:pt x="349663" y="220504"/>
                    <a:pt x="349853" y="220504"/>
                  </a:cubicBezTo>
                  <a:cubicBezTo>
                    <a:pt x="349949" y="220504"/>
                    <a:pt x="350044" y="220504"/>
                    <a:pt x="350234" y="220504"/>
                  </a:cubicBezTo>
                  <a:lnTo>
                    <a:pt x="1049846" y="220504"/>
                  </a:lnTo>
                  <a:cubicBezTo>
                    <a:pt x="1051846" y="220504"/>
                    <a:pt x="1053846" y="220123"/>
                    <a:pt x="1055656" y="219551"/>
                  </a:cubicBezTo>
                  <a:lnTo>
                    <a:pt x="1066324" y="215837"/>
                  </a:lnTo>
                  <a:cubicBezTo>
                    <a:pt x="1068134" y="215170"/>
                    <a:pt x="1069848" y="214217"/>
                    <a:pt x="1071277" y="212979"/>
                  </a:cubicBezTo>
                  <a:lnTo>
                    <a:pt x="1190911" y="170402"/>
                  </a:lnTo>
                  <a:cubicBezTo>
                    <a:pt x="1191197" y="170307"/>
                    <a:pt x="1191387" y="170117"/>
                    <a:pt x="1191673" y="169926"/>
                  </a:cubicBezTo>
                  <a:lnTo>
                    <a:pt x="1315402" y="126301"/>
                  </a:lnTo>
                  <a:cubicBezTo>
                    <a:pt x="1322451" y="123730"/>
                    <a:pt x="1327118" y="117253"/>
                    <a:pt x="1327118" y="109728"/>
                  </a:cubicBezTo>
                  <a:cubicBezTo>
                    <a:pt x="1327023" y="102584"/>
                    <a:pt x="1322356" y="95917"/>
                    <a:pt x="1315307" y="93536"/>
                  </a:cubicBezTo>
                  <a:close/>
                  <a:moveTo>
                    <a:pt x="35147" y="35052"/>
                  </a:moveTo>
                  <a:lnTo>
                    <a:pt x="165925" y="35052"/>
                  </a:lnTo>
                  <a:lnTo>
                    <a:pt x="165925" y="185356"/>
                  </a:lnTo>
                  <a:lnTo>
                    <a:pt x="35147" y="185356"/>
                  </a:lnTo>
                  <a:lnTo>
                    <a:pt x="35147" y="35052"/>
                  </a:lnTo>
                  <a:close/>
                  <a:moveTo>
                    <a:pt x="1077944" y="47053"/>
                  </a:moveTo>
                  <a:lnTo>
                    <a:pt x="1167098" y="78105"/>
                  </a:lnTo>
                  <a:lnTo>
                    <a:pt x="1167098" y="141542"/>
                  </a:lnTo>
                  <a:lnTo>
                    <a:pt x="1077944" y="173260"/>
                  </a:lnTo>
                  <a:lnTo>
                    <a:pt x="1077944" y="47053"/>
                  </a:lnTo>
                  <a:close/>
                  <a:moveTo>
                    <a:pt x="332042" y="185452"/>
                  </a:moveTo>
                  <a:lnTo>
                    <a:pt x="201263" y="185452"/>
                  </a:lnTo>
                  <a:lnTo>
                    <a:pt x="201263" y="35147"/>
                  </a:lnTo>
                  <a:lnTo>
                    <a:pt x="332042" y="35147"/>
                  </a:lnTo>
                  <a:lnTo>
                    <a:pt x="332042" y="185452"/>
                  </a:lnTo>
                  <a:close/>
                  <a:moveTo>
                    <a:pt x="367760" y="35052"/>
                  </a:moveTo>
                  <a:lnTo>
                    <a:pt x="1039082" y="35052"/>
                  </a:lnTo>
                  <a:lnTo>
                    <a:pt x="1039082" y="185356"/>
                  </a:lnTo>
                  <a:lnTo>
                    <a:pt x="367760" y="185356"/>
                  </a:lnTo>
                  <a:lnTo>
                    <a:pt x="367760" y="35052"/>
                  </a:lnTo>
                  <a:close/>
                  <a:moveTo>
                    <a:pt x="1202531" y="129159"/>
                  </a:moveTo>
                  <a:lnTo>
                    <a:pt x="1202531" y="91345"/>
                  </a:lnTo>
                  <a:lnTo>
                    <a:pt x="1256728" y="110109"/>
                  </a:lnTo>
                  <a:lnTo>
                    <a:pt x="1202531" y="129159"/>
                  </a:lnTo>
                  <a:close/>
                </a:path>
              </a:pathLst>
            </a:custGeom>
            <a:solidFill>
              <a:srgbClr val="FFFFFF">
                <a:alpha val="1573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grpSp>
        <p:nvGrpSpPr>
          <p:cNvPr id="70" name="Google Shape;70;p1"/>
          <p:cNvGrpSpPr/>
          <p:nvPr/>
        </p:nvGrpSpPr>
        <p:grpSpPr>
          <a:xfrm rot="-465114">
            <a:off x="9759164" y="4367261"/>
            <a:ext cx="840079" cy="973459"/>
            <a:chOff x="4648224" y="2791086"/>
            <a:chExt cx="1107654" cy="1283517"/>
          </a:xfrm>
        </p:grpSpPr>
        <p:sp>
          <p:nvSpPr>
            <p:cNvPr id="71" name="Google Shape;71;p1"/>
            <p:cNvSpPr/>
            <p:nvPr/>
          </p:nvSpPr>
          <p:spPr>
            <a:xfrm>
              <a:off x="4648224" y="2791086"/>
              <a:ext cx="1107654" cy="1283517"/>
            </a:xfrm>
            <a:custGeom>
              <a:rect b="b" l="l" r="r" t="t"/>
              <a:pathLst>
                <a:path extrusionOk="0" h="1283517" w="1107654">
                  <a:moveTo>
                    <a:pt x="1010673" y="51649"/>
                  </a:moveTo>
                  <a:cubicBezTo>
                    <a:pt x="908470" y="-26932"/>
                    <a:pt x="765499" y="-14645"/>
                    <a:pt x="678250" y="80319"/>
                  </a:cubicBezTo>
                  <a:lnTo>
                    <a:pt x="95511" y="714684"/>
                  </a:lnTo>
                  <a:cubicBezTo>
                    <a:pt x="95130" y="715065"/>
                    <a:pt x="94939" y="715541"/>
                    <a:pt x="94558" y="715827"/>
                  </a:cubicBezTo>
                  <a:cubicBezTo>
                    <a:pt x="84843" y="728305"/>
                    <a:pt x="80747" y="743831"/>
                    <a:pt x="82747" y="759642"/>
                  </a:cubicBezTo>
                  <a:cubicBezTo>
                    <a:pt x="84747" y="775358"/>
                    <a:pt x="92749" y="789456"/>
                    <a:pt x="105322" y="798981"/>
                  </a:cubicBezTo>
                  <a:lnTo>
                    <a:pt x="116656" y="807648"/>
                  </a:lnTo>
                  <a:lnTo>
                    <a:pt x="53696" y="979289"/>
                  </a:lnTo>
                  <a:cubicBezTo>
                    <a:pt x="51029" y="986528"/>
                    <a:pt x="53315" y="994529"/>
                    <a:pt x="59411" y="999291"/>
                  </a:cubicBezTo>
                  <a:lnTo>
                    <a:pt x="99892" y="1030533"/>
                  </a:lnTo>
                  <a:lnTo>
                    <a:pt x="60840" y="1081301"/>
                  </a:lnTo>
                  <a:cubicBezTo>
                    <a:pt x="57982" y="1085016"/>
                    <a:pt x="56744" y="1089779"/>
                    <a:pt x="57316" y="1094256"/>
                  </a:cubicBezTo>
                  <a:cubicBezTo>
                    <a:pt x="57887" y="1098828"/>
                    <a:pt x="60173" y="1103018"/>
                    <a:pt x="63983" y="1105876"/>
                  </a:cubicBezTo>
                  <a:lnTo>
                    <a:pt x="93701" y="1128736"/>
                  </a:lnTo>
                  <a:lnTo>
                    <a:pt x="3595" y="1246274"/>
                  </a:lnTo>
                  <a:cubicBezTo>
                    <a:pt x="-311" y="1251418"/>
                    <a:pt x="-1073" y="1258276"/>
                    <a:pt x="1499" y="1264182"/>
                  </a:cubicBezTo>
                  <a:cubicBezTo>
                    <a:pt x="4071" y="1269992"/>
                    <a:pt x="9786" y="1273992"/>
                    <a:pt x="16168" y="1274468"/>
                  </a:cubicBezTo>
                  <a:lnTo>
                    <a:pt x="146660" y="1283517"/>
                  </a:lnTo>
                  <a:lnTo>
                    <a:pt x="147898" y="1283517"/>
                  </a:lnTo>
                  <a:cubicBezTo>
                    <a:pt x="153232" y="1283517"/>
                    <a:pt x="158376" y="1280946"/>
                    <a:pt x="161995" y="1276755"/>
                  </a:cubicBezTo>
                  <a:lnTo>
                    <a:pt x="208096" y="1216652"/>
                  </a:lnTo>
                  <a:lnTo>
                    <a:pt x="239814" y="1241036"/>
                  </a:lnTo>
                  <a:cubicBezTo>
                    <a:pt x="242958" y="1243512"/>
                    <a:pt x="246672" y="1244655"/>
                    <a:pt x="250483" y="1244655"/>
                  </a:cubicBezTo>
                  <a:cubicBezTo>
                    <a:pt x="255626" y="1244655"/>
                    <a:pt x="260865" y="1242274"/>
                    <a:pt x="264294" y="1237892"/>
                  </a:cubicBezTo>
                  <a:lnTo>
                    <a:pt x="303251" y="1187220"/>
                  </a:lnTo>
                  <a:lnTo>
                    <a:pt x="337446" y="1213604"/>
                  </a:lnTo>
                  <a:cubicBezTo>
                    <a:pt x="340494" y="1216080"/>
                    <a:pt x="344399" y="1217223"/>
                    <a:pt x="348114" y="1217223"/>
                  </a:cubicBezTo>
                  <a:cubicBezTo>
                    <a:pt x="351448" y="1217223"/>
                    <a:pt x="354972" y="1216366"/>
                    <a:pt x="357925" y="1214175"/>
                  </a:cubicBezTo>
                  <a:lnTo>
                    <a:pt x="510420" y="1110353"/>
                  </a:lnTo>
                  <a:lnTo>
                    <a:pt x="520516" y="1118068"/>
                  </a:lnTo>
                  <a:cubicBezTo>
                    <a:pt x="531280" y="1126355"/>
                    <a:pt x="543948" y="1130355"/>
                    <a:pt x="556616" y="1130355"/>
                  </a:cubicBezTo>
                  <a:cubicBezTo>
                    <a:pt x="574523" y="1130355"/>
                    <a:pt x="592049" y="1122449"/>
                    <a:pt x="603574" y="1107209"/>
                  </a:cubicBezTo>
                  <a:cubicBezTo>
                    <a:pt x="603955" y="1106733"/>
                    <a:pt x="604241" y="1106352"/>
                    <a:pt x="604527" y="1105971"/>
                  </a:cubicBezTo>
                  <a:lnTo>
                    <a:pt x="760832" y="861369"/>
                  </a:lnTo>
                  <a:cubicBezTo>
                    <a:pt x="765976" y="853178"/>
                    <a:pt x="763594" y="842415"/>
                    <a:pt x="755498" y="837176"/>
                  </a:cubicBezTo>
                  <a:cubicBezTo>
                    <a:pt x="747402" y="832032"/>
                    <a:pt x="736543" y="834414"/>
                    <a:pt x="731305" y="842510"/>
                  </a:cubicBezTo>
                  <a:lnTo>
                    <a:pt x="575666" y="1086255"/>
                  </a:lnTo>
                  <a:cubicBezTo>
                    <a:pt x="567379" y="1096446"/>
                    <a:pt x="552425" y="1098256"/>
                    <a:pt x="542043" y="1090255"/>
                  </a:cubicBezTo>
                  <a:lnTo>
                    <a:pt x="171235" y="805172"/>
                  </a:lnTo>
                  <a:lnTo>
                    <a:pt x="148375" y="787551"/>
                  </a:lnTo>
                  <a:cubicBezTo>
                    <a:pt x="148279" y="787455"/>
                    <a:pt x="148184" y="787455"/>
                    <a:pt x="148089" y="787360"/>
                  </a:cubicBezTo>
                  <a:lnTo>
                    <a:pt x="126943" y="771072"/>
                  </a:lnTo>
                  <a:cubicBezTo>
                    <a:pt x="121800" y="767072"/>
                    <a:pt x="118561" y="761357"/>
                    <a:pt x="117704" y="754975"/>
                  </a:cubicBezTo>
                  <a:cubicBezTo>
                    <a:pt x="117037" y="748689"/>
                    <a:pt x="118561" y="742593"/>
                    <a:pt x="122181" y="737544"/>
                  </a:cubicBezTo>
                  <a:lnTo>
                    <a:pt x="704349" y="103846"/>
                  </a:lnTo>
                  <a:cubicBezTo>
                    <a:pt x="779215" y="22407"/>
                    <a:pt x="901802" y="11739"/>
                    <a:pt x="989527" y="79176"/>
                  </a:cubicBezTo>
                  <a:cubicBezTo>
                    <a:pt x="1077253" y="146613"/>
                    <a:pt x="1098493" y="267866"/>
                    <a:pt x="1038962" y="361116"/>
                  </a:cubicBezTo>
                  <a:lnTo>
                    <a:pt x="789883" y="751165"/>
                  </a:lnTo>
                  <a:cubicBezTo>
                    <a:pt x="789026" y="752498"/>
                    <a:pt x="788455" y="753832"/>
                    <a:pt x="788073" y="755261"/>
                  </a:cubicBezTo>
                  <a:lnTo>
                    <a:pt x="772262" y="780026"/>
                  </a:lnTo>
                  <a:cubicBezTo>
                    <a:pt x="767214" y="788122"/>
                    <a:pt x="769500" y="798695"/>
                    <a:pt x="777596" y="803933"/>
                  </a:cubicBezTo>
                  <a:cubicBezTo>
                    <a:pt x="780454" y="805743"/>
                    <a:pt x="783692" y="806696"/>
                    <a:pt x="786931" y="806696"/>
                  </a:cubicBezTo>
                  <a:cubicBezTo>
                    <a:pt x="792550" y="806696"/>
                    <a:pt x="798265" y="803933"/>
                    <a:pt x="801504" y="798599"/>
                  </a:cubicBezTo>
                  <a:lnTo>
                    <a:pt x="819506" y="770406"/>
                  </a:lnTo>
                  <a:cubicBezTo>
                    <a:pt x="819982" y="769644"/>
                    <a:pt x="820268" y="768977"/>
                    <a:pt x="820649" y="768215"/>
                  </a:cubicBezTo>
                  <a:lnTo>
                    <a:pt x="1068680" y="379881"/>
                  </a:lnTo>
                  <a:cubicBezTo>
                    <a:pt x="1137736" y="271391"/>
                    <a:pt x="1112971" y="130135"/>
                    <a:pt x="1010673" y="51649"/>
                  </a:cubicBezTo>
                  <a:close/>
                  <a:moveTo>
                    <a:pt x="139707" y="1247799"/>
                  </a:moveTo>
                  <a:lnTo>
                    <a:pt x="51029" y="1241607"/>
                  </a:lnTo>
                  <a:lnTo>
                    <a:pt x="121228" y="1149882"/>
                  </a:lnTo>
                  <a:lnTo>
                    <a:pt x="180093" y="1195125"/>
                  </a:lnTo>
                  <a:lnTo>
                    <a:pt x="139707" y="1247799"/>
                  </a:lnTo>
                  <a:close/>
                  <a:moveTo>
                    <a:pt x="247149" y="1202555"/>
                  </a:moveTo>
                  <a:lnTo>
                    <a:pt x="229337" y="1188839"/>
                  </a:lnTo>
                  <a:lnTo>
                    <a:pt x="115037" y="1100923"/>
                  </a:lnTo>
                  <a:lnTo>
                    <a:pt x="99130" y="1088636"/>
                  </a:lnTo>
                  <a:lnTo>
                    <a:pt x="127515" y="1051774"/>
                  </a:lnTo>
                  <a:lnTo>
                    <a:pt x="275438" y="1165788"/>
                  </a:lnTo>
                  <a:lnTo>
                    <a:pt x="247149" y="1202555"/>
                  </a:lnTo>
                  <a:close/>
                  <a:moveTo>
                    <a:pt x="480892" y="1088255"/>
                  </a:moveTo>
                  <a:lnTo>
                    <a:pt x="348781" y="1178075"/>
                  </a:lnTo>
                  <a:lnTo>
                    <a:pt x="324682" y="1159502"/>
                  </a:lnTo>
                  <a:lnTo>
                    <a:pt x="296869" y="1138071"/>
                  </a:lnTo>
                  <a:lnTo>
                    <a:pt x="148851" y="1023961"/>
                  </a:lnTo>
                  <a:lnTo>
                    <a:pt x="121228" y="1002720"/>
                  </a:lnTo>
                  <a:lnTo>
                    <a:pt x="90843" y="979289"/>
                  </a:lnTo>
                  <a:lnTo>
                    <a:pt x="145803" y="830032"/>
                  </a:lnTo>
                  <a:lnTo>
                    <a:pt x="211525" y="880610"/>
                  </a:lnTo>
                  <a:lnTo>
                    <a:pt x="480892" y="1088255"/>
                  </a:lnTo>
                  <a:close/>
                </a:path>
              </a:pathLst>
            </a:custGeom>
            <a:solidFill>
              <a:srgbClr val="FFFFFF">
                <a:alpha val="1573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72" name="Google Shape;72;p1"/>
            <p:cNvSpPr/>
            <p:nvPr/>
          </p:nvSpPr>
          <p:spPr>
            <a:xfrm>
              <a:off x="5046004" y="2971573"/>
              <a:ext cx="536065" cy="640115"/>
            </a:xfrm>
            <a:custGeom>
              <a:rect b="b" l="l" r="r" t="t"/>
              <a:pathLst>
                <a:path extrusionOk="0" h="640115" w="536065">
                  <a:moveTo>
                    <a:pt x="535264" y="81379"/>
                  </a:moveTo>
                  <a:cubicBezTo>
                    <a:pt x="532026" y="56519"/>
                    <a:pt x="519358" y="34611"/>
                    <a:pt x="499641" y="19371"/>
                  </a:cubicBezTo>
                  <a:cubicBezTo>
                    <a:pt x="458684" y="-12061"/>
                    <a:pt x="399914" y="-4441"/>
                    <a:pt x="368482" y="36421"/>
                  </a:cubicBezTo>
                  <a:lnTo>
                    <a:pt x="19295" y="489811"/>
                  </a:lnTo>
                  <a:cubicBezTo>
                    <a:pt x="-12042" y="530673"/>
                    <a:pt x="-4422" y="589347"/>
                    <a:pt x="36440" y="620780"/>
                  </a:cubicBezTo>
                  <a:cubicBezTo>
                    <a:pt x="53395" y="633829"/>
                    <a:pt x="73492" y="640116"/>
                    <a:pt x="93400" y="640116"/>
                  </a:cubicBezTo>
                  <a:cubicBezTo>
                    <a:pt x="121498" y="640116"/>
                    <a:pt x="149311" y="627543"/>
                    <a:pt x="167599" y="603730"/>
                  </a:cubicBezTo>
                  <a:lnTo>
                    <a:pt x="516786" y="150340"/>
                  </a:lnTo>
                  <a:cubicBezTo>
                    <a:pt x="531835" y="130623"/>
                    <a:pt x="538503" y="106239"/>
                    <a:pt x="535264" y="81379"/>
                  </a:cubicBezTo>
                  <a:close/>
                  <a:moveTo>
                    <a:pt x="489068" y="129004"/>
                  </a:moveTo>
                  <a:lnTo>
                    <a:pt x="139882" y="582394"/>
                  </a:lnTo>
                  <a:cubicBezTo>
                    <a:pt x="130452" y="594681"/>
                    <a:pt x="116641" y="602587"/>
                    <a:pt x="101115" y="604587"/>
                  </a:cubicBezTo>
                  <a:cubicBezTo>
                    <a:pt x="85589" y="606588"/>
                    <a:pt x="70254" y="602492"/>
                    <a:pt x="57967" y="593062"/>
                  </a:cubicBezTo>
                  <a:cubicBezTo>
                    <a:pt x="32344" y="573441"/>
                    <a:pt x="27582" y="536769"/>
                    <a:pt x="47203" y="511242"/>
                  </a:cubicBezTo>
                  <a:lnTo>
                    <a:pt x="396390" y="57852"/>
                  </a:lnTo>
                  <a:cubicBezTo>
                    <a:pt x="407820" y="42898"/>
                    <a:pt x="425251" y="35088"/>
                    <a:pt x="442777" y="35088"/>
                  </a:cubicBezTo>
                  <a:cubicBezTo>
                    <a:pt x="455159" y="35088"/>
                    <a:pt x="467637" y="39088"/>
                    <a:pt x="478400" y="47184"/>
                  </a:cubicBezTo>
                  <a:cubicBezTo>
                    <a:pt x="490687" y="56614"/>
                    <a:pt x="498593" y="70425"/>
                    <a:pt x="500593" y="85951"/>
                  </a:cubicBezTo>
                  <a:cubicBezTo>
                    <a:pt x="502594" y="101477"/>
                    <a:pt x="498498" y="116812"/>
                    <a:pt x="489068" y="129004"/>
                  </a:cubicBezTo>
                  <a:close/>
                </a:path>
              </a:pathLst>
            </a:custGeom>
            <a:solidFill>
              <a:srgbClr val="FFFFFF">
                <a:alpha val="1573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grpSp>
        <p:nvGrpSpPr>
          <p:cNvPr id="73" name="Google Shape;73;p1"/>
          <p:cNvGrpSpPr/>
          <p:nvPr/>
        </p:nvGrpSpPr>
        <p:grpSpPr>
          <a:xfrm>
            <a:off x="8261813" y="5673609"/>
            <a:ext cx="989891" cy="989871"/>
            <a:chOff x="8213288" y="4257484"/>
            <a:chExt cx="1305236" cy="1305210"/>
          </a:xfrm>
        </p:grpSpPr>
        <p:sp>
          <p:nvSpPr>
            <p:cNvPr id="74" name="Google Shape;74;p1"/>
            <p:cNvSpPr/>
            <p:nvPr/>
          </p:nvSpPr>
          <p:spPr>
            <a:xfrm>
              <a:off x="8213288" y="4257484"/>
              <a:ext cx="1305236" cy="1305210"/>
            </a:xfrm>
            <a:custGeom>
              <a:rect b="b" l="l" r="r" t="t"/>
              <a:pathLst>
                <a:path extrusionOk="0" h="1305210" w="1305236">
                  <a:moveTo>
                    <a:pt x="1238369" y="828199"/>
                  </a:moveTo>
                  <a:lnTo>
                    <a:pt x="1236559" y="827532"/>
                  </a:lnTo>
                  <a:cubicBezTo>
                    <a:pt x="1206937" y="815816"/>
                    <a:pt x="1177504" y="801719"/>
                    <a:pt x="1149025" y="788099"/>
                  </a:cubicBezTo>
                  <a:cubicBezTo>
                    <a:pt x="1140453" y="784003"/>
                    <a:pt x="1131880" y="780002"/>
                    <a:pt x="1123307" y="775907"/>
                  </a:cubicBezTo>
                  <a:lnTo>
                    <a:pt x="842320" y="643604"/>
                  </a:lnTo>
                  <a:cubicBezTo>
                    <a:pt x="805268" y="626174"/>
                    <a:pt x="768215" y="608648"/>
                    <a:pt x="731068" y="591217"/>
                  </a:cubicBezTo>
                  <a:lnTo>
                    <a:pt x="726115" y="588931"/>
                  </a:lnTo>
                  <a:cubicBezTo>
                    <a:pt x="716019" y="566738"/>
                    <a:pt x="704874" y="545021"/>
                    <a:pt x="692111" y="524256"/>
                  </a:cubicBezTo>
                  <a:lnTo>
                    <a:pt x="691063" y="522637"/>
                  </a:lnTo>
                  <a:cubicBezTo>
                    <a:pt x="688300" y="518160"/>
                    <a:pt x="684300" y="511588"/>
                    <a:pt x="680014" y="503682"/>
                  </a:cubicBezTo>
                  <a:cubicBezTo>
                    <a:pt x="679728" y="502444"/>
                    <a:pt x="679252" y="501206"/>
                    <a:pt x="678680" y="499967"/>
                  </a:cubicBezTo>
                  <a:cubicBezTo>
                    <a:pt x="660392" y="464725"/>
                    <a:pt x="655154" y="432911"/>
                    <a:pt x="663060" y="405765"/>
                  </a:cubicBezTo>
                  <a:cubicBezTo>
                    <a:pt x="667631" y="390334"/>
                    <a:pt x="678299" y="377285"/>
                    <a:pt x="689634" y="363474"/>
                  </a:cubicBezTo>
                  <a:cubicBezTo>
                    <a:pt x="698302" y="352806"/>
                    <a:pt x="707255" y="341948"/>
                    <a:pt x="714304" y="328993"/>
                  </a:cubicBezTo>
                  <a:cubicBezTo>
                    <a:pt x="730020" y="300038"/>
                    <a:pt x="741545" y="269176"/>
                    <a:pt x="748689" y="237363"/>
                  </a:cubicBezTo>
                  <a:cubicBezTo>
                    <a:pt x="758595" y="192119"/>
                    <a:pt x="766120" y="107632"/>
                    <a:pt x="706970" y="48292"/>
                  </a:cubicBezTo>
                  <a:cubicBezTo>
                    <a:pt x="642676" y="-16097"/>
                    <a:pt x="538186" y="-16097"/>
                    <a:pt x="473988" y="48292"/>
                  </a:cubicBezTo>
                  <a:cubicBezTo>
                    <a:pt x="441698" y="80677"/>
                    <a:pt x="423982" y="128397"/>
                    <a:pt x="426554" y="176022"/>
                  </a:cubicBezTo>
                  <a:cubicBezTo>
                    <a:pt x="429602" y="229933"/>
                    <a:pt x="511516" y="426244"/>
                    <a:pt x="523042" y="452342"/>
                  </a:cubicBezTo>
                  <a:cubicBezTo>
                    <a:pt x="532091" y="472916"/>
                    <a:pt x="539711" y="488347"/>
                    <a:pt x="546473" y="501967"/>
                  </a:cubicBezTo>
                  <a:cubicBezTo>
                    <a:pt x="552760" y="514731"/>
                    <a:pt x="557903" y="525304"/>
                    <a:pt x="562570" y="536353"/>
                  </a:cubicBezTo>
                  <a:cubicBezTo>
                    <a:pt x="562761" y="537877"/>
                    <a:pt x="563047" y="539496"/>
                    <a:pt x="563619" y="540925"/>
                  </a:cubicBezTo>
                  <a:cubicBezTo>
                    <a:pt x="566476" y="547783"/>
                    <a:pt x="569143" y="555117"/>
                    <a:pt x="571810" y="563880"/>
                  </a:cubicBezTo>
                  <a:cubicBezTo>
                    <a:pt x="572953" y="567404"/>
                    <a:pt x="573905" y="571024"/>
                    <a:pt x="574953" y="574643"/>
                  </a:cubicBezTo>
                  <a:cubicBezTo>
                    <a:pt x="571619" y="573786"/>
                    <a:pt x="568286" y="572833"/>
                    <a:pt x="564952" y="571786"/>
                  </a:cubicBezTo>
                  <a:cubicBezTo>
                    <a:pt x="555998" y="569024"/>
                    <a:pt x="548760" y="566452"/>
                    <a:pt x="541997" y="563594"/>
                  </a:cubicBezTo>
                  <a:cubicBezTo>
                    <a:pt x="541616" y="563404"/>
                    <a:pt x="541234" y="563404"/>
                    <a:pt x="540758" y="563213"/>
                  </a:cubicBezTo>
                  <a:cubicBezTo>
                    <a:pt x="527804" y="558070"/>
                    <a:pt x="516279" y="552450"/>
                    <a:pt x="501801" y="545211"/>
                  </a:cubicBezTo>
                  <a:cubicBezTo>
                    <a:pt x="488180" y="538543"/>
                    <a:pt x="472750" y="530924"/>
                    <a:pt x="452176" y="521780"/>
                  </a:cubicBezTo>
                  <a:cubicBezTo>
                    <a:pt x="426173" y="510254"/>
                    <a:pt x="229862" y="428339"/>
                    <a:pt x="175951" y="425291"/>
                  </a:cubicBezTo>
                  <a:cubicBezTo>
                    <a:pt x="128421" y="422719"/>
                    <a:pt x="80606" y="440436"/>
                    <a:pt x="48220" y="472726"/>
                  </a:cubicBezTo>
                  <a:cubicBezTo>
                    <a:pt x="-16073" y="537019"/>
                    <a:pt x="-16073" y="641604"/>
                    <a:pt x="48220" y="705802"/>
                  </a:cubicBezTo>
                  <a:cubicBezTo>
                    <a:pt x="86320" y="743807"/>
                    <a:pt x="134898" y="754285"/>
                    <a:pt x="176808" y="754285"/>
                  </a:cubicBezTo>
                  <a:cubicBezTo>
                    <a:pt x="200049" y="754285"/>
                    <a:pt x="221290" y="751141"/>
                    <a:pt x="237673" y="747427"/>
                  </a:cubicBezTo>
                  <a:cubicBezTo>
                    <a:pt x="269391" y="740283"/>
                    <a:pt x="300252" y="728758"/>
                    <a:pt x="329303" y="713041"/>
                  </a:cubicBezTo>
                  <a:cubicBezTo>
                    <a:pt x="342162" y="705898"/>
                    <a:pt x="353116" y="696944"/>
                    <a:pt x="363594" y="688372"/>
                  </a:cubicBezTo>
                  <a:cubicBezTo>
                    <a:pt x="377404" y="677037"/>
                    <a:pt x="390454" y="666369"/>
                    <a:pt x="405885" y="661797"/>
                  </a:cubicBezTo>
                  <a:cubicBezTo>
                    <a:pt x="433031" y="653891"/>
                    <a:pt x="464844" y="659130"/>
                    <a:pt x="499992" y="677418"/>
                  </a:cubicBezTo>
                  <a:cubicBezTo>
                    <a:pt x="500277" y="677608"/>
                    <a:pt x="500658" y="677894"/>
                    <a:pt x="500944" y="677990"/>
                  </a:cubicBezTo>
                  <a:cubicBezTo>
                    <a:pt x="510754" y="683133"/>
                    <a:pt x="518565" y="687991"/>
                    <a:pt x="523804" y="691229"/>
                  </a:cubicBezTo>
                  <a:lnTo>
                    <a:pt x="525328" y="692182"/>
                  </a:lnTo>
                  <a:cubicBezTo>
                    <a:pt x="545711" y="704755"/>
                    <a:pt x="567047" y="715804"/>
                    <a:pt x="588955" y="725805"/>
                  </a:cubicBezTo>
                  <a:cubicBezTo>
                    <a:pt x="607148" y="764476"/>
                    <a:pt x="625436" y="803243"/>
                    <a:pt x="643628" y="841724"/>
                  </a:cubicBezTo>
                  <a:lnTo>
                    <a:pt x="775931" y="1123093"/>
                  </a:lnTo>
                  <a:cubicBezTo>
                    <a:pt x="779931" y="1131665"/>
                    <a:pt x="784027" y="1140238"/>
                    <a:pt x="788123" y="1148715"/>
                  </a:cubicBezTo>
                  <a:cubicBezTo>
                    <a:pt x="801744" y="1177290"/>
                    <a:pt x="815840" y="1206817"/>
                    <a:pt x="827461" y="1236535"/>
                  </a:cubicBezTo>
                  <a:lnTo>
                    <a:pt x="828223" y="1238345"/>
                  </a:lnTo>
                  <a:cubicBezTo>
                    <a:pt x="836509" y="1259205"/>
                    <a:pt x="854607" y="1305211"/>
                    <a:pt x="890231" y="1305211"/>
                  </a:cubicBezTo>
                  <a:cubicBezTo>
                    <a:pt x="894612" y="1305211"/>
                    <a:pt x="899184" y="1304544"/>
                    <a:pt x="903947" y="1303020"/>
                  </a:cubicBezTo>
                  <a:cubicBezTo>
                    <a:pt x="932141" y="1294352"/>
                    <a:pt x="942618" y="1261586"/>
                    <a:pt x="932045" y="1215295"/>
                  </a:cubicBezTo>
                  <a:cubicBezTo>
                    <a:pt x="917091" y="1149191"/>
                    <a:pt x="895755" y="1083374"/>
                    <a:pt x="875086" y="1019556"/>
                  </a:cubicBezTo>
                  <a:cubicBezTo>
                    <a:pt x="867752" y="996791"/>
                    <a:pt x="860322" y="974122"/>
                    <a:pt x="853369" y="951548"/>
                  </a:cubicBezTo>
                  <a:cubicBezTo>
                    <a:pt x="847368" y="932402"/>
                    <a:pt x="841367" y="913066"/>
                    <a:pt x="835176" y="894016"/>
                  </a:cubicBezTo>
                  <a:cubicBezTo>
                    <a:pt x="825365" y="863251"/>
                    <a:pt x="815936" y="834199"/>
                    <a:pt x="806506" y="806387"/>
                  </a:cubicBezTo>
                  <a:cubicBezTo>
                    <a:pt x="834319" y="815721"/>
                    <a:pt x="863465" y="825246"/>
                    <a:pt x="894517" y="835152"/>
                  </a:cubicBezTo>
                  <a:cubicBezTo>
                    <a:pt x="913472" y="841153"/>
                    <a:pt x="932712" y="847249"/>
                    <a:pt x="951857" y="853249"/>
                  </a:cubicBezTo>
                  <a:cubicBezTo>
                    <a:pt x="974432" y="860298"/>
                    <a:pt x="997006" y="867632"/>
                    <a:pt x="1019770" y="874966"/>
                  </a:cubicBezTo>
                  <a:cubicBezTo>
                    <a:pt x="1083493" y="895731"/>
                    <a:pt x="1149311" y="916972"/>
                    <a:pt x="1215224" y="931926"/>
                  </a:cubicBezTo>
                  <a:cubicBezTo>
                    <a:pt x="1227130" y="934783"/>
                    <a:pt x="1238084" y="936022"/>
                    <a:pt x="1247990" y="936022"/>
                  </a:cubicBezTo>
                  <a:cubicBezTo>
                    <a:pt x="1262372" y="936022"/>
                    <a:pt x="1274469" y="933259"/>
                    <a:pt x="1283804" y="927830"/>
                  </a:cubicBezTo>
                  <a:cubicBezTo>
                    <a:pt x="1293138" y="922496"/>
                    <a:pt x="1299806" y="914495"/>
                    <a:pt x="1303044" y="904018"/>
                  </a:cubicBezTo>
                  <a:cubicBezTo>
                    <a:pt x="1316855" y="859060"/>
                    <a:pt x="1261801" y="837438"/>
                    <a:pt x="1238369" y="828199"/>
                  </a:cubicBezTo>
                  <a:close/>
                  <a:moveTo>
                    <a:pt x="461225" y="174212"/>
                  </a:moveTo>
                  <a:cubicBezTo>
                    <a:pt x="459129" y="136398"/>
                    <a:pt x="473131" y="98584"/>
                    <a:pt x="498372" y="73152"/>
                  </a:cubicBezTo>
                  <a:cubicBezTo>
                    <a:pt x="523613" y="47815"/>
                    <a:pt x="556951" y="35052"/>
                    <a:pt x="590193" y="35052"/>
                  </a:cubicBezTo>
                  <a:cubicBezTo>
                    <a:pt x="623531" y="35052"/>
                    <a:pt x="656677" y="47625"/>
                    <a:pt x="681728" y="73152"/>
                  </a:cubicBezTo>
                  <a:cubicBezTo>
                    <a:pt x="729163" y="120682"/>
                    <a:pt x="722400" y="191929"/>
                    <a:pt x="714113" y="230029"/>
                  </a:cubicBezTo>
                  <a:cubicBezTo>
                    <a:pt x="707732" y="258604"/>
                    <a:pt x="697349" y="286322"/>
                    <a:pt x="683253" y="312515"/>
                  </a:cubicBezTo>
                  <a:cubicBezTo>
                    <a:pt x="677823" y="322421"/>
                    <a:pt x="670298" y="331660"/>
                    <a:pt x="662297" y="341376"/>
                  </a:cubicBezTo>
                  <a:cubicBezTo>
                    <a:pt x="649248" y="357283"/>
                    <a:pt x="635723" y="373761"/>
                    <a:pt x="629245" y="396145"/>
                  </a:cubicBezTo>
                  <a:cubicBezTo>
                    <a:pt x="620292" y="427006"/>
                    <a:pt x="623435" y="460819"/>
                    <a:pt x="638485" y="497205"/>
                  </a:cubicBezTo>
                  <a:lnTo>
                    <a:pt x="590193" y="512731"/>
                  </a:lnTo>
                  <a:cubicBezTo>
                    <a:pt x="586288" y="504254"/>
                    <a:pt x="582192" y="495872"/>
                    <a:pt x="577620" y="486537"/>
                  </a:cubicBezTo>
                  <a:cubicBezTo>
                    <a:pt x="571143" y="473202"/>
                    <a:pt x="563619" y="458152"/>
                    <a:pt x="554760" y="438340"/>
                  </a:cubicBezTo>
                  <a:cubicBezTo>
                    <a:pt x="528567" y="379285"/>
                    <a:pt x="463511" y="213741"/>
                    <a:pt x="461225" y="174212"/>
                  </a:cubicBezTo>
                  <a:close/>
                  <a:moveTo>
                    <a:pt x="395883" y="628459"/>
                  </a:moveTo>
                  <a:cubicBezTo>
                    <a:pt x="373499" y="635032"/>
                    <a:pt x="357021" y="648652"/>
                    <a:pt x="341114" y="661702"/>
                  </a:cubicBezTo>
                  <a:cubicBezTo>
                    <a:pt x="331304" y="669703"/>
                    <a:pt x="322159" y="677227"/>
                    <a:pt x="312254" y="682657"/>
                  </a:cubicBezTo>
                  <a:cubicBezTo>
                    <a:pt x="286060" y="696754"/>
                    <a:pt x="258342" y="707136"/>
                    <a:pt x="229862" y="713518"/>
                  </a:cubicBezTo>
                  <a:cubicBezTo>
                    <a:pt x="191667" y="721900"/>
                    <a:pt x="120420" y="728663"/>
                    <a:pt x="72986" y="681228"/>
                  </a:cubicBezTo>
                  <a:cubicBezTo>
                    <a:pt x="22313" y="630650"/>
                    <a:pt x="22313" y="548259"/>
                    <a:pt x="72986" y="497681"/>
                  </a:cubicBezTo>
                  <a:cubicBezTo>
                    <a:pt x="96798" y="474059"/>
                    <a:pt x="131374" y="460248"/>
                    <a:pt x="166617" y="460248"/>
                  </a:cubicBezTo>
                  <a:cubicBezTo>
                    <a:pt x="169093" y="460248"/>
                    <a:pt x="171474" y="460343"/>
                    <a:pt x="173950" y="460439"/>
                  </a:cubicBezTo>
                  <a:cubicBezTo>
                    <a:pt x="213575" y="462629"/>
                    <a:pt x="378929" y="527780"/>
                    <a:pt x="437888" y="553879"/>
                  </a:cubicBezTo>
                  <a:cubicBezTo>
                    <a:pt x="457701" y="562737"/>
                    <a:pt x="472845" y="570166"/>
                    <a:pt x="486085" y="576739"/>
                  </a:cubicBezTo>
                  <a:cubicBezTo>
                    <a:pt x="495515" y="581406"/>
                    <a:pt x="504182" y="585597"/>
                    <a:pt x="512850" y="589598"/>
                  </a:cubicBezTo>
                  <a:lnTo>
                    <a:pt x="497324" y="637794"/>
                  </a:lnTo>
                  <a:cubicBezTo>
                    <a:pt x="460939" y="622649"/>
                    <a:pt x="426839" y="619506"/>
                    <a:pt x="395883" y="628459"/>
                  </a:cubicBezTo>
                  <a:close/>
                  <a:moveTo>
                    <a:pt x="541997" y="661416"/>
                  </a:moveTo>
                  <a:cubicBezTo>
                    <a:pt x="538949" y="659511"/>
                    <a:pt x="534758" y="656939"/>
                    <a:pt x="529804" y="653987"/>
                  </a:cubicBezTo>
                  <a:lnTo>
                    <a:pt x="546188" y="602742"/>
                  </a:lnTo>
                  <a:cubicBezTo>
                    <a:pt x="548854" y="603694"/>
                    <a:pt x="551617" y="604552"/>
                    <a:pt x="554474" y="605504"/>
                  </a:cubicBezTo>
                  <a:cubicBezTo>
                    <a:pt x="563713" y="608362"/>
                    <a:pt x="573144" y="610743"/>
                    <a:pt x="582763" y="612839"/>
                  </a:cubicBezTo>
                  <a:cubicBezTo>
                    <a:pt x="586193" y="636175"/>
                    <a:pt x="587145" y="660368"/>
                    <a:pt x="585811" y="685419"/>
                  </a:cubicBezTo>
                  <a:cubicBezTo>
                    <a:pt x="571238" y="678275"/>
                    <a:pt x="557142" y="670560"/>
                    <a:pt x="543520" y="662273"/>
                  </a:cubicBezTo>
                  <a:lnTo>
                    <a:pt x="541997" y="661416"/>
                  </a:lnTo>
                  <a:close/>
                  <a:moveTo>
                    <a:pt x="802124" y="904970"/>
                  </a:moveTo>
                  <a:cubicBezTo>
                    <a:pt x="808220" y="923925"/>
                    <a:pt x="814126" y="943070"/>
                    <a:pt x="820127" y="962120"/>
                  </a:cubicBezTo>
                  <a:cubicBezTo>
                    <a:pt x="827175" y="984885"/>
                    <a:pt x="834604" y="1007650"/>
                    <a:pt x="842034" y="1030510"/>
                  </a:cubicBezTo>
                  <a:cubicBezTo>
                    <a:pt x="862418" y="1093660"/>
                    <a:pt x="883468" y="1158812"/>
                    <a:pt x="898136" y="1223200"/>
                  </a:cubicBezTo>
                  <a:cubicBezTo>
                    <a:pt x="898136" y="1223391"/>
                    <a:pt x="898136" y="1223391"/>
                    <a:pt x="898136" y="1223391"/>
                  </a:cubicBezTo>
                  <a:cubicBezTo>
                    <a:pt x="902804" y="1243584"/>
                    <a:pt x="902518" y="1267111"/>
                    <a:pt x="894041" y="1269683"/>
                  </a:cubicBezTo>
                  <a:cubicBezTo>
                    <a:pt x="880134" y="1273969"/>
                    <a:pt x="866227" y="1238822"/>
                    <a:pt x="861084" y="1225582"/>
                  </a:cubicBezTo>
                  <a:lnTo>
                    <a:pt x="860322" y="1223963"/>
                  </a:lnTo>
                  <a:cubicBezTo>
                    <a:pt x="848226" y="1193006"/>
                    <a:pt x="833843" y="1162907"/>
                    <a:pt x="819936" y="1133761"/>
                  </a:cubicBezTo>
                  <a:cubicBezTo>
                    <a:pt x="815840" y="1125283"/>
                    <a:pt x="811745" y="1116901"/>
                    <a:pt x="807744" y="1108329"/>
                  </a:cubicBezTo>
                  <a:lnTo>
                    <a:pt x="675442" y="826960"/>
                  </a:lnTo>
                  <a:cubicBezTo>
                    <a:pt x="662774" y="800195"/>
                    <a:pt x="650105" y="773240"/>
                    <a:pt x="637437" y="746379"/>
                  </a:cubicBezTo>
                  <a:cubicBezTo>
                    <a:pt x="631436" y="733520"/>
                    <a:pt x="625340" y="720662"/>
                    <a:pt x="619244" y="707803"/>
                  </a:cubicBezTo>
                  <a:cubicBezTo>
                    <a:pt x="619435" y="705612"/>
                    <a:pt x="619626" y="703421"/>
                    <a:pt x="619816" y="701231"/>
                  </a:cubicBezTo>
                  <a:cubicBezTo>
                    <a:pt x="622292" y="672846"/>
                    <a:pt x="621911" y="645319"/>
                    <a:pt x="618863" y="618744"/>
                  </a:cubicBezTo>
                  <a:cubicBezTo>
                    <a:pt x="617530" y="606552"/>
                    <a:pt x="615529" y="594455"/>
                    <a:pt x="613053" y="582740"/>
                  </a:cubicBezTo>
                  <a:cubicBezTo>
                    <a:pt x="610958" y="572929"/>
                    <a:pt x="608576" y="563404"/>
                    <a:pt x="605719" y="553974"/>
                  </a:cubicBezTo>
                  <a:cubicBezTo>
                    <a:pt x="604767" y="551116"/>
                    <a:pt x="604004" y="548449"/>
                    <a:pt x="603052" y="545782"/>
                  </a:cubicBezTo>
                  <a:lnTo>
                    <a:pt x="654391" y="529304"/>
                  </a:lnTo>
                  <a:cubicBezTo>
                    <a:pt x="657154" y="534067"/>
                    <a:pt x="659630" y="538163"/>
                    <a:pt x="661631" y="541306"/>
                  </a:cubicBezTo>
                  <a:lnTo>
                    <a:pt x="662583" y="542830"/>
                  </a:lnTo>
                  <a:cubicBezTo>
                    <a:pt x="670965" y="556736"/>
                    <a:pt x="678775" y="571119"/>
                    <a:pt x="686015" y="585883"/>
                  </a:cubicBezTo>
                  <a:cubicBezTo>
                    <a:pt x="691539" y="597027"/>
                    <a:pt x="696683" y="608362"/>
                    <a:pt x="701636" y="619887"/>
                  </a:cubicBezTo>
                  <a:cubicBezTo>
                    <a:pt x="718495" y="658749"/>
                    <a:pt x="732592" y="699230"/>
                    <a:pt x="746498" y="738949"/>
                  </a:cubicBezTo>
                  <a:lnTo>
                    <a:pt x="750499" y="750284"/>
                  </a:lnTo>
                  <a:lnTo>
                    <a:pt x="754119" y="760571"/>
                  </a:lnTo>
                  <a:cubicBezTo>
                    <a:pt x="757738" y="770954"/>
                    <a:pt x="761452" y="781526"/>
                    <a:pt x="765072" y="792290"/>
                  </a:cubicBezTo>
                  <a:cubicBezTo>
                    <a:pt x="777074" y="827627"/>
                    <a:pt x="789266" y="864775"/>
                    <a:pt x="802124" y="904970"/>
                  </a:cubicBezTo>
                  <a:close/>
                  <a:moveTo>
                    <a:pt x="1269516" y="894016"/>
                  </a:moveTo>
                  <a:cubicBezTo>
                    <a:pt x="1266849" y="902589"/>
                    <a:pt x="1243322" y="902780"/>
                    <a:pt x="1223034" y="898112"/>
                  </a:cubicBezTo>
                  <a:cubicBezTo>
                    <a:pt x="1158645" y="883539"/>
                    <a:pt x="1093589" y="862489"/>
                    <a:pt x="1030629" y="842010"/>
                  </a:cubicBezTo>
                  <a:cubicBezTo>
                    <a:pt x="1007769" y="834581"/>
                    <a:pt x="985004" y="827151"/>
                    <a:pt x="962240" y="820102"/>
                  </a:cubicBezTo>
                  <a:cubicBezTo>
                    <a:pt x="943285" y="814197"/>
                    <a:pt x="924140" y="808196"/>
                    <a:pt x="905090" y="802005"/>
                  </a:cubicBezTo>
                  <a:cubicBezTo>
                    <a:pt x="864704" y="789146"/>
                    <a:pt x="827556" y="776859"/>
                    <a:pt x="792313" y="764762"/>
                  </a:cubicBezTo>
                  <a:cubicBezTo>
                    <a:pt x="790504" y="759428"/>
                    <a:pt x="788599" y="754094"/>
                    <a:pt x="786789" y="748760"/>
                  </a:cubicBezTo>
                  <a:lnTo>
                    <a:pt x="779169" y="727139"/>
                  </a:lnTo>
                  <a:cubicBezTo>
                    <a:pt x="768787" y="697325"/>
                    <a:pt x="758310" y="667131"/>
                    <a:pt x="746593" y="637413"/>
                  </a:cubicBezTo>
                  <a:cubicBezTo>
                    <a:pt x="773549" y="650081"/>
                    <a:pt x="800410" y="662749"/>
                    <a:pt x="827270" y="675418"/>
                  </a:cubicBezTo>
                  <a:lnTo>
                    <a:pt x="1108258" y="807815"/>
                  </a:lnTo>
                  <a:cubicBezTo>
                    <a:pt x="1116830" y="811911"/>
                    <a:pt x="1125212" y="815912"/>
                    <a:pt x="1133690" y="820007"/>
                  </a:cubicBezTo>
                  <a:cubicBezTo>
                    <a:pt x="1162741" y="833914"/>
                    <a:pt x="1192840" y="848297"/>
                    <a:pt x="1223701" y="860393"/>
                  </a:cubicBezTo>
                  <a:lnTo>
                    <a:pt x="1225415" y="861060"/>
                  </a:lnTo>
                  <a:cubicBezTo>
                    <a:pt x="1237988" y="865918"/>
                    <a:pt x="1269897" y="878586"/>
                    <a:pt x="1269897" y="891731"/>
                  </a:cubicBezTo>
                  <a:cubicBezTo>
                    <a:pt x="1269897" y="892492"/>
                    <a:pt x="1269707" y="893255"/>
                    <a:pt x="1269516" y="894016"/>
                  </a:cubicBezTo>
                  <a:close/>
                </a:path>
              </a:pathLst>
            </a:custGeom>
            <a:solidFill>
              <a:srgbClr val="FFFFFF">
                <a:alpha val="1573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75" name="Google Shape;75;p1"/>
            <p:cNvSpPr/>
            <p:nvPr/>
          </p:nvSpPr>
          <p:spPr>
            <a:xfrm>
              <a:off x="8308181" y="4767928"/>
              <a:ext cx="169187" cy="168783"/>
            </a:xfrm>
            <a:custGeom>
              <a:rect b="b" l="l" r="r" t="t"/>
              <a:pathLst>
                <a:path extrusionOk="0" h="168783" w="169187">
                  <a:moveTo>
                    <a:pt x="84582" y="0"/>
                  </a:moveTo>
                  <a:cubicBezTo>
                    <a:pt x="62008" y="0"/>
                    <a:pt x="40767" y="8763"/>
                    <a:pt x="24765" y="24670"/>
                  </a:cubicBezTo>
                  <a:cubicBezTo>
                    <a:pt x="8763" y="40672"/>
                    <a:pt x="0" y="61817"/>
                    <a:pt x="0" y="84296"/>
                  </a:cubicBezTo>
                  <a:cubicBezTo>
                    <a:pt x="0" y="106871"/>
                    <a:pt x="8763" y="128111"/>
                    <a:pt x="24765" y="144113"/>
                  </a:cubicBezTo>
                  <a:cubicBezTo>
                    <a:pt x="40767" y="160115"/>
                    <a:pt x="61913" y="168783"/>
                    <a:pt x="84582" y="168783"/>
                  </a:cubicBezTo>
                  <a:cubicBezTo>
                    <a:pt x="107156" y="168783"/>
                    <a:pt x="128397" y="160020"/>
                    <a:pt x="144399" y="144113"/>
                  </a:cubicBezTo>
                  <a:cubicBezTo>
                    <a:pt x="177451" y="111157"/>
                    <a:pt x="177451" y="57531"/>
                    <a:pt x="144399" y="24670"/>
                  </a:cubicBezTo>
                  <a:cubicBezTo>
                    <a:pt x="128301" y="8668"/>
                    <a:pt x="107061" y="0"/>
                    <a:pt x="84582" y="0"/>
                  </a:cubicBezTo>
                  <a:close/>
                  <a:moveTo>
                    <a:pt x="119539" y="119253"/>
                  </a:moveTo>
                  <a:cubicBezTo>
                    <a:pt x="110204" y="128588"/>
                    <a:pt x="97727" y="133731"/>
                    <a:pt x="84487" y="133731"/>
                  </a:cubicBezTo>
                  <a:cubicBezTo>
                    <a:pt x="71247" y="133731"/>
                    <a:pt x="58769" y="128588"/>
                    <a:pt x="49435" y="119253"/>
                  </a:cubicBezTo>
                  <a:cubicBezTo>
                    <a:pt x="40100" y="109918"/>
                    <a:pt x="34957" y="97441"/>
                    <a:pt x="34957" y="84296"/>
                  </a:cubicBezTo>
                  <a:cubicBezTo>
                    <a:pt x="34957" y="71152"/>
                    <a:pt x="40100" y="58674"/>
                    <a:pt x="49435" y="49339"/>
                  </a:cubicBezTo>
                  <a:cubicBezTo>
                    <a:pt x="58769" y="40005"/>
                    <a:pt x="71247" y="34862"/>
                    <a:pt x="84487" y="34862"/>
                  </a:cubicBezTo>
                  <a:cubicBezTo>
                    <a:pt x="97727" y="34862"/>
                    <a:pt x="110204" y="40005"/>
                    <a:pt x="119539" y="49339"/>
                  </a:cubicBezTo>
                  <a:cubicBezTo>
                    <a:pt x="138970" y="68580"/>
                    <a:pt x="138970" y="99917"/>
                    <a:pt x="119539" y="119253"/>
                  </a:cubicBezTo>
                  <a:close/>
                </a:path>
              </a:pathLst>
            </a:custGeom>
            <a:solidFill>
              <a:srgbClr val="FFFFFF">
                <a:alpha val="1573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76" name="Google Shape;76;p1"/>
            <p:cNvSpPr/>
            <p:nvPr/>
          </p:nvSpPr>
          <p:spPr>
            <a:xfrm>
              <a:off x="8724613" y="4352353"/>
              <a:ext cx="168592" cy="169259"/>
            </a:xfrm>
            <a:custGeom>
              <a:rect b="b" l="l" r="r" t="t"/>
              <a:pathLst>
                <a:path extrusionOk="0" h="169259" w="168592">
                  <a:moveTo>
                    <a:pt x="143923" y="144399"/>
                  </a:moveTo>
                  <a:cubicBezTo>
                    <a:pt x="159925" y="128492"/>
                    <a:pt x="168593" y="107252"/>
                    <a:pt x="168593" y="84582"/>
                  </a:cubicBezTo>
                  <a:cubicBezTo>
                    <a:pt x="168593" y="62008"/>
                    <a:pt x="159830" y="40767"/>
                    <a:pt x="143923" y="24765"/>
                  </a:cubicBezTo>
                  <a:cubicBezTo>
                    <a:pt x="128016" y="8763"/>
                    <a:pt x="106775" y="0"/>
                    <a:pt x="84297" y="0"/>
                  </a:cubicBezTo>
                  <a:cubicBezTo>
                    <a:pt x="61818" y="0"/>
                    <a:pt x="40577" y="8763"/>
                    <a:pt x="24670" y="24765"/>
                  </a:cubicBezTo>
                  <a:cubicBezTo>
                    <a:pt x="8668" y="40767"/>
                    <a:pt x="0" y="62008"/>
                    <a:pt x="0" y="84582"/>
                  </a:cubicBezTo>
                  <a:cubicBezTo>
                    <a:pt x="0" y="107252"/>
                    <a:pt x="8763" y="128492"/>
                    <a:pt x="24670" y="144494"/>
                  </a:cubicBezTo>
                  <a:cubicBezTo>
                    <a:pt x="40672" y="160496"/>
                    <a:pt x="61722" y="169259"/>
                    <a:pt x="84297" y="169259"/>
                  </a:cubicBezTo>
                  <a:cubicBezTo>
                    <a:pt x="106871" y="169259"/>
                    <a:pt x="128111" y="160496"/>
                    <a:pt x="143923" y="144399"/>
                  </a:cubicBezTo>
                  <a:close/>
                  <a:moveTo>
                    <a:pt x="34862" y="84582"/>
                  </a:moveTo>
                  <a:cubicBezTo>
                    <a:pt x="34862" y="71342"/>
                    <a:pt x="40005" y="58864"/>
                    <a:pt x="49340" y="49530"/>
                  </a:cubicBezTo>
                  <a:cubicBezTo>
                    <a:pt x="58674" y="40196"/>
                    <a:pt x="71152" y="35052"/>
                    <a:pt x="84297" y="35052"/>
                  </a:cubicBezTo>
                  <a:cubicBezTo>
                    <a:pt x="97536" y="35052"/>
                    <a:pt x="109919" y="40196"/>
                    <a:pt x="119253" y="49530"/>
                  </a:cubicBezTo>
                  <a:cubicBezTo>
                    <a:pt x="128588" y="58864"/>
                    <a:pt x="133731" y="71342"/>
                    <a:pt x="133731" y="84582"/>
                  </a:cubicBezTo>
                  <a:cubicBezTo>
                    <a:pt x="133731" y="97822"/>
                    <a:pt x="128588" y="110299"/>
                    <a:pt x="119253" y="119634"/>
                  </a:cubicBezTo>
                  <a:cubicBezTo>
                    <a:pt x="109919" y="128969"/>
                    <a:pt x="97441" y="134112"/>
                    <a:pt x="84297" y="134112"/>
                  </a:cubicBezTo>
                  <a:cubicBezTo>
                    <a:pt x="71152" y="134112"/>
                    <a:pt x="58674" y="128969"/>
                    <a:pt x="49340" y="119634"/>
                  </a:cubicBezTo>
                  <a:cubicBezTo>
                    <a:pt x="40005" y="110299"/>
                    <a:pt x="34862" y="97727"/>
                    <a:pt x="34862" y="84582"/>
                  </a:cubicBezTo>
                  <a:close/>
                </a:path>
              </a:pathLst>
            </a:custGeom>
            <a:solidFill>
              <a:srgbClr val="FFFFFF">
                <a:alpha val="1573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77" name="Google Shape;77;p1"/>
            <p:cNvSpPr/>
            <p:nvPr/>
          </p:nvSpPr>
          <p:spPr>
            <a:xfrm>
              <a:off x="8836134" y="4873572"/>
              <a:ext cx="89094" cy="89047"/>
            </a:xfrm>
            <a:custGeom>
              <a:rect b="b" l="l" r="r" t="t"/>
              <a:pathLst>
                <a:path extrusionOk="0" h="89047" w="89094">
                  <a:moveTo>
                    <a:pt x="15353" y="10847"/>
                  </a:moveTo>
                  <a:cubicBezTo>
                    <a:pt x="-3220" y="26944"/>
                    <a:pt x="-5221" y="55233"/>
                    <a:pt x="10877" y="73712"/>
                  </a:cubicBezTo>
                  <a:cubicBezTo>
                    <a:pt x="11448" y="74379"/>
                    <a:pt x="12210" y="74950"/>
                    <a:pt x="12877" y="75521"/>
                  </a:cubicBezTo>
                  <a:cubicBezTo>
                    <a:pt x="12972" y="75617"/>
                    <a:pt x="13067" y="75807"/>
                    <a:pt x="13162" y="75903"/>
                  </a:cubicBezTo>
                  <a:cubicBezTo>
                    <a:pt x="13448" y="76188"/>
                    <a:pt x="13734" y="76284"/>
                    <a:pt x="13925" y="76569"/>
                  </a:cubicBezTo>
                  <a:cubicBezTo>
                    <a:pt x="22402" y="84761"/>
                    <a:pt x="33451" y="89047"/>
                    <a:pt x="44499" y="89047"/>
                  </a:cubicBezTo>
                  <a:cubicBezTo>
                    <a:pt x="54977" y="89047"/>
                    <a:pt x="65264" y="85428"/>
                    <a:pt x="73741" y="78093"/>
                  </a:cubicBezTo>
                  <a:cubicBezTo>
                    <a:pt x="92315" y="61996"/>
                    <a:pt x="94316" y="33707"/>
                    <a:pt x="78218" y="15228"/>
                  </a:cubicBezTo>
                  <a:cubicBezTo>
                    <a:pt x="62121" y="-3250"/>
                    <a:pt x="33927" y="-5155"/>
                    <a:pt x="15353" y="10847"/>
                  </a:cubicBezTo>
                  <a:close/>
                </a:path>
              </a:pathLst>
            </a:custGeom>
            <a:solidFill>
              <a:srgbClr val="FFFFFF">
                <a:alpha val="1573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grpSp>
        <p:nvGrpSpPr>
          <p:cNvPr id="78" name="Google Shape;78;p1"/>
          <p:cNvGrpSpPr/>
          <p:nvPr/>
        </p:nvGrpSpPr>
        <p:grpSpPr>
          <a:xfrm rot="-2191663">
            <a:off x="8909543" y="151013"/>
            <a:ext cx="749389" cy="733099"/>
            <a:chOff x="8352853" y="4404169"/>
            <a:chExt cx="998981" cy="977265"/>
          </a:xfrm>
        </p:grpSpPr>
        <p:sp>
          <p:nvSpPr>
            <p:cNvPr id="79" name="Google Shape;79;p1"/>
            <p:cNvSpPr/>
            <p:nvPr/>
          </p:nvSpPr>
          <p:spPr>
            <a:xfrm>
              <a:off x="8527832" y="4404169"/>
              <a:ext cx="638812" cy="977265"/>
            </a:xfrm>
            <a:custGeom>
              <a:rect b="b" l="l" r="r" t="t"/>
              <a:pathLst>
                <a:path extrusionOk="0" h="977265" w="638812">
                  <a:moveTo>
                    <a:pt x="512726" y="67628"/>
                  </a:moveTo>
                  <a:cubicBezTo>
                    <a:pt x="439383" y="11335"/>
                    <a:pt x="360326" y="1048"/>
                    <a:pt x="318987" y="0"/>
                  </a:cubicBezTo>
                  <a:cubicBezTo>
                    <a:pt x="278410" y="1143"/>
                    <a:pt x="199448" y="11335"/>
                    <a:pt x="126106" y="67628"/>
                  </a:cubicBezTo>
                  <a:cubicBezTo>
                    <a:pt x="99436" y="88106"/>
                    <a:pt x="11901" y="164497"/>
                    <a:pt x="566" y="290322"/>
                  </a:cubicBezTo>
                  <a:cubicBezTo>
                    <a:pt x="281" y="295084"/>
                    <a:pt x="-8864" y="407003"/>
                    <a:pt x="58478" y="503111"/>
                  </a:cubicBezTo>
                  <a:cubicBezTo>
                    <a:pt x="71051" y="521017"/>
                    <a:pt x="82005" y="532543"/>
                    <a:pt x="92673" y="543687"/>
                  </a:cubicBezTo>
                  <a:cubicBezTo>
                    <a:pt x="106103" y="557689"/>
                    <a:pt x="117628" y="569690"/>
                    <a:pt x="130868" y="593407"/>
                  </a:cubicBezTo>
                  <a:cubicBezTo>
                    <a:pt x="149251" y="626364"/>
                    <a:pt x="160396" y="663607"/>
                    <a:pt x="164110" y="704374"/>
                  </a:cubicBezTo>
                  <a:cubicBezTo>
                    <a:pt x="162206" y="707041"/>
                    <a:pt x="161062" y="710374"/>
                    <a:pt x="161062" y="713899"/>
                  </a:cubicBezTo>
                  <a:lnTo>
                    <a:pt x="161062" y="839724"/>
                  </a:lnTo>
                  <a:cubicBezTo>
                    <a:pt x="161062" y="868489"/>
                    <a:pt x="183256" y="892207"/>
                    <a:pt x="211354" y="894779"/>
                  </a:cubicBezTo>
                  <a:lnTo>
                    <a:pt x="211354" y="908685"/>
                  </a:lnTo>
                  <a:cubicBezTo>
                    <a:pt x="211354" y="946499"/>
                    <a:pt x="242120" y="977265"/>
                    <a:pt x="280030" y="977265"/>
                  </a:cubicBezTo>
                  <a:lnTo>
                    <a:pt x="358706" y="977265"/>
                  </a:lnTo>
                  <a:cubicBezTo>
                    <a:pt x="396616" y="977265"/>
                    <a:pt x="427381" y="946499"/>
                    <a:pt x="427381" y="908685"/>
                  </a:cubicBezTo>
                  <a:lnTo>
                    <a:pt x="427381" y="894779"/>
                  </a:lnTo>
                  <a:cubicBezTo>
                    <a:pt x="455480" y="892207"/>
                    <a:pt x="477674" y="868489"/>
                    <a:pt x="477674" y="839724"/>
                  </a:cubicBezTo>
                  <a:lnTo>
                    <a:pt x="477674" y="713899"/>
                  </a:lnTo>
                  <a:cubicBezTo>
                    <a:pt x="477674" y="710374"/>
                    <a:pt x="476531" y="707041"/>
                    <a:pt x="474626" y="704374"/>
                  </a:cubicBezTo>
                  <a:cubicBezTo>
                    <a:pt x="478340" y="663702"/>
                    <a:pt x="489580" y="626364"/>
                    <a:pt x="507868" y="593503"/>
                  </a:cubicBezTo>
                  <a:cubicBezTo>
                    <a:pt x="521108" y="569786"/>
                    <a:pt x="532633" y="557879"/>
                    <a:pt x="546063" y="543782"/>
                  </a:cubicBezTo>
                  <a:cubicBezTo>
                    <a:pt x="556731" y="532638"/>
                    <a:pt x="567684" y="521113"/>
                    <a:pt x="580258" y="503206"/>
                  </a:cubicBezTo>
                  <a:cubicBezTo>
                    <a:pt x="647599" y="407098"/>
                    <a:pt x="638646" y="295084"/>
                    <a:pt x="638170" y="290417"/>
                  </a:cubicBezTo>
                  <a:cubicBezTo>
                    <a:pt x="626930" y="164592"/>
                    <a:pt x="539300" y="88106"/>
                    <a:pt x="512726" y="67628"/>
                  </a:cubicBezTo>
                  <a:close/>
                  <a:moveTo>
                    <a:pt x="264885" y="430625"/>
                  </a:moveTo>
                  <a:lnTo>
                    <a:pt x="236691" y="430625"/>
                  </a:lnTo>
                  <a:cubicBezTo>
                    <a:pt x="227166" y="430054"/>
                    <a:pt x="218403" y="425482"/>
                    <a:pt x="212497" y="418052"/>
                  </a:cubicBezTo>
                  <a:cubicBezTo>
                    <a:pt x="207163" y="411289"/>
                    <a:pt x="204973" y="403003"/>
                    <a:pt x="206306" y="395288"/>
                  </a:cubicBezTo>
                  <a:cubicBezTo>
                    <a:pt x="207926" y="385858"/>
                    <a:pt x="214783" y="379952"/>
                    <a:pt x="218594" y="377380"/>
                  </a:cubicBezTo>
                  <a:cubicBezTo>
                    <a:pt x="224213" y="373571"/>
                    <a:pt x="231071" y="371475"/>
                    <a:pt x="236881" y="371475"/>
                  </a:cubicBezTo>
                  <a:cubicBezTo>
                    <a:pt x="238310" y="371475"/>
                    <a:pt x="239834" y="371665"/>
                    <a:pt x="241453" y="371761"/>
                  </a:cubicBezTo>
                  <a:cubicBezTo>
                    <a:pt x="254693" y="374618"/>
                    <a:pt x="264504" y="387191"/>
                    <a:pt x="264885" y="401288"/>
                  </a:cubicBezTo>
                  <a:lnTo>
                    <a:pt x="264885" y="430625"/>
                  </a:lnTo>
                  <a:close/>
                  <a:moveTo>
                    <a:pt x="298222" y="464153"/>
                  </a:moveTo>
                  <a:lnTo>
                    <a:pt x="327274" y="464153"/>
                  </a:lnTo>
                  <a:cubicBezTo>
                    <a:pt x="327655" y="464153"/>
                    <a:pt x="328131" y="464058"/>
                    <a:pt x="328512" y="464058"/>
                  </a:cubicBezTo>
                  <a:lnTo>
                    <a:pt x="341656" y="464058"/>
                  </a:lnTo>
                  <a:lnTo>
                    <a:pt x="341656" y="697325"/>
                  </a:lnTo>
                  <a:lnTo>
                    <a:pt x="298222" y="697325"/>
                  </a:lnTo>
                  <a:lnTo>
                    <a:pt x="298222" y="464153"/>
                  </a:lnTo>
                  <a:close/>
                  <a:moveTo>
                    <a:pt x="394139" y="908780"/>
                  </a:moveTo>
                  <a:cubicBezTo>
                    <a:pt x="394139" y="928306"/>
                    <a:pt x="378233" y="944213"/>
                    <a:pt x="358706" y="944213"/>
                  </a:cubicBezTo>
                  <a:lnTo>
                    <a:pt x="280030" y="944213"/>
                  </a:lnTo>
                  <a:cubicBezTo>
                    <a:pt x="260503" y="944213"/>
                    <a:pt x="244597" y="928306"/>
                    <a:pt x="244597" y="908780"/>
                  </a:cubicBezTo>
                  <a:lnTo>
                    <a:pt x="244597" y="895159"/>
                  </a:lnTo>
                  <a:lnTo>
                    <a:pt x="394139" y="895159"/>
                  </a:lnTo>
                  <a:lnTo>
                    <a:pt x="394139" y="908780"/>
                  </a:lnTo>
                  <a:close/>
                  <a:moveTo>
                    <a:pt x="422428" y="861631"/>
                  </a:moveTo>
                  <a:lnTo>
                    <a:pt x="216403" y="861631"/>
                  </a:lnTo>
                  <a:cubicBezTo>
                    <a:pt x="204211" y="861631"/>
                    <a:pt x="194400" y="851821"/>
                    <a:pt x="194400" y="839629"/>
                  </a:cubicBezTo>
                  <a:lnTo>
                    <a:pt x="194400" y="739616"/>
                  </a:lnTo>
                  <a:lnTo>
                    <a:pt x="444526" y="739616"/>
                  </a:lnTo>
                  <a:lnTo>
                    <a:pt x="444526" y="839629"/>
                  </a:lnTo>
                  <a:cubicBezTo>
                    <a:pt x="444431" y="851725"/>
                    <a:pt x="434620" y="861631"/>
                    <a:pt x="422428" y="861631"/>
                  </a:cubicBezTo>
                  <a:close/>
                  <a:moveTo>
                    <a:pt x="553016" y="483965"/>
                  </a:moveTo>
                  <a:cubicBezTo>
                    <a:pt x="541872" y="499872"/>
                    <a:pt x="531776" y="510445"/>
                    <a:pt x="522060" y="520637"/>
                  </a:cubicBezTo>
                  <a:cubicBezTo>
                    <a:pt x="508344" y="534924"/>
                    <a:pt x="494247" y="549878"/>
                    <a:pt x="478912" y="577215"/>
                  </a:cubicBezTo>
                  <a:cubicBezTo>
                    <a:pt x="458814" y="613124"/>
                    <a:pt x="446527" y="653415"/>
                    <a:pt x="441955" y="697230"/>
                  </a:cubicBezTo>
                  <a:lnTo>
                    <a:pt x="374899" y="697230"/>
                  </a:lnTo>
                  <a:lnTo>
                    <a:pt x="374899" y="504158"/>
                  </a:lnTo>
                  <a:cubicBezTo>
                    <a:pt x="374994" y="503491"/>
                    <a:pt x="375089" y="502825"/>
                    <a:pt x="375089" y="502158"/>
                  </a:cubicBezTo>
                  <a:lnTo>
                    <a:pt x="375089" y="463867"/>
                  </a:lnTo>
                  <a:lnTo>
                    <a:pt x="405283" y="463867"/>
                  </a:lnTo>
                  <a:cubicBezTo>
                    <a:pt x="424333" y="462724"/>
                    <a:pt x="441955" y="453580"/>
                    <a:pt x="453670" y="438721"/>
                  </a:cubicBezTo>
                  <a:cubicBezTo>
                    <a:pt x="464910" y="424529"/>
                    <a:pt x="469672" y="406527"/>
                    <a:pt x="466529" y="389477"/>
                  </a:cubicBezTo>
                  <a:cubicBezTo>
                    <a:pt x="463767" y="373475"/>
                    <a:pt x="454337" y="359378"/>
                    <a:pt x="439954" y="349853"/>
                  </a:cubicBezTo>
                  <a:cubicBezTo>
                    <a:pt x="425286" y="340042"/>
                    <a:pt x="407188" y="336232"/>
                    <a:pt x="391663" y="339566"/>
                  </a:cubicBezTo>
                  <a:cubicBezTo>
                    <a:pt x="363564" y="345567"/>
                    <a:pt x="342609" y="371475"/>
                    <a:pt x="341847" y="401574"/>
                  </a:cubicBezTo>
                  <a:lnTo>
                    <a:pt x="341847" y="430721"/>
                  </a:lnTo>
                  <a:lnTo>
                    <a:pt x="312605" y="430721"/>
                  </a:lnTo>
                  <a:cubicBezTo>
                    <a:pt x="312129" y="430721"/>
                    <a:pt x="311748" y="430816"/>
                    <a:pt x="311272" y="430816"/>
                  </a:cubicBezTo>
                  <a:lnTo>
                    <a:pt x="298127" y="430816"/>
                  </a:lnTo>
                  <a:lnTo>
                    <a:pt x="298127" y="401193"/>
                  </a:lnTo>
                  <a:cubicBezTo>
                    <a:pt x="297365" y="371475"/>
                    <a:pt x="276410" y="345472"/>
                    <a:pt x="248311" y="339471"/>
                  </a:cubicBezTo>
                  <a:cubicBezTo>
                    <a:pt x="232690" y="336042"/>
                    <a:pt x="214688" y="340042"/>
                    <a:pt x="200020" y="349758"/>
                  </a:cubicBezTo>
                  <a:cubicBezTo>
                    <a:pt x="185828" y="359283"/>
                    <a:pt x="176398" y="373380"/>
                    <a:pt x="173445" y="389382"/>
                  </a:cubicBezTo>
                  <a:cubicBezTo>
                    <a:pt x="170492" y="406432"/>
                    <a:pt x="175064" y="424339"/>
                    <a:pt x="186304" y="438626"/>
                  </a:cubicBezTo>
                  <a:cubicBezTo>
                    <a:pt x="197924" y="453580"/>
                    <a:pt x="215641" y="462820"/>
                    <a:pt x="235643" y="463963"/>
                  </a:cubicBezTo>
                  <a:lnTo>
                    <a:pt x="264028" y="463963"/>
                  </a:lnTo>
                  <a:lnTo>
                    <a:pt x="264028" y="697230"/>
                  </a:lnTo>
                  <a:lnTo>
                    <a:pt x="196876" y="697230"/>
                  </a:lnTo>
                  <a:cubicBezTo>
                    <a:pt x="192304" y="653415"/>
                    <a:pt x="180017" y="613029"/>
                    <a:pt x="159919" y="577215"/>
                  </a:cubicBezTo>
                  <a:cubicBezTo>
                    <a:pt x="144584" y="549783"/>
                    <a:pt x="130487" y="535019"/>
                    <a:pt x="116771" y="520637"/>
                  </a:cubicBezTo>
                  <a:cubicBezTo>
                    <a:pt x="106960" y="510445"/>
                    <a:pt x="96864" y="499872"/>
                    <a:pt x="85815" y="483965"/>
                  </a:cubicBezTo>
                  <a:cubicBezTo>
                    <a:pt x="25331" y="397764"/>
                    <a:pt x="33428" y="297466"/>
                    <a:pt x="33808" y="293275"/>
                  </a:cubicBezTo>
                  <a:cubicBezTo>
                    <a:pt x="43905" y="181070"/>
                    <a:pt x="122581" y="112490"/>
                    <a:pt x="146489" y="94107"/>
                  </a:cubicBezTo>
                  <a:cubicBezTo>
                    <a:pt x="212307" y="43434"/>
                    <a:pt x="283459" y="34290"/>
                    <a:pt x="319082" y="33338"/>
                  </a:cubicBezTo>
                  <a:cubicBezTo>
                    <a:pt x="355563" y="34290"/>
                    <a:pt x="426619" y="43529"/>
                    <a:pt x="492533" y="94107"/>
                  </a:cubicBezTo>
                  <a:cubicBezTo>
                    <a:pt x="516440" y="112395"/>
                    <a:pt x="595117" y="180975"/>
                    <a:pt x="605213" y="293275"/>
                  </a:cubicBezTo>
                  <a:cubicBezTo>
                    <a:pt x="605404" y="297847"/>
                    <a:pt x="613310" y="397859"/>
                    <a:pt x="553016" y="483965"/>
                  </a:cubicBezTo>
                  <a:close/>
                  <a:moveTo>
                    <a:pt x="375089" y="430721"/>
                  </a:moveTo>
                  <a:lnTo>
                    <a:pt x="375089" y="402050"/>
                  </a:lnTo>
                  <a:cubicBezTo>
                    <a:pt x="375565" y="387477"/>
                    <a:pt x="385376" y="374904"/>
                    <a:pt x="398616" y="372046"/>
                  </a:cubicBezTo>
                  <a:cubicBezTo>
                    <a:pt x="405379" y="370618"/>
                    <a:pt x="414237" y="372713"/>
                    <a:pt x="421381" y="377476"/>
                  </a:cubicBezTo>
                  <a:cubicBezTo>
                    <a:pt x="425286" y="380143"/>
                    <a:pt x="432049" y="385953"/>
                    <a:pt x="433668" y="395383"/>
                  </a:cubicBezTo>
                  <a:cubicBezTo>
                    <a:pt x="435097" y="403003"/>
                    <a:pt x="432811" y="411385"/>
                    <a:pt x="427477" y="418147"/>
                  </a:cubicBezTo>
                  <a:cubicBezTo>
                    <a:pt x="421571" y="425577"/>
                    <a:pt x="412808" y="430149"/>
                    <a:pt x="404236" y="430721"/>
                  </a:cubicBezTo>
                  <a:lnTo>
                    <a:pt x="375089" y="430721"/>
                  </a:lnTo>
                  <a:close/>
                </a:path>
              </a:pathLst>
            </a:custGeom>
            <a:solidFill>
              <a:srgbClr val="FFFFFF">
                <a:alpha val="1573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80" name="Google Shape;80;p1"/>
            <p:cNvSpPr/>
            <p:nvPr/>
          </p:nvSpPr>
          <p:spPr>
            <a:xfrm>
              <a:off x="9064919" y="4703636"/>
              <a:ext cx="36598" cy="54862"/>
            </a:xfrm>
            <a:custGeom>
              <a:rect b="b" l="l" r="r" t="t"/>
              <a:pathLst>
                <a:path extrusionOk="0" h="54862" w="36598">
                  <a:moveTo>
                    <a:pt x="11453" y="856"/>
                  </a:moveTo>
                  <a:cubicBezTo>
                    <a:pt x="2785" y="3713"/>
                    <a:pt x="-1978" y="13143"/>
                    <a:pt x="785" y="21906"/>
                  </a:cubicBezTo>
                  <a:cubicBezTo>
                    <a:pt x="2594" y="27335"/>
                    <a:pt x="3451" y="32955"/>
                    <a:pt x="3451" y="38289"/>
                  </a:cubicBezTo>
                  <a:cubicBezTo>
                    <a:pt x="3451" y="47433"/>
                    <a:pt x="10976" y="54863"/>
                    <a:pt x="19929" y="54863"/>
                  </a:cubicBezTo>
                  <a:cubicBezTo>
                    <a:pt x="29074" y="54767"/>
                    <a:pt x="36408" y="47243"/>
                    <a:pt x="36598" y="38003"/>
                  </a:cubicBezTo>
                  <a:cubicBezTo>
                    <a:pt x="36503" y="29241"/>
                    <a:pt x="35074" y="20287"/>
                    <a:pt x="32312" y="11619"/>
                  </a:cubicBezTo>
                  <a:cubicBezTo>
                    <a:pt x="29454" y="2856"/>
                    <a:pt x="20215" y="-2097"/>
                    <a:pt x="11453" y="856"/>
                  </a:cubicBezTo>
                  <a:close/>
                </a:path>
              </a:pathLst>
            </a:custGeom>
            <a:solidFill>
              <a:srgbClr val="FFFFFF">
                <a:alpha val="1573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81" name="Google Shape;81;p1"/>
            <p:cNvSpPr/>
            <p:nvPr/>
          </p:nvSpPr>
          <p:spPr>
            <a:xfrm>
              <a:off x="8842151" y="4478368"/>
              <a:ext cx="243324" cy="194404"/>
            </a:xfrm>
            <a:custGeom>
              <a:rect b="b" l="l" r="r" t="t"/>
              <a:pathLst>
                <a:path extrusionOk="0" h="194404" w="243324">
                  <a:moveTo>
                    <a:pt x="231554" y="193738"/>
                  </a:moveTo>
                  <a:cubicBezTo>
                    <a:pt x="240316" y="191071"/>
                    <a:pt x="245270" y="181832"/>
                    <a:pt x="242603" y="173069"/>
                  </a:cubicBezTo>
                  <a:cubicBezTo>
                    <a:pt x="239840" y="164211"/>
                    <a:pt x="236602" y="155353"/>
                    <a:pt x="232983" y="146875"/>
                  </a:cubicBezTo>
                  <a:cubicBezTo>
                    <a:pt x="213266" y="101251"/>
                    <a:pt x="183548" y="65056"/>
                    <a:pt x="144590" y="39243"/>
                  </a:cubicBezTo>
                  <a:cubicBezTo>
                    <a:pt x="96585" y="7525"/>
                    <a:pt x="48674" y="476"/>
                    <a:pt x="16765" y="0"/>
                  </a:cubicBezTo>
                  <a:cubicBezTo>
                    <a:pt x="16670" y="0"/>
                    <a:pt x="16670" y="0"/>
                    <a:pt x="16574" y="0"/>
                  </a:cubicBezTo>
                  <a:cubicBezTo>
                    <a:pt x="7525" y="0"/>
                    <a:pt x="96" y="7334"/>
                    <a:pt x="1" y="16383"/>
                  </a:cubicBezTo>
                  <a:cubicBezTo>
                    <a:pt x="-94" y="25527"/>
                    <a:pt x="7240" y="33052"/>
                    <a:pt x="16384" y="33147"/>
                  </a:cubicBezTo>
                  <a:cubicBezTo>
                    <a:pt x="38768" y="33338"/>
                    <a:pt x="82869" y="38195"/>
                    <a:pt x="126303" y="66865"/>
                  </a:cubicBezTo>
                  <a:cubicBezTo>
                    <a:pt x="159831" y="88963"/>
                    <a:pt x="185453" y="120301"/>
                    <a:pt x="202503" y="159925"/>
                  </a:cubicBezTo>
                  <a:cubicBezTo>
                    <a:pt x="205741" y="167354"/>
                    <a:pt x="208503" y="174974"/>
                    <a:pt x="210789" y="182689"/>
                  </a:cubicBezTo>
                  <a:cubicBezTo>
                    <a:pt x="212884" y="189738"/>
                    <a:pt x="219552" y="194405"/>
                    <a:pt x="226600" y="194405"/>
                  </a:cubicBezTo>
                  <a:cubicBezTo>
                    <a:pt x="228125" y="194405"/>
                    <a:pt x="229839" y="194215"/>
                    <a:pt x="231554" y="193738"/>
                  </a:cubicBezTo>
                  <a:close/>
                </a:path>
              </a:pathLst>
            </a:custGeom>
            <a:solidFill>
              <a:srgbClr val="FFFFFF">
                <a:alpha val="1573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82" name="Google Shape;82;p1"/>
            <p:cNvSpPr/>
            <p:nvPr/>
          </p:nvSpPr>
          <p:spPr>
            <a:xfrm>
              <a:off x="8438673" y="4487631"/>
              <a:ext cx="69698" cy="69699"/>
            </a:xfrm>
            <a:custGeom>
              <a:rect b="b" l="l" r="r" t="t"/>
              <a:pathLst>
                <a:path extrusionOk="0" h="69699" w="69698">
                  <a:moveTo>
                    <a:pt x="41338" y="64842"/>
                  </a:moveTo>
                  <a:cubicBezTo>
                    <a:pt x="44577" y="68080"/>
                    <a:pt x="48863" y="69699"/>
                    <a:pt x="53054" y="69699"/>
                  </a:cubicBezTo>
                  <a:cubicBezTo>
                    <a:pt x="57245" y="69699"/>
                    <a:pt x="61436" y="68175"/>
                    <a:pt x="64770" y="64842"/>
                  </a:cubicBezTo>
                  <a:cubicBezTo>
                    <a:pt x="71342" y="58460"/>
                    <a:pt x="71342" y="47887"/>
                    <a:pt x="64770" y="41410"/>
                  </a:cubicBezTo>
                  <a:lnTo>
                    <a:pt x="28289" y="4929"/>
                  </a:lnTo>
                  <a:cubicBezTo>
                    <a:pt x="21907" y="-1643"/>
                    <a:pt x="11335" y="-1643"/>
                    <a:pt x="4858" y="4929"/>
                  </a:cubicBezTo>
                  <a:cubicBezTo>
                    <a:pt x="-1619" y="11311"/>
                    <a:pt x="-1619" y="21884"/>
                    <a:pt x="4858" y="28361"/>
                  </a:cubicBezTo>
                  <a:lnTo>
                    <a:pt x="41338" y="64842"/>
                  </a:lnTo>
                  <a:close/>
                </a:path>
              </a:pathLst>
            </a:custGeom>
            <a:solidFill>
              <a:srgbClr val="FFFFFF">
                <a:alpha val="1573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83" name="Google Shape;83;p1"/>
            <p:cNvSpPr/>
            <p:nvPr/>
          </p:nvSpPr>
          <p:spPr>
            <a:xfrm>
              <a:off x="8352853" y="4705920"/>
              <a:ext cx="84677" cy="34290"/>
            </a:xfrm>
            <a:custGeom>
              <a:rect b="b" l="l" r="r" t="t"/>
              <a:pathLst>
                <a:path extrusionOk="0" h="34290" w="84677">
                  <a:moveTo>
                    <a:pt x="68199" y="476"/>
                  </a:moveTo>
                  <a:lnTo>
                    <a:pt x="16669" y="0"/>
                  </a:lnTo>
                  <a:cubicBezTo>
                    <a:pt x="7811" y="476"/>
                    <a:pt x="0" y="7429"/>
                    <a:pt x="0" y="16764"/>
                  </a:cubicBezTo>
                  <a:cubicBezTo>
                    <a:pt x="0" y="26098"/>
                    <a:pt x="7239" y="33719"/>
                    <a:pt x="16478" y="33814"/>
                  </a:cubicBezTo>
                  <a:lnTo>
                    <a:pt x="68009" y="34290"/>
                  </a:lnTo>
                  <a:lnTo>
                    <a:pt x="68104" y="34290"/>
                  </a:lnTo>
                  <a:cubicBezTo>
                    <a:pt x="77152" y="34290"/>
                    <a:pt x="84582" y="26765"/>
                    <a:pt x="84677" y="17526"/>
                  </a:cubicBezTo>
                  <a:cubicBezTo>
                    <a:pt x="84582" y="8096"/>
                    <a:pt x="77343" y="571"/>
                    <a:pt x="68199" y="476"/>
                  </a:cubicBezTo>
                  <a:close/>
                </a:path>
              </a:pathLst>
            </a:custGeom>
            <a:solidFill>
              <a:srgbClr val="FFFFFF">
                <a:alpha val="1573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84" name="Google Shape;84;p1"/>
            <p:cNvSpPr/>
            <p:nvPr/>
          </p:nvSpPr>
          <p:spPr>
            <a:xfrm>
              <a:off x="8437480" y="4878519"/>
              <a:ext cx="74298" cy="65145"/>
            </a:xfrm>
            <a:custGeom>
              <a:rect b="b" l="l" r="r" t="t"/>
              <a:pathLst>
                <a:path extrusionOk="0" h="65145" w="74298">
                  <a:moveTo>
                    <a:pt x="47103" y="3519"/>
                  </a:moveTo>
                  <a:lnTo>
                    <a:pt x="6336" y="35618"/>
                  </a:lnTo>
                  <a:cubicBezTo>
                    <a:pt x="-903" y="41333"/>
                    <a:pt x="-2141" y="51715"/>
                    <a:pt x="3669" y="58859"/>
                  </a:cubicBezTo>
                  <a:cubicBezTo>
                    <a:pt x="6908" y="63050"/>
                    <a:pt x="11765" y="65146"/>
                    <a:pt x="16719" y="65146"/>
                  </a:cubicBezTo>
                  <a:cubicBezTo>
                    <a:pt x="20433" y="65146"/>
                    <a:pt x="24052" y="63908"/>
                    <a:pt x="27196" y="61526"/>
                  </a:cubicBezTo>
                  <a:lnTo>
                    <a:pt x="67963" y="29427"/>
                  </a:lnTo>
                  <a:cubicBezTo>
                    <a:pt x="75202" y="23712"/>
                    <a:pt x="76440" y="13330"/>
                    <a:pt x="70630" y="6186"/>
                  </a:cubicBezTo>
                  <a:cubicBezTo>
                    <a:pt x="64820" y="-958"/>
                    <a:pt x="54343" y="-2005"/>
                    <a:pt x="47103" y="3519"/>
                  </a:cubicBezTo>
                  <a:close/>
                </a:path>
              </a:pathLst>
            </a:custGeom>
            <a:solidFill>
              <a:srgbClr val="FFFFFF">
                <a:alpha val="1573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85" name="Google Shape;85;p1"/>
            <p:cNvSpPr/>
            <p:nvPr/>
          </p:nvSpPr>
          <p:spPr>
            <a:xfrm>
              <a:off x="9195268" y="4491036"/>
              <a:ext cx="70818" cy="69723"/>
            </a:xfrm>
            <a:custGeom>
              <a:rect b="b" l="l" r="r" t="t"/>
              <a:pathLst>
                <a:path extrusionOk="0" h="69723" w="70818">
                  <a:moveTo>
                    <a:pt x="42076" y="4858"/>
                  </a:moveTo>
                  <a:lnTo>
                    <a:pt x="4929" y="41434"/>
                  </a:lnTo>
                  <a:cubicBezTo>
                    <a:pt x="-1643" y="47816"/>
                    <a:pt x="-1643" y="58389"/>
                    <a:pt x="4929" y="64865"/>
                  </a:cubicBezTo>
                  <a:cubicBezTo>
                    <a:pt x="8167" y="68104"/>
                    <a:pt x="12549" y="69723"/>
                    <a:pt x="16835" y="69723"/>
                  </a:cubicBezTo>
                  <a:cubicBezTo>
                    <a:pt x="21121" y="69723"/>
                    <a:pt x="25408" y="68104"/>
                    <a:pt x="28742" y="64865"/>
                  </a:cubicBezTo>
                  <a:lnTo>
                    <a:pt x="65889" y="28289"/>
                  </a:lnTo>
                  <a:cubicBezTo>
                    <a:pt x="72461" y="21908"/>
                    <a:pt x="72461" y="11335"/>
                    <a:pt x="65889" y="4858"/>
                  </a:cubicBezTo>
                  <a:cubicBezTo>
                    <a:pt x="59412" y="-1714"/>
                    <a:pt x="48553" y="-1524"/>
                    <a:pt x="42076" y="4858"/>
                  </a:cubicBezTo>
                  <a:close/>
                </a:path>
              </a:pathLst>
            </a:custGeom>
            <a:solidFill>
              <a:srgbClr val="FFFFFF">
                <a:alpha val="1573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86" name="Google Shape;86;p1"/>
            <p:cNvSpPr/>
            <p:nvPr/>
          </p:nvSpPr>
          <p:spPr>
            <a:xfrm>
              <a:off x="9266109" y="4709329"/>
              <a:ext cx="85725" cy="34310"/>
            </a:xfrm>
            <a:custGeom>
              <a:rect b="b" l="l" r="r" t="t"/>
              <a:pathLst>
                <a:path extrusionOk="0" h="34310" w="85725">
                  <a:moveTo>
                    <a:pt x="68866" y="21"/>
                  </a:moveTo>
                  <a:lnTo>
                    <a:pt x="16670" y="497"/>
                  </a:lnTo>
                  <a:cubicBezTo>
                    <a:pt x="7430" y="497"/>
                    <a:pt x="-94" y="8117"/>
                    <a:pt x="1" y="17547"/>
                  </a:cubicBezTo>
                  <a:cubicBezTo>
                    <a:pt x="96" y="26881"/>
                    <a:pt x="7621" y="34310"/>
                    <a:pt x="16765" y="34310"/>
                  </a:cubicBezTo>
                  <a:cubicBezTo>
                    <a:pt x="16765" y="34310"/>
                    <a:pt x="16765" y="34310"/>
                    <a:pt x="16860" y="34310"/>
                  </a:cubicBezTo>
                  <a:lnTo>
                    <a:pt x="69057" y="33834"/>
                  </a:lnTo>
                  <a:cubicBezTo>
                    <a:pt x="78296" y="33834"/>
                    <a:pt x="85726" y="26214"/>
                    <a:pt x="85726" y="16785"/>
                  </a:cubicBezTo>
                  <a:cubicBezTo>
                    <a:pt x="85726" y="7355"/>
                    <a:pt x="78391" y="-456"/>
                    <a:pt x="68866" y="21"/>
                  </a:cubicBezTo>
                  <a:close/>
                </a:path>
              </a:pathLst>
            </a:custGeom>
            <a:solidFill>
              <a:srgbClr val="FFFFFF">
                <a:alpha val="1573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87" name="Google Shape;87;p1"/>
            <p:cNvSpPr/>
            <p:nvPr/>
          </p:nvSpPr>
          <p:spPr>
            <a:xfrm>
              <a:off x="9191860" y="4881963"/>
              <a:ext cx="74298" cy="65130"/>
            </a:xfrm>
            <a:custGeom>
              <a:rect b="b" l="l" r="r" t="t"/>
              <a:pathLst>
                <a:path extrusionOk="0" h="65130" w="74298">
                  <a:moveTo>
                    <a:pt x="67963" y="35603"/>
                  </a:moveTo>
                  <a:lnTo>
                    <a:pt x="27196" y="3599"/>
                  </a:lnTo>
                  <a:cubicBezTo>
                    <a:pt x="19957" y="-2116"/>
                    <a:pt x="9480" y="-877"/>
                    <a:pt x="3669" y="6266"/>
                  </a:cubicBezTo>
                  <a:cubicBezTo>
                    <a:pt x="-2141" y="13410"/>
                    <a:pt x="-903" y="23792"/>
                    <a:pt x="6336" y="29507"/>
                  </a:cubicBezTo>
                  <a:lnTo>
                    <a:pt x="47103" y="61511"/>
                  </a:lnTo>
                  <a:cubicBezTo>
                    <a:pt x="50151" y="63892"/>
                    <a:pt x="53771" y="65131"/>
                    <a:pt x="57485" y="65131"/>
                  </a:cubicBezTo>
                  <a:cubicBezTo>
                    <a:pt x="62343" y="65131"/>
                    <a:pt x="67296" y="63035"/>
                    <a:pt x="70630" y="58844"/>
                  </a:cubicBezTo>
                  <a:cubicBezTo>
                    <a:pt x="76440" y="51700"/>
                    <a:pt x="75202" y="41318"/>
                    <a:pt x="67963" y="35603"/>
                  </a:cubicBezTo>
                  <a:close/>
                </a:path>
              </a:pathLst>
            </a:custGeom>
            <a:solidFill>
              <a:srgbClr val="FFFFFF">
                <a:alpha val="1573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grpSp>
        <p:nvGrpSpPr>
          <p:cNvPr id="88" name="Google Shape;88;p1"/>
          <p:cNvGrpSpPr/>
          <p:nvPr/>
        </p:nvGrpSpPr>
        <p:grpSpPr>
          <a:xfrm rot="816607">
            <a:off x="9963813" y="115087"/>
            <a:ext cx="715862" cy="804296"/>
            <a:chOff x="6479476" y="1449514"/>
            <a:chExt cx="954404" cy="1072133"/>
          </a:xfrm>
        </p:grpSpPr>
        <p:sp>
          <p:nvSpPr>
            <p:cNvPr id="89" name="Google Shape;89;p1"/>
            <p:cNvSpPr/>
            <p:nvPr/>
          </p:nvSpPr>
          <p:spPr>
            <a:xfrm>
              <a:off x="6479476" y="1449514"/>
              <a:ext cx="954404" cy="1072133"/>
            </a:xfrm>
            <a:custGeom>
              <a:rect b="b" l="l" r="r" t="t"/>
              <a:pathLst>
                <a:path extrusionOk="0" h="1072133" w="954404">
                  <a:moveTo>
                    <a:pt x="917924" y="669798"/>
                  </a:moveTo>
                  <a:lnTo>
                    <a:pt x="869823" y="669798"/>
                  </a:lnTo>
                  <a:lnTo>
                    <a:pt x="869823" y="217837"/>
                  </a:lnTo>
                  <a:cubicBezTo>
                    <a:pt x="869823" y="156305"/>
                    <a:pt x="819722" y="106299"/>
                    <a:pt x="758190" y="106299"/>
                  </a:cubicBezTo>
                  <a:lnTo>
                    <a:pt x="613981" y="106299"/>
                  </a:lnTo>
                  <a:cubicBezTo>
                    <a:pt x="595313" y="97155"/>
                    <a:pt x="575691" y="89821"/>
                    <a:pt x="555498" y="84487"/>
                  </a:cubicBezTo>
                  <a:lnTo>
                    <a:pt x="555498" y="45625"/>
                  </a:lnTo>
                  <a:cubicBezTo>
                    <a:pt x="555498" y="20479"/>
                    <a:pt x="535210" y="0"/>
                    <a:pt x="510254" y="0"/>
                  </a:cubicBezTo>
                  <a:lnTo>
                    <a:pt x="444151" y="0"/>
                  </a:lnTo>
                  <a:cubicBezTo>
                    <a:pt x="419195" y="0"/>
                    <a:pt x="398907" y="20479"/>
                    <a:pt x="398907" y="45625"/>
                  </a:cubicBezTo>
                  <a:lnTo>
                    <a:pt x="398907" y="84392"/>
                  </a:lnTo>
                  <a:cubicBezTo>
                    <a:pt x="378523" y="89630"/>
                    <a:pt x="358712" y="96965"/>
                    <a:pt x="339852" y="106299"/>
                  </a:cubicBezTo>
                  <a:lnTo>
                    <a:pt x="196215" y="106299"/>
                  </a:lnTo>
                  <a:cubicBezTo>
                    <a:pt x="134588" y="106299"/>
                    <a:pt x="84582" y="156401"/>
                    <a:pt x="84582" y="217837"/>
                  </a:cubicBezTo>
                  <a:lnTo>
                    <a:pt x="84582" y="669798"/>
                  </a:lnTo>
                  <a:lnTo>
                    <a:pt x="36576" y="669798"/>
                  </a:lnTo>
                  <a:cubicBezTo>
                    <a:pt x="16383" y="669798"/>
                    <a:pt x="0" y="686276"/>
                    <a:pt x="0" y="706469"/>
                  </a:cubicBezTo>
                  <a:lnTo>
                    <a:pt x="0" y="973360"/>
                  </a:lnTo>
                  <a:cubicBezTo>
                    <a:pt x="0" y="1027843"/>
                    <a:pt x="44291" y="1072134"/>
                    <a:pt x="98679" y="1072134"/>
                  </a:cubicBezTo>
                  <a:lnTo>
                    <a:pt x="246126" y="1072134"/>
                  </a:lnTo>
                  <a:lnTo>
                    <a:pt x="708279" y="1072134"/>
                  </a:lnTo>
                  <a:lnTo>
                    <a:pt x="855916" y="1072134"/>
                  </a:lnTo>
                  <a:cubicBezTo>
                    <a:pt x="910304" y="1072134"/>
                    <a:pt x="954500" y="1027843"/>
                    <a:pt x="954405" y="973360"/>
                  </a:cubicBezTo>
                  <a:lnTo>
                    <a:pt x="954405" y="706469"/>
                  </a:lnTo>
                  <a:cubicBezTo>
                    <a:pt x="954405" y="686276"/>
                    <a:pt x="938022" y="669798"/>
                    <a:pt x="917924" y="669798"/>
                  </a:cubicBezTo>
                  <a:close/>
                  <a:moveTo>
                    <a:pt x="758190" y="136112"/>
                  </a:moveTo>
                  <a:cubicBezTo>
                    <a:pt x="803434" y="136112"/>
                    <a:pt x="840200" y="172784"/>
                    <a:pt x="840200" y="217932"/>
                  </a:cubicBezTo>
                  <a:lnTo>
                    <a:pt x="840200" y="669798"/>
                  </a:lnTo>
                  <a:lnTo>
                    <a:pt x="840200" y="699611"/>
                  </a:lnTo>
                  <a:lnTo>
                    <a:pt x="840200" y="841629"/>
                  </a:lnTo>
                  <a:lnTo>
                    <a:pt x="824484" y="699611"/>
                  </a:lnTo>
                  <a:lnTo>
                    <a:pt x="821150" y="669798"/>
                  </a:lnTo>
                  <a:lnTo>
                    <a:pt x="798862" y="468725"/>
                  </a:lnTo>
                  <a:cubicBezTo>
                    <a:pt x="797052" y="452533"/>
                    <a:pt x="795814" y="435769"/>
                    <a:pt x="794575" y="419481"/>
                  </a:cubicBezTo>
                  <a:cubicBezTo>
                    <a:pt x="792194" y="387382"/>
                    <a:pt x="789718" y="354140"/>
                    <a:pt x="783050" y="322326"/>
                  </a:cubicBezTo>
                  <a:cubicBezTo>
                    <a:pt x="777430" y="295751"/>
                    <a:pt x="768287" y="269843"/>
                    <a:pt x="755999" y="245554"/>
                  </a:cubicBezTo>
                  <a:cubicBezTo>
                    <a:pt x="733806" y="201740"/>
                    <a:pt x="701516" y="164497"/>
                    <a:pt x="662940" y="136112"/>
                  </a:cubicBezTo>
                  <a:lnTo>
                    <a:pt x="758190" y="136112"/>
                  </a:lnTo>
                  <a:close/>
                  <a:moveTo>
                    <a:pt x="135446" y="918782"/>
                  </a:moveTo>
                  <a:lnTo>
                    <a:pt x="159734" y="699611"/>
                  </a:lnTo>
                  <a:lnTo>
                    <a:pt x="163068" y="669798"/>
                  </a:lnTo>
                  <a:lnTo>
                    <a:pt x="181927" y="499586"/>
                  </a:lnTo>
                  <a:cubicBezTo>
                    <a:pt x="183261" y="487680"/>
                    <a:pt x="184785" y="475679"/>
                    <a:pt x="186309" y="463868"/>
                  </a:cubicBezTo>
                  <a:cubicBezTo>
                    <a:pt x="189833" y="436436"/>
                    <a:pt x="193453" y="408051"/>
                    <a:pt x="194596" y="379571"/>
                  </a:cubicBezTo>
                  <a:cubicBezTo>
                    <a:pt x="195643" y="350615"/>
                    <a:pt x="200025" y="324803"/>
                    <a:pt x="207740" y="300704"/>
                  </a:cubicBezTo>
                  <a:cubicBezTo>
                    <a:pt x="223647" y="251079"/>
                    <a:pt x="252984" y="206788"/>
                    <a:pt x="292513" y="172593"/>
                  </a:cubicBezTo>
                  <a:cubicBezTo>
                    <a:pt x="309086" y="158305"/>
                    <a:pt x="327184" y="146114"/>
                    <a:pt x="346329" y="136112"/>
                  </a:cubicBezTo>
                  <a:cubicBezTo>
                    <a:pt x="363093" y="127349"/>
                    <a:pt x="380714" y="120301"/>
                    <a:pt x="398907" y="115062"/>
                  </a:cubicBezTo>
                  <a:cubicBezTo>
                    <a:pt x="408622" y="112300"/>
                    <a:pt x="418433" y="110014"/>
                    <a:pt x="428434" y="108299"/>
                  </a:cubicBezTo>
                  <a:cubicBezTo>
                    <a:pt x="432911" y="107442"/>
                    <a:pt x="437388" y="106775"/>
                    <a:pt x="441865" y="106299"/>
                  </a:cubicBezTo>
                  <a:cubicBezTo>
                    <a:pt x="453485" y="104775"/>
                    <a:pt x="465296" y="104013"/>
                    <a:pt x="477202" y="104013"/>
                  </a:cubicBezTo>
                  <a:cubicBezTo>
                    <a:pt x="489013" y="104013"/>
                    <a:pt x="500824" y="104775"/>
                    <a:pt x="512350" y="106299"/>
                  </a:cubicBezTo>
                  <a:cubicBezTo>
                    <a:pt x="516922" y="106870"/>
                    <a:pt x="521494" y="107537"/>
                    <a:pt x="525971" y="108394"/>
                  </a:cubicBezTo>
                  <a:cubicBezTo>
                    <a:pt x="535972" y="110204"/>
                    <a:pt x="545878" y="112490"/>
                    <a:pt x="555498" y="115348"/>
                  </a:cubicBezTo>
                  <a:cubicBezTo>
                    <a:pt x="573310" y="120587"/>
                    <a:pt x="590550" y="127540"/>
                    <a:pt x="606933" y="136112"/>
                  </a:cubicBezTo>
                  <a:cubicBezTo>
                    <a:pt x="658749" y="162973"/>
                    <a:pt x="702278" y="205645"/>
                    <a:pt x="729329" y="258985"/>
                  </a:cubicBezTo>
                  <a:cubicBezTo>
                    <a:pt x="740473" y="280892"/>
                    <a:pt x="748760" y="304324"/>
                    <a:pt x="753808" y="328422"/>
                  </a:cubicBezTo>
                  <a:cubicBezTo>
                    <a:pt x="760095" y="358331"/>
                    <a:pt x="762476" y="390620"/>
                    <a:pt x="764857" y="421767"/>
                  </a:cubicBezTo>
                  <a:cubicBezTo>
                    <a:pt x="766096" y="438245"/>
                    <a:pt x="767334" y="455390"/>
                    <a:pt x="769239" y="471964"/>
                  </a:cubicBezTo>
                  <a:lnTo>
                    <a:pt x="791147" y="669798"/>
                  </a:lnTo>
                  <a:lnTo>
                    <a:pt x="794480" y="699611"/>
                  </a:lnTo>
                  <a:lnTo>
                    <a:pt x="818769" y="918782"/>
                  </a:lnTo>
                  <a:cubicBezTo>
                    <a:pt x="822293" y="950214"/>
                    <a:pt x="812292" y="981742"/>
                    <a:pt x="791147" y="1005364"/>
                  </a:cubicBezTo>
                  <a:cubicBezTo>
                    <a:pt x="786765" y="1010317"/>
                    <a:pt x="781907" y="1014794"/>
                    <a:pt x="776764" y="1018794"/>
                  </a:cubicBezTo>
                  <a:cubicBezTo>
                    <a:pt x="770763" y="1020128"/>
                    <a:pt x="764572" y="1020890"/>
                    <a:pt x="758190" y="1020890"/>
                  </a:cubicBezTo>
                  <a:lnTo>
                    <a:pt x="196215" y="1020890"/>
                  </a:lnTo>
                  <a:cubicBezTo>
                    <a:pt x="189738" y="1020890"/>
                    <a:pt x="183356" y="1020128"/>
                    <a:pt x="177355" y="1018699"/>
                  </a:cubicBezTo>
                  <a:cubicBezTo>
                    <a:pt x="172212" y="1014698"/>
                    <a:pt x="167449" y="1010317"/>
                    <a:pt x="163068" y="1005364"/>
                  </a:cubicBezTo>
                  <a:cubicBezTo>
                    <a:pt x="142113" y="981837"/>
                    <a:pt x="132016" y="950214"/>
                    <a:pt x="135446" y="918782"/>
                  </a:cubicBezTo>
                  <a:close/>
                  <a:moveTo>
                    <a:pt x="428434" y="45625"/>
                  </a:moveTo>
                  <a:cubicBezTo>
                    <a:pt x="428434" y="36862"/>
                    <a:pt x="435483" y="29718"/>
                    <a:pt x="444151" y="29718"/>
                  </a:cubicBezTo>
                  <a:lnTo>
                    <a:pt x="510254" y="29718"/>
                  </a:lnTo>
                  <a:cubicBezTo>
                    <a:pt x="518922" y="29718"/>
                    <a:pt x="525971" y="36862"/>
                    <a:pt x="525971" y="45625"/>
                  </a:cubicBezTo>
                  <a:lnTo>
                    <a:pt x="525971" y="78200"/>
                  </a:lnTo>
                  <a:cubicBezTo>
                    <a:pt x="509968" y="75629"/>
                    <a:pt x="493776" y="74295"/>
                    <a:pt x="477393" y="74295"/>
                  </a:cubicBezTo>
                  <a:cubicBezTo>
                    <a:pt x="460915" y="74295"/>
                    <a:pt x="444532" y="75629"/>
                    <a:pt x="428434" y="78200"/>
                  </a:cubicBezTo>
                  <a:lnTo>
                    <a:pt x="428434" y="45625"/>
                  </a:lnTo>
                  <a:close/>
                  <a:moveTo>
                    <a:pt x="114205" y="217932"/>
                  </a:moveTo>
                  <a:cubicBezTo>
                    <a:pt x="114205" y="172784"/>
                    <a:pt x="150971" y="136112"/>
                    <a:pt x="196215" y="136112"/>
                  </a:cubicBezTo>
                  <a:lnTo>
                    <a:pt x="291084" y="136112"/>
                  </a:lnTo>
                  <a:cubicBezTo>
                    <a:pt x="284988" y="140494"/>
                    <a:pt x="279082" y="145161"/>
                    <a:pt x="273367" y="150114"/>
                  </a:cubicBezTo>
                  <a:cubicBezTo>
                    <a:pt x="229552" y="187928"/>
                    <a:pt x="197167" y="236887"/>
                    <a:pt x="179641" y="291656"/>
                  </a:cubicBezTo>
                  <a:cubicBezTo>
                    <a:pt x="171069" y="318325"/>
                    <a:pt x="166402" y="346710"/>
                    <a:pt x="165068" y="378428"/>
                  </a:cubicBezTo>
                  <a:cubicBezTo>
                    <a:pt x="164021" y="405670"/>
                    <a:pt x="160401" y="433388"/>
                    <a:pt x="156972" y="460153"/>
                  </a:cubicBezTo>
                  <a:cubicBezTo>
                    <a:pt x="155353" y="472249"/>
                    <a:pt x="153924" y="484346"/>
                    <a:pt x="152495" y="496348"/>
                  </a:cubicBezTo>
                  <a:lnTo>
                    <a:pt x="133255" y="669798"/>
                  </a:lnTo>
                  <a:lnTo>
                    <a:pt x="129921" y="699611"/>
                  </a:lnTo>
                  <a:lnTo>
                    <a:pt x="114205" y="841629"/>
                  </a:lnTo>
                  <a:lnTo>
                    <a:pt x="114205" y="699611"/>
                  </a:lnTo>
                  <a:lnTo>
                    <a:pt x="114205" y="669798"/>
                  </a:lnTo>
                  <a:lnTo>
                    <a:pt x="114205" y="217932"/>
                  </a:lnTo>
                  <a:close/>
                  <a:moveTo>
                    <a:pt x="98774" y="1042607"/>
                  </a:moveTo>
                  <a:cubicBezTo>
                    <a:pt x="60674" y="1042607"/>
                    <a:pt x="29718" y="1011555"/>
                    <a:pt x="29718" y="973455"/>
                  </a:cubicBezTo>
                  <a:lnTo>
                    <a:pt x="29718" y="706565"/>
                  </a:lnTo>
                  <a:cubicBezTo>
                    <a:pt x="29718" y="702659"/>
                    <a:pt x="32861" y="699611"/>
                    <a:pt x="36671" y="699611"/>
                  </a:cubicBezTo>
                  <a:lnTo>
                    <a:pt x="84582" y="699611"/>
                  </a:lnTo>
                  <a:lnTo>
                    <a:pt x="84582" y="938975"/>
                  </a:lnTo>
                  <a:cubicBezTo>
                    <a:pt x="84582" y="986028"/>
                    <a:pt x="113919" y="1026319"/>
                    <a:pt x="155257" y="1042607"/>
                  </a:cubicBezTo>
                  <a:lnTo>
                    <a:pt x="98774" y="1042607"/>
                  </a:lnTo>
                  <a:close/>
                  <a:moveTo>
                    <a:pt x="924973" y="973455"/>
                  </a:moveTo>
                  <a:cubicBezTo>
                    <a:pt x="924973" y="1011650"/>
                    <a:pt x="894016" y="1042607"/>
                    <a:pt x="856012" y="1042607"/>
                  </a:cubicBezTo>
                  <a:lnTo>
                    <a:pt x="799243" y="1042607"/>
                  </a:lnTo>
                  <a:cubicBezTo>
                    <a:pt x="840581" y="1026319"/>
                    <a:pt x="869823" y="986028"/>
                    <a:pt x="869823" y="938975"/>
                  </a:cubicBezTo>
                  <a:lnTo>
                    <a:pt x="869823" y="699611"/>
                  </a:lnTo>
                  <a:lnTo>
                    <a:pt x="918115" y="699611"/>
                  </a:lnTo>
                  <a:cubicBezTo>
                    <a:pt x="921925" y="699611"/>
                    <a:pt x="924973" y="702755"/>
                    <a:pt x="924973" y="706565"/>
                  </a:cubicBezTo>
                  <a:lnTo>
                    <a:pt x="924973" y="973455"/>
                  </a:lnTo>
                  <a:close/>
                </a:path>
              </a:pathLst>
            </a:custGeom>
            <a:solidFill>
              <a:srgbClr val="FFFFFF">
                <a:alpha val="1573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90" name="Google Shape;90;p1"/>
            <p:cNvSpPr/>
            <p:nvPr/>
          </p:nvSpPr>
          <p:spPr>
            <a:xfrm>
              <a:off x="6705789" y="2061018"/>
              <a:ext cx="502920" cy="310895"/>
            </a:xfrm>
            <a:custGeom>
              <a:rect b="b" l="l" r="r" t="t"/>
              <a:pathLst>
                <a:path extrusionOk="0" h="310895" w="502920">
                  <a:moveTo>
                    <a:pt x="67056" y="310896"/>
                  </a:moveTo>
                  <a:lnTo>
                    <a:pt x="435674" y="310896"/>
                  </a:lnTo>
                  <a:cubicBezTo>
                    <a:pt x="472726" y="310896"/>
                    <a:pt x="502730" y="282702"/>
                    <a:pt x="502920" y="247936"/>
                  </a:cubicBezTo>
                  <a:lnTo>
                    <a:pt x="502920" y="119158"/>
                  </a:lnTo>
                  <a:lnTo>
                    <a:pt x="502920" y="118777"/>
                  </a:lnTo>
                  <a:lnTo>
                    <a:pt x="502920" y="14859"/>
                  </a:lnTo>
                  <a:cubicBezTo>
                    <a:pt x="502920" y="6668"/>
                    <a:pt x="496348" y="0"/>
                    <a:pt x="488156" y="0"/>
                  </a:cubicBezTo>
                  <a:lnTo>
                    <a:pt x="14859" y="0"/>
                  </a:lnTo>
                  <a:cubicBezTo>
                    <a:pt x="6668" y="0"/>
                    <a:pt x="0" y="6668"/>
                    <a:pt x="0" y="14859"/>
                  </a:cubicBezTo>
                  <a:lnTo>
                    <a:pt x="0" y="118777"/>
                  </a:lnTo>
                  <a:lnTo>
                    <a:pt x="0" y="119253"/>
                  </a:lnTo>
                  <a:lnTo>
                    <a:pt x="0" y="247936"/>
                  </a:lnTo>
                  <a:cubicBezTo>
                    <a:pt x="0" y="282702"/>
                    <a:pt x="30099" y="310896"/>
                    <a:pt x="67056" y="310896"/>
                  </a:cubicBezTo>
                  <a:close/>
                  <a:moveTo>
                    <a:pt x="473202" y="248031"/>
                  </a:moveTo>
                  <a:cubicBezTo>
                    <a:pt x="473202" y="266414"/>
                    <a:pt x="456438" y="281464"/>
                    <a:pt x="435769" y="281464"/>
                  </a:cubicBezTo>
                  <a:lnTo>
                    <a:pt x="67056" y="281464"/>
                  </a:lnTo>
                  <a:cubicBezTo>
                    <a:pt x="46387" y="281464"/>
                    <a:pt x="29623" y="266414"/>
                    <a:pt x="29623" y="248031"/>
                  </a:cubicBezTo>
                  <a:lnTo>
                    <a:pt x="29623" y="138303"/>
                  </a:lnTo>
                  <a:lnTo>
                    <a:pt x="213646" y="184118"/>
                  </a:lnTo>
                  <a:cubicBezTo>
                    <a:pt x="226028" y="187071"/>
                    <a:pt x="238696" y="188595"/>
                    <a:pt x="251460" y="188595"/>
                  </a:cubicBezTo>
                  <a:cubicBezTo>
                    <a:pt x="264128" y="188595"/>
                    <a:pt x="276796" y="187071"/>
                    <a:pt x="289275" y="184023"/>
                  </a:cubicBezTo>
                  <a:lnTo>
                    <a:pt x="473202" y="138208"/>
                  </a:lnTo>
                  <a:lnTo>
                    <a:pt x="473202" y="248031"/>
                  </a:lnTo>
                  <a:close/>
                  <a:moveTo>
                    <a:pt x="29528" y="29813"/>
                  </a:moveTo>
                  <a:lnTo>
                    <a:pt x="473202" y="29813"/>
                  </a:lnTo>
                  <a:lnTo>
                    <a:pt x="473202" y="107252"/>
                  </a:lnTo>
                  <a:lnTo>
                    <a:pt x="282131" y="154781"/>
                  </a:lnTo>
                  <a:cubicBezTo>
                    <a:pt x="262033" y="159734"/>
                    <a:pt x="240887" y="159734"/>
                    <a:pt x="220885" y="154781"/>
                  </a:cubicBezTo>
                  <a:lnTo>
                    <a:pt x="29528" y="107252"/>
                  </a:lnTo>
                  <a:lnTo>
                    <a:pt x="29528" y="29813"/>
                  </a:lnTo>
                  <a:close/>
                </a:path>
              </a:pathLst>
            </a:custGeom>
            <a:solidFill>
              <a:srgbClr val="FFFFFF">
                <a:alpha val="1573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91" name="Google Shape;91;p1"/>
            <p:cNvSpPr/>
            <p:nvPr/>
          </p:nvSpPr>
          <p:spPr>
            <a:xfrm>
              <a:off x="6861214" y="1725048"/>
              <a:ext cx="190928" cy="190809"/>
            </a:xfrm>
            <a:custGeom>
              <a:rect b="b" l="l" r="r" t="t"/>
              <a:pathLst>
                <a:path extrusionOk="0" h="190809" w="190928">
                  <a:moveTo>
                    <a:pt x="81939" y="185190"/>
                  </a:moveTo>
                  <a:cubicBezTo>
                    <a:pt x="85749" y="189000"/>
                    <a:pt x="90511" y="190810"/>
                    <a:pt x="95464" y="190810"/>
                  </a:cubicBezTo>
                  <a:cubicBezTo>
                    <a:pt x="100417" y="190810"/>
                    <a:pt x="105180" y="189000"/>
                    <a:pt x="108990" y="185190"/>
                  </a:cubicBezTo>
                  <a:lnTo>
                    <a:pt x="185285" y="108799"/>
                  </a:lnTo>
                  <a:cubicBezTo>
                    <a:pt x="192810" y="101370"/>
                    <a:pt x="192810" y="89273"/>
                    <a:pt x="185285" y="81748"/>
                  </a:cubicBezTo>
                  <a:lnTo>
                    <a:pt x="108990" y="5358"/>
                  </a:lnTo>
                  <a:cubicBezTo>
                    <a:pt x="101751" y="-1786"/>
                    <a:pt x="89178" y="-1786"/>
                    <a:pt x="81939" y="5358"/>
                  </a:cubicBezTo>
                  <a:lnTo>
                    <a:pt x="5643" y="81748"/>
                  </a:lnTo>
                  <a:cubicBezTo>
                    <a:pt x="-1881" y="89178"/>
                    <a:pt x="-1881" y="101275"/>
                    <a:pt x="5643" y="108799"/>
                  </a:cubicBezTo>
                  <a:lnTo>
                    <a:pt x="81939" y="185190"/>
                  </a:lnTo>
                  <a:close/>
                  <a:moveTo>
                    <a:pt x="95464" y="33647"/>
                  </a:moveTo>
                  <a:lnTo>
                    <a:pt x="156996" y="95274"/>
                  </a:lnTo>
                  <a:lnTo>
                    <a:pt x="95464" y="156901"/>
                  </a:lnTo>
                  <a:lnTo>
                    <a:pt x="33933" y="95274"/>
                  </a:lnTo>
                  <a:lnTo>
                    <a:pt x="95464" y="33647"/>
                  </a:lnTo>
                  <a:close/>
                </a:path>
              </a:pathLst>
            </a:custGeom>
            <a:solidFill>
              <a:srgbClr val="FFFFFF">
                <a:alpha val="1573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grpSp>
        <p:nvGrpSpPr>
          <p:cNvPr id="92" name="Google Shape;92;p1"/>
          <p:cNvGrpSpPr/>
          <p:nvPr/>
        </p:nvGrpSpPr>
        <p:grpSpPr>
          <a:xfrm rot="-1503216">
            <a:off x="9189976" y="1526209"/>
            <a:ext cx="813890" cy="1023327"/>
            <a:chOff x="6477570" y="1322641"/>
            <a:chExt cx="1052702" cy="1323593"/>
          </a:xfrm>
        </p:grpSpPr>
        <p:sp>
          <p:nvSpPr>
            <p:cNvPr id="93" name="Google Shape;93;p1"/>
            <p:cNvSpPr/>
            <p:nvPr/>
          </p:nvSpPr>
          <p:spPr>
            <a:xfrm>
              <a:off x="6477570" y="1428940"/>
              <a:ext cx="121158" cy="402716"/>
            </a:xfrm>
            <a:custGeom>
              <a:rect b="b" l="l" r="r" t="t"/>
              <a:pathLst>
                <a:path extrusionOk="0" h="402716" w="121158">
                  <a:moveTo>
                    <a:pt x="0" y="385000"/>
                  </a:moveTo>
                  <a:lnTo>
                    <a:pt x="0" y="118015"/>
                  </a:lnTo>
                  <a:cubicBezTo>
                    <a:pt x="0" y="64103"/>
                    <a:pt x="36290" y="18574"/>
                    <a:pt x="85725" y="4572"/>
                  </a:cubicBezTo>
                  <a:cubicBezTo>
                    <a:pt x="96012" y="1619"/>
                    <a:pt x="106871" y="0"/>
                    <a:pt x="118110" y="0"/>
                  </a:cubicBezTo>
                  <a:lnTo>
                    <a:pt x="121158" y="0"/>
                  </a:lnTo>
                  <a:lnTo>
                    <a:pt x="121158" y="35433"/>
                  </a:lnTo>
                  <a:lnTo>
                    <a:pt x="118110" y="35433"/>
                  </a:lnTo>
                  <a:cubicBezTo>
                    <a:pt x="106585" y="35433"/>
                    <a:pt x="95631" y="37814"/>
                    <a:pt x="85725" y="42005"/>
                  </a:cubicBezTo>
                  <a:cubicBezTo>
                    <a:pt x="56197" y="54673"/>
                    <a:pt x="35433" y="83915"/>
                    <a:pt x="35433" y="118015"/>
                  </a:cubicBezTo>
                  <a:lnTo>
                    <a:pt x="35433" y="385000"/>
                  </a:lnTo>
                  <a:cubicBezTo>
                    <a:pt x="35433" y="394811"/>
                    <a:pt x="27527" y="402717"/>
                    <a:pt x="17717" y="402717"/>
                  </a:cubicBezTo>
                  <a:cubicBezTo>
                    <a:pt x="7906" y="402717"/>
                    <a:pt x="0" y="394811"/>
                    <a:pt x="0" y="385000"/>
                  </a:cubicBezTo>
                  <a:close/>
                </a:path>
              </a:pathLst>
            </a:custGeom>
            <a:solidFill>
              <a:srgbClr val="FFFFFF">
                <a:alpha val="1573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94" name="Google Shape;94;p1"/>
            <p:cNvSpPr/>
            <p:nvPr/>
          </p:nvSpPr>
          <p:spPr>
            <a:xfrm>
              <a:off x="6669595" y="1428940"/>
              <a:ext cx="177165" cy="35433"/>
            </a:xfrm>
            <a:custGeom>
              <a:rect b="b" l="l" r="r" t="t"/>
              <a:pathLst>
                <a:path extrusionOk="0" h="35433" w="177165">
                  <a:moveTo>
                    <a:pt x="0" y="0"/>
                  </a:moveTo>
                  <a:lnTo>
                    <a:pt x="177165" y="0"/>
                  </a:lnTo>
                  <a:lnTo>
                    <a:pt x="177165" y="35433"/>
                  </a:lnTo>
                  <a:lnTo>
                    <a:pt x="0" y="35433"/>
                  </a:lnTo>
                  <a:close/>
                </a:path>
              </a:pathLst>
            </a:custGeom>
            <a:solidFill>
              <a:srgbClr val="FFFFFF">
                <a:alpha val="1573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95" name="Google Shape;95;p1"/>
            <p:cNvSpPr/>
            <p:nvPr/>
          </p:nvSpPr>
          <p:spPr>
            <a:xfrm>
              <a:off x="6917626" y="1428940"/>
              <a:ext cx="177165" cy="35433"/>
            </a:xfrm>
            <a:custGeom>
              <a:rect b="b" l="l" r="r" t="t"/>
              <a:pathLst>
                <a:path extrusionOk="0" h="35433" w="177165">
                  <a:moveTo>
                    <a:pt x="0" y="0"/>
                  </a:moveTo>
                  <a:lnTo>
                    <a:pt x="177165" y="0"/>
                  </a:lnTo>
                  <a:lnTo>
                    <a:pt x="177165" y="35433"/>
                  </a:lnTo>
                  <a:lnTo>
                    <a:pt x="0" y="35433"/>
                  </a:lnTo>
                  <a:close/>
                </a:path>
              </a:pathLst>
            </a:custGeom>
            <a:solidFill>
              <a:srgbClr val="FFFFFF">
                <a:alpha val="1573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96" name="Google Shape;96;p1"/>
            <p:cNvSpPr/>
            <p:nvPr/>
          </p:nvSpPr>
          <p:spPr>
            <a:xfrm>
              <a:off x="7165657" y="1428940"/>
              <a:ext cx="177165" cy="35433"/>
            </a:xfrm>
            <a:custGeom>
              <a:rect b="b" l="l" r="r" t="t"/>
              <a:pathLst>
                <a:path extrusionOk="0" h="35433" w="177165">
                  <a:moveTo>
                    <a:pt x="0" y="0"/>
                  </a:moveTo>
                  <a:lnTo>
                    <a:pt x="177165" y="0"/>
                  </a:lnTo>
                  <a:lnTo>
                    <a:pt x="177165" y="35433"/>
                  </a:lnTo>
                  <a:lnTo>
                    <a:pt x="0" y="35433"/>
                  </a:lnTo>
                  <a:close/>
                </a:path>
              </a:pathLst>
            </a:custGeom>
            <a:solidFill>
              <a:srgbClr val="FFFFFF">
                <a:alpha val="1573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97" name="Google Shape;97;p1"/>
            <p:cNvSpPr/>
            <p:nvPr/>
          </p:nvSpPr>
          <p:spPr>
            <a:xfrm>
              <a:off x="6477570" y="1429035"/>
              <a:ext cx="1052702" cy="1217199"/>
            </a:xfrm>
            <a:custGeom>
              <a:rect b="b" l="l" r="r" t="t"/>
              <a:pathLst>
                <a:path extrusionOk="0" h="1217199" w="1052702">
                  <a:moveTo>
                    <a:pt x="1052703" y="117920"/>
                  </a:moveTo>
                  <a:lnTo>
                    <a:pt x="1052703" y="1099090"/>
                  </a:lnTo>
                  <a:cubicBezTo>
                    <a:pt x="1052703" y="1164241"/>
                    <a:pt x="999649" y="1217200"/>
                    <a:pt x="934498" y="1217200"/>
                  </a:cubicBezTo>
                  <a:lnTo>
                    <a:pt x="118110" y="1217200"/>
                  </a:lnTo>
                  <a:cubicBezTo>
                    <a:pt x="52959" y="1217200"/>
                    <a:pt x="0" y="1164241"/>
                    <a:pt x="0" y="1099090"/>
                  </a:cubicBezTo>
                  <a:lnTo>
                    <a:pt x="0" y="1066038"/>
                  </a:lnTo>
                  <a:cubicBezTo>
                    <a:pt x="0" y="1056227"/>
                    <a:pt x="7906" y="1048321"/>
                    <a:pt x="17717" y="1048321"/>
                  </a:cubicBezTo>
                  <a:cubicBezTo>
                    <a:pt x="27527" y="1048321"/>
                    <a:pt x="35433" y="1056227"/>
                    <a:pt x="35433" y="1066038"/>
                  </a:cubicBezTo>
                  <a:lnTo>
                    <a:pt x="35433" y="1099090"/>
                  </a:lnTo>
                  <a:cubicBezTo>
                    <a:pt x="35433" y="1144619"/>
                    <a:pt x="72485" y="1181672"/>
                    <a:pt x="118110" y="1181672"/>
                  </a:cubicBezTo>
                  <a:lnTo>
                    <a:pt x="934498" y="1181672"/>
                  </a:lnTo>
                  <a:cubicBezTo>
                    <a:pt x="980027" y="1181672"/>
                    <a:pt x="1017175" y="1144715"/>
                    <a:pt x="1017175" y="1099090"/>
                  </a:cubicBezTo>
                  <a:lnTo>
                    <a:pt x="1017175" y="117920"/>
                  </a:lnTo>
                  <a:cubicBezTo>
                    <a:pt x="1017175" y="85630"/>
                    <a:pt x="998601" y="57626"/>
                    <a:pt x="971550" y="44006"/>
                  </a:cubicBezTo>
                  <a:cubicBezTo>
                    <a:pt x="960882" y="38672"/>
                    <a:pt x="948880" y="35624"/>
                    <a:pt x="936117" y="35338"/>
                  </a:cubicBezTo>
                  <a:lnTo>
                    <a:pt x="936117" y="0"/>
                  </a:lnTo>
                  <a:cubicBezTo>
                    <a:pt x="948500" y="95"/>
                    <a:pt x="960406" y="2191"/>
                    <a:pt x="971550" y="5905"/>
                  </a:cubicBezTo>
                  <a:cubicBezTo>
                    <a:pt x="1018604" y="21431"/>
                    <a:pt x="1052703" y="65723"/>
                    <a:pt x="1052703" y="117920"/>
                  </a:cubicBezTo>
                  <a:close/>
                </a:path>
              </a:pathLst>
            </a:custGeom>
            <a:solidFill>
              <a:srgbClr val="FFFFFF">
                <a:alpha val="1573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98" name="Google Shape;98;p1"/>
            <p:cNvSpPr/>
            <p:nvPr/>
          </p:nvSpPr>
          <p:spPr>
            <a:xfrm>
              <a:off x="6646830" y="1913476"/>
              <a:ext cx="714279" cy="35433"/>
            </a:xfrm>
            <a:custGeom>
              <a:rect b="b" l="l" r="r" t="t"/>
              <a:pathLst>
                <a:path extrusionOk="0" h="35433" w="714279">
                  <a:moveTo>
                    <a:pt x="696563" y="35433"/>
                  </a:moveTo>
                  <a:lnTo>
                    <a:pt x="17717" y="35433"/>
                  </a:lnTo>
                  <a:cubicBezTo>
                    <a:pt x="7906" y="35433"/>
                    <a:pt x="0" y="27527"/>
                    <a:pt x="0" y="17717"/>
                  </a:cubicBezTo>
                  <a:cubicBezTo>
                    <a:pt x="0" y="7906"/>
                    <a:pt x="7906" y="0"/>
                    <a:pt x="17717" y="0"/>
                  </a:cubicBezTo>
                  <a:lnTo>
                    <a:pt x="696563" y="0"/>
                  </a:lnTo>
                  <a:cubicBezTo>
                    <a:pt x="706374" y="0"/>
                    <a:pt x="714280" y="7906"/>
                    <a:pt x="714280" y="17717"/>
                  </a:cubicBezTo>
                  <a:cubicBezTo>
                    <a:pt x="714280" y="27527"/>
                    <a:pt x="706374" y="35433"/>
                    <a:pt x="696563" y="35433"/>
                  </a:cubicBezTo>
                  <a:lnTo>
                    <a:pt x="696563" y="35433"/>
                  </a:lnTo>
                  <a:close/>
                </a:path>
              </a:pathLst>
            </a:custGeom>
            <a:solidFill>
              <a:srgbClr val="FFFFFF">
                <a:alpha val="1573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99" name="Google Shape;99;p1"/>
            <p:cNvSpPr/>
            <p:nvPr/>
          </p:nvSpPr>
          <p:spPr>
            <a:xfrm>
              <a:off x="6646830" y="1747837"/>
              <a:ext cx="714279" cy="35433"/>
            </a:xfrm>
            <a:custGeom>
              <a:rect b="b" l="l" r="r" t="t"/>
              <a:pathLst>
                <a:path extrusionOk="0" h="35433" w="714279">
                  <a:moveTo>
                    <a:pt x="696563" y="35433"/>
                  </a:moveTo>
                  <a:lnTo>
                    <a:pt x="17717" y="35433"/>
                  </a:lnTo>
                  <a:cubicBezTo>
                    <a:pt x="7906" y="35433"/>
                    <a:pt x="0" y="27527"/>
                    <a:pt x="0" y="17717"/>
                  </a:cubicBezTo>
                  <a:cubicBezTo>
                    <a:pt x="0" y="7906"/>
                    <a:pt x="7906" y="0"/>
                    <a:pt x="17717" y="0"/>
                  </a:cubicBezTo>
                  <a:lnTo>
                    <a:pt x="696563" y="0"/>
                  </a:lnTo>
                  <a:cubicBezTo>
                    <a:pt x="706374" y="0"/>
                    <a:pt x="714280" y="7906"/>
                    <a:pt x="714280" y="17717"/>
                  </a:cubicBezTo>
                  <a:cubicBezTo>
                    <a:pt x="714280" y="27432"/>
                    <a:pt x="706374" y="35433"/>
                    <a:pt x="696563" y="35433"/>
                  </a:cubicBezTo>
                  <a:lnTo>
                    <a:pt x="696563" y="35433"/>
                  </a:lnTo>
                  <a:close/>
                </a:path>
              </a:pathLst>
            </a:custGeom>
            <a:solidFill>
              <a:srgbClr val="FFFFFF">
                <a:alpha val="1573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00" name="Google Shape;100;p1"/>
            <p:cNvSpPr/>
            <p:nvPr/>
          </p:nvSpPr>
          <p:spPr>
            <a:xfrm>
              <a:off x="6646830" y="2079307"/>
              <a:ext cx="714279" cy="35432"/>
            </a:xfrm>
            <a:custGeom>
              <a:rect b="b" l="l" r="r" t="t"/>
              <a:pathLst>
                <a:path extrusionOk="0" h="35432" w="714279">
                  <a:moveTo>
                    <a:pt x="696563" y="35433"/>
                  </a:moveTo>
                  <a:lnTo>
                    <a:pt x="17717" y="35433"/>
                  </a:lnTo>
                  <a:cubicBezTo>
                    <a:pt x="7906" y="35433"/>
                    <a:pt x="0" y="27527"/>
                    <a:pt x="0" y="17717"/>
                  </a:cubicBezTo>
                  <a:cubicBezTo>
                    <a:pt x="0" y="7906"/>
                    <a:pt x="7906" y="0"/>
                    <a:pt x="17717" y="0"/>
                  </a:cubicBezTo>
                  <a:lnTo>
                    <a:pt x="696563" y="0"/>
                  </a:lnTo>
                  <a:cubicBezTo>
                    <a:pt x="706374" y="0"/>
                    <a:pt x="714280" y="7906"/>
                    <a:pt x="714280" y="17717"/>
                  </a:cubicBezTo>
                  <a:cubicBezTo>
                    <a:pt x="714280" y="27432"/>
                    <a:pt x="706374" y="35433"/>
                    <a:pt x="696563" y="35433"/>
                  </a:cubicBezTo>
                  <a:lnTo>
                    <a:pt x="696563" y="35433"/>
                  </a:lnTo>
                  <a:close/>
                </a:path>
              </a:pathLst>
            </a:custGeom>
            <a:solidFill>
              <a:srgbClr val="FFFFFF">
                <a:alpha val="1573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01" name="Google Shape;101;p1"/>
            <p:cNvSpPr/>
            <p:nvPr/>
          </p:nvSpPr>
          <p:spPr>
            <a:xfrm>
              <a:off x="6646830" y="2232373"/>
              <a:ext cx="714279" cy="35432"/>
            </a:xfrm>
            <a:custGeom>
              <a:rect b="b" l="l" r="r" t="t"/>
              <a:pathLst>
                <a:path extrusionOk="0" h="35432" w="714279">
                  <a:moveTo>
                    <a:pt x="696563" y="35433"/>
                  </a:moveTo>
                  <a:lnTo>
                    <a:pt x="17717" y="35433"/>
                  </a:lnTo>
                  <a:cubicBezTo>
                    <a:pt x="7906" y="35433"/>
                    <a:pt x="0" y="27527"/>
                    <a:pt x="0" y="17717"/>
                  </a:cubicBezTo>
                  <a:cubicBezTo>
                    <a:pt x="0" y="7906"/>
                    <a:pt x="7906" y="0"/>
                    <a:pt x="17717" y="0"/>
                  </a:cubicBezTo>
                  <a:lnTo>
                    <a:pt x="696563" y="0"/>
                  </a:lnTo>
                  <a:cubicBezTo>
                    <a:pt x="706374" y="0"/>
                    <a:pt x="714280" y="7906"/>
                    <a:pt x="714280" y="17717"/>
                  </a:cubicBezTo>
                  <a:cubicBezTo>
                    <a:pt x="714280" y="27527"/>
                    <a:pt x="706374" y="35433"/>
                    <a:pt x="696563" y="35433"/>
                  </a:cubicBezTo>
                  <a:lnTo>
                    <a:pt x="696563" y="35433"/>
                  </a:lnTo>
                  <a:close/>
                </a:path>
              </a:pathLst>
            </a:custGeom>
            <a:solidFill>
              <a:srgbClr val="FFFFFF">
                <a:alpha val="1573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02" name="Google Shape;102;p1"/>
            <p:cNvSpPr/>
            <p:nvPr/>
          </p:nvSpPr>
          <p:spPr>
            <a:xfrm>
              <a:off x="6646830" y="2398203"/>
              <a:ext cx="714279" cy="35433"/>
            </a:xfrm>
            <a:custGeom>
              <a:rect b="b" l="l" r="r" t="t"/>
              <a:pathLst>
                <a:path extrusionOk="0" h="35433" w="714279">
                  <a:moveTo>
                    <a:pt x="696563" y="35433"/>
                  </a:moveTo>
                  <a:lnTo>
                    <a:pt x="17717" y="35433"/>
                  </a:lnTo>
                  <a:cubicBezTo>
                    <a:pt x="7906" y="35433"/>
                    <a:pt x="0" y="27527"/>
                    <a:pt x="0" y="17717"/>
                  </a:cubicBezTo>
                  <a:cubicBezTo>
                    <a:pt x="0" y="7906"/>
                    <a:pt x="7906" y="0"/>
                    <a:pt x="17717" y="0"/>
                  </a:cubicBezTo>
                  <a:lnTo>
                    <a:pt x="696563" y="0"/>
                  </a:lnTo>
                  <a:cubicBezTo>
                    <a:pt x="706374" y="0"/>
                    <a:pt x="714280" y="7906"/>
                    <a:pt x="714280" y="17717"/>
                  </a:cubicBezTo>
                  <a:cubicBezTo>
                    <a:pt x="714280" y="27432"/>
                    <a:pt x="706374" y="35433"/>
                    <a:pt x="696563" y="35433"/>
                  </a:cubicBezTo>
                  <a:lnTo>
                    <a:pt x="696563" y="35433"/>
                  </a:lnTo>
                  <a:close/>
                </a:path>
              </a:pathLst>
            </a:custGeom>
            <a:solidFill>
              <a:srgbClr val="FFFFFF">
                <a:alpha val="1573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03" name="Google Shape;103;p1"/>
            <p:cNvSpPr/>
            <p:nvPr/>
          </p:nvSpPr>
          <p:spPr>
            <a:xfrm>
              <a:off x="6478713" y="1870138"/>
              <a:ext cx="35433" cy="529209"/>
            </a:xfrm>
            <a:custGeom>
              <a:rect b="b" l="l" r="r" t="t"/>
              <a:pathLst>
                <a:path extrusionOk="0" h="529209" w="35433">
                  <a:moveTo>
                    <a:pt x="17717" y="529209"/>
                  </a:moveTo>
                  <a:cubicBezTo>
                    <a:pt x="7906" y="529209"/>
                    <a:pt x="0" y="521303"/>
                    <a:pt x="0" y="511493"/>
                  </a:cubicBezTo>
                  <a:lnTo>
                    <a:pt x="0" y="17717"/>
                  </a:lnTo>
                  <a:cubicBezTo>
                    <a:pt x="0" y="7906"/>
                    <a:pt x="7906" y="0"/>
                    <a:pt x="17717" y="0"/>
                  </a:cubicBezTo>
                  <a:cubicBezTo>
                    <a:pt x="27527" y="0"/>
                    <a:pt x="35433" y="7906"/>
                    <a:pt x="35433" y="17717"/>
                  </a:cubicBezTo>
                  <a:lnTo>
                    <a:pt x="35433" y="511397"/>
                  </a:lnTo>
                  <a:cubicBezTo>
                    <a:pt x="35433" y="521208"/>
                    <a:pt x="27527" y="529209"/>
                    <a:pt x="17717" y="529209"/>
                  </a:cubicBezTo>
                  <a:lnTo>
                    <a:pt x="17717" y="529209"/>
                  </a:lnTo>
                  <a:close/>
                </a:path>
              </a:pathLst>
            </a:custGeom>
            <a:solidFill>
              <a:srgbClr val="FFFFFF">
                <a:alpha val="1573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04" name="Google Shape;104;p1"/>
            <p:cNvSpPr/>
            <p:nvPr/>
          </p:nvSpPr>
          <p:spPr>
            <a:xfrm>
              <a:off x="6563295" y="1322641"/>
              <a:ext cx="141732" cy="248030"/>
            </a:xfrm>
            <a:custGeom>
              <a:rect b="b" l="l" r="r" t="t"/>
              <a:pathLst>
                <a:path extrusionOk="0" h="248030" w="141732">
                  <a:moveTo>
                    <a:pt x="70866" y="0"/>
                  </a:moveTo>
                  <a:cubicBezTo>
                    <a:pt x="31718" y="0"/>
                    <a:pt x="0" y="31718"/>
                    <a:pt x="0" y="70866"/>
                  </a:cubicBezTo>
                  <a:lnTo>
                    <a:pt x="0" y="177165"/>
                  </a:lnTo>
                  <a:cubicBezTo>
                    <a:pt x="0" y="216218"/>
                    <a:pt x="31718" y="248031"/>
                    <a:pt x="70866" y="248031"/>
                  </a:cubicBezTo>
                  <a:cubicBezTo>
                    <a:pt x="109823" y="248031"/>
                    <a:pt x="141732" y="216218"/>
                    <a:pt x="141732" y="177165"/>
                  </a:cubicBezTo>
                  <a:lnTo>
                    <a:pt x="141732" y="70866"/>
                  </a:lnTo>
                  <a:cubicBezTo>
                    <a:pt x="141732" y="31718"/>
                    <a:pt x="109919" y="0"/>
                    <a:pt x="70866" y="0"/>
                  </a:cubicBezTo>
                  <a:close/>
                  <a:moveTo>
                    <a:pt x="106299" y="177165"/>
                  </a:moveTo>
                  <a:cubicBezTo>
                    <a:pt x="106299" y="196596"/>
                    <a:pt x="90297" y="212598"/>
                    <a:pt x="70866" y="212598"/>
                  </a:cubicBezTo>
                  <a:cubicBezTo>
                    <a:pt x="51340" y="212598"/>
                    <a:pt x="35433" y="196596"/>
                    <a:pt x="35433" y="177165"/>
                  </a:cubicBezTo>
                  <a:lnTo>
                    <a:pt x="35433" y="70866"/>
                  </a:lnTo>
                  <a:cubicBezTo>
                    <a:pt x="35433" y="51340"/>
                    <a:pt x="51340" y="35433"/>
                    <a:pt x="70866" y="35433"/>
                  </a:cubicBezTo>
                  <a:cubicBezTo>
                    <a:pt x="90297" y="35433"/>
                    <a:pt x="106299" y="51340"/>
                    <a:pt x="106299" y="70866"/>
                  </a:cubicBezTo>
                  <a:lnTo>
                    <a:pt x="106299" y="177165"/>
                  </a:lnTo>
                  <a:close/>
                </a:path>
              </a:pathLst>
            </a:custGeom>
            <a:solidFill>
              <a:srgbClr val="FFFFFF">
                <a:alpha val="1573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05" name="Google Shape;105;p1"/>
            <p:cNvSpPr/>
            <p:nvPr/>
          </p:nvSpPr>
          <p:spPr>
            <a:xfrm>
              <a:off x="6811327" y="1322641"/>
              <a:ext cx="141732" cy="248030"/>
            </a:xfrm>
            <a:custGeom>
              <a:rect b="b" l="l" r="r" t="t"/>
              <a:pathLst>
                <a:path extrusionOk="0" h="248030" w="141732">
                  <a:moveTo>
                    <a:pt x="70866" y="0"/>
                  </a:moveTo>
                  <a:cubicBezTo>
                    <a:pt x="31718" y="0"/>
                    <a:pt x="0" y="31718"/>
                    <a:pt x="0" y="70866"/>
                  </a:cubicBezTo>
                  <a:lnTo>
                    <a:pt x="0" y="177165"/>
                  </a:lnTo>
                  <a:cubicBezTo>
                    <a:pt x="0" y="216218"/>
                    <a:pt x="31718" y="248031"/>
                    <a:pt x="70866" y="248031"/>
                  </a:cubicBezTo>
                  <a:cubicBezTo>
                    <a:pt x="109823" y="248031"/>
                    <a:pt x="141732" y="216218"/>
                    <a:pt x="141732" y="177165"/>
                  </a:cubicBezTo>
                  <a:lnTo>
                    <a:pt x="141732" y="70866"/>
                  </a:lnTo>
                  <a:cubicBezTo>
                    <a:pt x="141732" y="31718"/>
                    <a:pt x="109919" y="0"/>
                    <a:pt x="70866" y="0"/>
                  </a:cubicBezTo>
                  <a:close/>
                  <a:moveTo>
                    <a:pt x="106299" y="177165"/>
                  </a:moveTo>
                  <a:cubicBezTo>
                    <a:pt x="106299" y="196596"/>
                    <a:pt x="90297" y="212598"/>
                    <a:pt x="70866" y="212598"/>
                  </a:cubicBezTo>
                  <a:cubicBezTo>
                    <a:pt x="51340" y="212598"/>
                    <a:pt x="35433" y="196596"/>
                    <a:pt x="35433" y="177165"/>
                  </a:cubicBezTo>
                  <a:lnTo>
                    <a:pt x="35433" y="70866"/>
                  </a:lnTo>
                  <a:cubicBezTo>
                    <a:pt x="35433" y="51340"/>
                    <a:pt x="51340" y="35433"/>
                    <a:pt x="70866" y="35433"/>
                  </a:cubicBezTo>
                  <a:cubicBezTo>
                    <a:pt x="90297" y="35433"/>
                    <a:pt x="106299" y="51340"/>
                    <a:pt x="106299" y="70866"/>
                  </a:cubicBezTo>
                  <a:lnTo>
                    <a:pt x="106299" y="177165"/>
                  </a:lnTo>
                  <a:close/>
                </a:path>
              </a:pathLst>
            </a:custGeom>
            <a:solidFill>
              <a:srgbClr val="FFFFFF">
                <a:alpha val="1573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06" name="Google Shape;106;p1"/>
            <p:cNvSpPr/>
            <p:nvPr/>
          </p:nvSpPr>
          <p:spPr>
            <a:xfrm>
              <a:off x="7059358" y="1322641"/>
              <a:ext cx="141731" cy="248030"/>
            </a:xfrm>
            <a:custGeom>
              <a:rect b="b" l="l" r="r" t="t"/>
              <a:pathLst>
                <a:path extrusionOk="0" h="248030" w="141731">
                  <a:moveTo>
                    <a:pt x="70866" y="0"/>
                  </a:moveTo>
                  <a:cubicBezTo>
                    <a:pt x="31718" y="0"/>
                    <a:pt x="0" y="31718"/>
                    <a:pt x="0" y="70866"/>
                  </a:cubicBezTo>
                  <a:lnTo>
                    <a:pt x="0" y="177165"/>
                  </a:lnTo>
                  <a:cubicBezTo>
                    <a:pt x="0" y="216218"/>
                    <a:pt x="31718" y="248031"/>
                    <a:pt x="70866" y="248031"/>
                  </a:cubicBezTo>
                  <a:cubicBezTo>
                    <a:pt x="109823" y="248031"/>
                    <a:pt x="141732" y="216218"/>
                    <a:pt x="141732" y="177165"/>
                  </a:cubicBezTo>
                  <a:lnTo>
                    <a:pt x="141732" y="70866"/>
                  </a:lnTo>
                  <a:cubicBezTo>
                    <a:pt x="141732" y="31718"/>
                    <a:pt x="109918" y="0"/>
                    <a:pt x="70866" y="0"/>
                  </a:cubicBezTo>
                  <a:close/>
                  <a:moveTo>
                    <a:pt x="106299" y="177165"/>
                  </a:moveTo>
                  <a:cubicBezTo>
                    <a:pt x="106299" y="196596"/>
                    <a:pt x="90297" y="212598"/>
                    <a:pt x="70866" y="212598"/>
                  </a:cubicBezTo>
                  <a:cubicBezTo>
                    <a:pt x="51340" y="212598"/>
                    <a:pt x="35433" y="196596"/>
                    <a:pt x="35433" y="177165"/>
                  </a:cubicBezTo>
                  <a:lnTo>
                    <a:pt x="35433" y="70866"/>
                  </a:lnTo>
                  <a:cubicBezTo>
                    <a:pt x="35433" y="51340"/>
                    <a:pt x="51340" y="35433"/>
                    <a:pt x="70866" y="35433"/>
                  </a:cubicBezTo>
                  <a:cubicBezTo>
                    <a:pt x="90297" y="35433"/>
                    <a:pt x="106299" y="51340"/>
                    <a:pt x="106299" y="70866"/>
                  </a:cubicBezTo>
                  <a:lnTo>
                    <a:pt x="106299" y="177165"/>
                  </a:lnTo>
                  <a:close/>
                </a:path>
              </a:pathLst>
            </a:custGeom>
            <a:solidFill>
              <a:srgbClr val="FFFFFF">
                <a:alpha val="1573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07" name="Google Shape;107;p1"/>
            <p:cNvSpPr/>
            <p:nvPr/>
          </p:nvSpPr>
          <p:spPr>
            <a:xfrm>
              <a:off x="7307388" y="1322641"/>
              <a:ext cx="141732" cy="248030"/>
            </a:xfrm>
            <a:custGeom>
              <a:rect b="b" l="l" r="r" t="t"/>
              <a:pathLst>
                <a:path extrusionOk="0" h="248030" w="141732">
                  <a:moveTo>
                    <a:pt x="70866" y="0"/>
                  </a:moveTo>
                  <a:cubicBezTo>
                    <a:pt x="31718" y="0"/>
                    <a:pt x="0" y="31718"/>
                    <a:pt x="0" y="70866"/>
                  </a:cubicBezTo>
                  <a:lnTo>
                    <a:pt x="0" y="177165"/>
                  </a:lnTo>
                  <a:cubicBezTo>
                    <a:pt x="0" y="216218"/>
                    <a:pt x="31718" y="248031"/>
                    <a:pt x="70866" y="248031"/>
                  </a:cubicBezTo>
                  <a:cubicBezTo>
                    <a:pt x="109823" y="248031"/>
                    <a:pt x="141732" y="216218"/>
                    <a:pt x="141732" y="177165"/>
                  </a:cubicBezTo>
                  <a:lnTo>
                    <a:pt x="141732" y="70866"/>
                  </a:lnTo>
                  <a:cubicBezTo>
                    <a:pt x="141732" y="31718"/>
                    <a:pt x="109919" y="0"/>
                    <a:pt x="70866" y="0"/>
                  </a:cubicBezTo>
                  <a:close/>
                  <a:moveTo>
                    <a:pt x="106299" y="177165"/>
                  </a:moveTo>
                  <a:cubicBezTo>
                    <a:pt x="106299" y="196596"/>
                    <a:pt x="90297" y="212598"/>
                    <a:pt x="70866" y="212598"/>
                  </a:cubicBezTo>
                  <a:cubicBezTo>
                    <a:pt x="51340" y="212598"/>
                    <a:pt x="35433" y="196596"/>
                    <a:pt x="35433" y="177165"/>
                  </a:cubicBezTo>
                  <a:lnTo>
                    <a:pt x="35433" y="70866"/>
                  </a:lnTo>
                  <a:cubicBezTo>
                    <a:pt x="35433" y="51340"/>
                    <a:pt x="51340" y="35433"/>
                    <a:pt x="70866" y="35433"/>
                  </a:cubicBezTo>
                  <a:cubicBezTo>
                    <a:pt x="90297" y="35433"/>
                    <a:pt x="106299" y="51340"/>
                    <a:pt x="106299" y="70866"/>
                  </a:cubicBezTo>
                  <a:lnTo>
                    <a:pt x="106299" y="177165"/>
                  </a:lnTo>
                  <a:close/>
                </a:path>
              </a:pathLst>
            </a:custGeom>
            <a:solidFill>
              <a:srgbClr val="FFFFFF">
                <a:alpha val="1573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grpSp>
        <p:nvGrpSpPr>
          <p:cNvPr id="108" name="Google Shape;108;p1"/>
          <p:cNvGrpSpPr/>
          <p:nvPr/>
        </p:nvGrpSpPr>
        <p:grpSpPr>
          <a:xfrm rot="1458646">
            <a:off x="11137347" y="102453"/>
            <a:ext cx="722862" cy="1045420"/>
            <a:chOff x="6594769" y="2752153"/>
            <a:chExt cx="953209" cy="1378553"/>
          </a:xfrm>
        </p:grpSpPr>
        <p:sp>
          <p:nvSpPr>
            <p:cNvPr id="109" name="Google Shape;109;p1"/>
            <p:cNvSpPr/>
            <p:nvPr/>
          </p:nvSpPr>
          <p:spPr>
            <a:xfrm>
              <a:off x="6594769" y="2752153"/>
              <a:ext cx="953209" cy="1378553"/>
            </a:xfrm>
            <a:custGeom>
              <a:rect b="b" l="l" r="r" t="t"/>
              <a:pathLst>
                <a:path extrusionOk="0" h="1378553" w="953209">
                  <a:moveTo>
                    <a:pt x="945697" y="822198"/>
                  </a:moveTo>
                  <a:cubicBezTo>
                    <a:pt x="937696" y="816673"/>
                    <a:pt x="926838" y="818674"/>
                    <a:pt x="921313" y="826580"/>
                  </a:cubicBezTo>
                  <a:cubicBezTo>
                    <a:pt x="893881" y="866299"/>
                    <a:pt x="861496" y="901541"/>
                    <a:pt x="825206" y="931926"/>
                  </a:cubicBezTo>
                  <a:lnTo>
                    <a:pt x="756626" y="784098"/>
                  </a:lnTo>
                  <a:cubicBezTo>
                    <a:pt x="752530" y="775430"/>
                    <a:pt x="742148" y="771525"/>
                    <a:pt x="733385" y="775621"/>
                  </a:cubicBezTo>
                  <a:cubicBezTo>
                    <a:pt x="724622" y="779717"/>
                    <a:pt x="720812" y="790099"/>
                    <a:pt x="724907" y="798862"/>
                  </a:cubicBezTo>
                  <a:lnTo>
                    <a:pt x="796916" y="954024"/>
                  </a:lnTo>
                  <a:lnTo>
                    <a:pt x="811775" y="986219"/>
                  </a:lnTo>
                  <a:lnTo>
                    <a:pt x="833207" y="1032320"/>
                  </a:lnTo>
                  <a:cubicBezTo>
                    <a:pt x="866258" y="1103948"/>
                    <a:pt x="839589" y="1188148"/>
                    <a:pt x="773771" y="1228249"/>
                  </a:cubicBezTo>
                  <a:lnTo>
                    <a:pt x="691665" y="1051179"/>
                  </a:lnTo>
                  <a:lnTo>
                    <a:pt x="676901" y="1019461"/>
                  </a:lnTo>
                  <a:lnTo>
                    <a:pt x="519453" y="680180"/>
                  </a:lnTo>
                  <a:cubicBezTo>
                    <a:pt x="563554" y="667226"/>
                    <a:pt x="600130" y="636460"/>
                    <a:pt x="620704" y="596170"/>
                  </a:cubicBezTo>
                  <a:cubicBezTo>
                    <a:pt x="632896" y="608457"/>
                    <a:pt x="643183" y="623030"/>
                    <a:pt x="650898" y="639604"/>
                  </a:cubicBezTo>
                  <a:lnTo>
                    <a:pt x="694523" y="733711"/>
                  </a:lnTo>
                  <a:cubicBezTo>
                    <a:pt x="698618" y="742474"/>
                    <a:pt x="709001" y="746379"/>
                    <a:pt x="717764" y="742283"/>
                  </a:cubicBezTo>
                  <a:cubicBezTo>
                    <a:pt x="726527" y="738188"/>
                    <a:pt x="730337" y="727805"/>
                    <a:pt x="726241" y="719042"/>
                  </a:cubicBezTo>
                  <a:lnTo>
                    <a:pt x="682616" y="624935"/>
                  </a:lnTo>
                  <a:cubicBezTo>
                    <a:pt x="670806" y="599504"/>
                    <a:pt x="654041" y="577882"/>
                    <a:pt x="633944" y="560832"/>
                  </a:cubicBezTo>
                  <a:cubicBezTo>
                    <a:pt x="637182" y="547973"/>
                    <a:pt x="638897" y="534543"/>
                    <a:pt x="638897" y="520637"/>
                  </a:cubicBezTo>
                  <a:cubicBezTo>
                    <a:pt x="638897" y="435007"/>
                    <a:pt x="573746" y="364236"/>
                    <a:pt x="490307" y="355283"/>
                  </a:cubicBezTo>
                  <a:lnTo>
                    <a:pt x="490307" y="205264"/>
                  </a:lnTo>
                  <a:cubicBezTo>
                    <a:pt x="538980" y="196882"/>
                    <a:pt x="576032" y="154496"/>
                    <a:pt x="576032" y="103442"/>
                  </a:cubicBezTo>
                  <a:cubicBezTo>
                    <a:pt x="576032" y="46482"/>
                    <a:pt x="529550" y="0"/>
                    <a:pt x="472590" y="0"/>
                  </a:cubicBezTo>
                  <a:cubicBezTo>
                    <a:pt x="415631" y="0"/>
                    <a:pt x="369149" y="46292"/>
                    <a:pt x="369149" y="103442"/>
                  </a:cubicBezTo>
                  <a:cubicBezTo>
                    <a:pt x="369149" y="154400"/>
                    <a:pt x="406201" y="196787"/>
                    <a:pt x="454874" y="205264"/>
                  </a:cubicBezTo>
                  <a:lnTo>
                    <a:pt x="454874" y="355283"/>
                  </a:lnTo>
                  <a:cubicBezTo>
                    <a:pt x="371530" y="364141"/>
                    <a:pt x="306284" y="435007"/>
                    <a:pt x="306284" y="520637"/>
                  </a:cubicBezTo>
                  <a:cubicBezTo>
                    <a:pt x="306284" y="535114"/>
                    <a:pt x="308093" y="549116"/>
                    <a:pt x="311618" y="562451"/>
                  </a:cubicBezTo>
                  <a:cubicBezTo>
                    <a:pt x="292091" y="579406"/>
                    <a:pt x="276089" y="600647"/>
                    <a:pt x="264850" y="624935"/>
                  </a:cubicBezTo>
                  <a:lnTo>
                    <a:pt x="125404" y="925449"/>
                  </a:lnTo>
                  <a:cubicBezTo>
                    <a:pt x="90066" y="894779"/>
                    <a:pt x="58634" y="859250"/>
                    <a:pt x="32154" y="819436"/>
                  </a:cubicBezTo>
                  <a:cubicBezTo>
                    <a:pt x="26725" y="811339"/>
                    <a:pt x="15866" y="809149"/>
                    <a:pt x="7865" y="814483"/>
                  </a:cubicBezTo>
                  <a:cubicBezTo>
                    <a:pt x="-231" y="819817"/>
                    <a:pt x="-2422" y="830675"/>
                    <a:pt x="2913" y="838772"/>
                  </a:cubicBezTo>
                  <a:cubicBezTo>
                    <a:pt x="33107" y="884110"/>
                    <a:pt x="69302" y="924211"/>
                    <a:pt x="110069" y="958405"/>
                  </a:cubicBezTo>
                  <a:lnTo>
                    <a:pt x="82637" y="1017556"/>
                  </a:lnTo>
                  <a:cubicBezTo>
                    <a:pt x="41108" y="1107091"/>
                    <a:pt x="76064" y="1212628"/>
                    <a:pt x="160170" y="1260729"/>
                  </a:cubicBezTo>
                  <a:lnTo>
                    <a:pt x="121308" y="1354455"/>
                  </a:lnTo>
                  <a:cubicBezTo>
                    <a:pt x="117689" y="1363408"/>
                    <a:pt x="121880" y="1373600"/>
                    <a:pt x="130928" y="1377315"/>
                  </a:cubicBezTo>
                  <a:cubicBezTo>
                    <a:pt x="133119" y="1378172"/>
                    <a:pt x="135405" y="1378553"/>
                    <a:pt x="137596" y="1378553"/>
                  </a:cubicBezTo>
                  <a:cubicBezTo>
                    <a:pt x="144549" y="1378553"/>
                    <a:pt x="151122" y="1374457"/>
                    <a:pt x="153884" y="1367695"/>
                  </a:cubicBezTo>
                  <a:lnTo>
                    <a:pt x="198651" y="1259777"/>
                  </a:lnTo>
                  <a:cubicBezTo>
                    <a:pt x="199223" y="1258348"/>
                    <a:pt x="199508" y="1256824"/>
                    <a:pt x="199699" y="1255395"/>
                  </a:cubicBezTo>
                  <a:lnTo>
                    <a:pt x="219987" y="1211961"/>
                  </a:lnTo>
                  <a:cubicBezTo>
                    <a:pt x="223988" y="1203198"/>
                    <a:pt x="220178" y="1192816"/>
                    <a:pt x="211415" y="1188720"/>
                  </a:cubicBezTo>
                  <a:cubicBezTo>
                    <a:pt x="202652" y="1184624"/>
                    <a:pt x="192269" y="1188530"/>
                    <a:pt x="188174" y="1197197"/>
                  </a:cubicBezTo>
                  <a:lnTo>
                    <a:pt x="173696" y="1228344"/>
                  </a:lnTo>
                  <a:cubicBezTo>
                    <a:pt x="107878" y="1188244"/>
                    <a:pt x="81113" y="1103948"/>
                    <a:pt x="114260" y="1032415"/>
                  </a:cubicBezTo>
                  <a:lnTo>
                    <a:pt x="138263" y="980599"/>
                  </a:lnTo>
                  <a:lnTo>
                    <a:pt x="153407" y="948214"/>
                  </a:lnTo>
                  <a:lnTo>
                    <a:pt x="296568" y="639699"/>
                  </a:lnTo>
                  <a:cubicBezTo>
                    <a:pt x="303807" y="624078"/>
                    <a:pt x="313427" y="609981"/>
                    <a:pt x="325239" y="597789"/>
                  </a:cubicBezTo>
                  <a:cubicBezTo>
                    <a:pt x="346289" y="637889"/>
                    <a:pt x="383341" y="668369"/>
                    <a:pt x="427823" y="680752"/>
                  </a:cubicBezTo>
                  <a:lnTo>
                    <a:pt x="272184" y="1015937"/>
                  </a:lnTo>
                  <a:lnTo>
                    <a:pt x="257421" y="1047655"/>
                  </a:lnTo>
                  <a:lnTo>
                    <a:pt x="214367" y="1140523"/>
                  </a:lnTo>
                  <a:cubicBezTo>
                    <a:pt x="210272" y="1149287"/>
                    <a:pt x="214082" y="1159669"/>
                    <a:pt x="222845" y="1163764"/>
                  </a:cubicBezTo>
                  <a:cubicBezTo>
                    <a:pt x="231608" y="1167860"/>
                    <a:pt x="241990" y="1163955"/>
                    <a:pt x="246086" y="1155192"/>
                  </a:cubicBezTo>
                  <a:lnTo>
                    <a:pt x="290186" y="1060132"/>
                  </a:lnTo>
                  <a:cubicBezTo>
                    <a:pt x="343907" y="1078611"/>
                    <a:pt x="400867" y="1089184"/>
                    <a:pt x="459350" y="1091184"/>
                  </a:cubicBezTo>
                  <a:lnTo>
                    <a:pt x="459350" y="1165574"/>
                  </a:lnTo>
                  <a:cubicBezTo>
                    <a:pt x="459350" y="1175290"/>
                    <a:pt x="466971" y="1183005"/>
                    <a:pt x="476496" y="1183005"/>
                  </a:cubicBezTo>
                  <a:cubicBezTo>
                    <a:pt x="485830" y="1183005"/>
                    <a:pt x="493640" y="1175195"/>
                    <a:pt x="493640" y="1165574"/>
                  </a:cubicBezTo>
                  <a:lnTo>
                    <a:pt x="493640" y="1091279"/>
                  </a:lnTo>
                  <a:cubicBezTo>
                    <a:pt x="550409" y="1089850"/>
                    <a:pt x="605845" y="1080230"/>
                    <a:pt x="658423" y="1063085"/>
                  </a:cubicBezTo>
                  <a:lnTo>
                    <a:pt x="747672" y="1255395"/>
                  </a:lnTo>
                  <a:cubicBezTo>
                    <a:pt x="747863" y="1256824"/>
                    <a:pt x="748148" y="1258348"/>
                    <a:pt x="748720" y="1259777"/>
                  </a:cubicBezTo>
                  <a:lnTo>
                    <a:pt x="793488" y="1367695"/>
                  </a:lnTo>
                  <a:cubicBezTo>
                    <a:pt x="796345" y="1374457"/>
                    <a:pt x="802917" y="1378553"/>
                    <a:pt x="809775" y="1378553"/>
                  </a:cubicBezTo>
                  <a:cubicBezTo>
                    <a:pt x="811966" y="1378553"/>
                    <a:pt x="814252" y="1378077"/>
                    <a:pt x="816443" y="1377315"/>
                  </a:cubicBezTo>
                  <a:cubicBezTo>
                    <a:pt x="825491" y="1373600"/>
                    <a:pt x="829682" y="1363408"/>
                    <a:pt x="826063" y="1354455"/>
                  </a:cubicBezTo>
                  <a:lnTo>
                    <a:pt x="787201" y="1260824"/>
                  </a:lnTo>
                  <a:cubicBezTo>
                    <a:pt x="871307" y="1212723"/>
                    <a:pt x="906168" y="1107091"/>
                    <a:pt x="864734" y="1017651"/>
                  </a:cubicBezTo>
                  <a:lnTo>
                    <a:pt x="840160" y="964787"/>
                  </a:lnTo>
                  <a:cubicBezTo>
                    <a:pt x="881784" y="931259"/>
                    <a:pt x="918932" y="891635"/>
                    <a:pt x="949983" y="846677"/>
                  </a:cubicBezTo>
                  <a:cubicBezTo>
                    <a:pt x="955603" y="838676"/>
                    <a:pt x="953698" y="827627"/>
                    <a:pt x="945697" y="822198"/>
                  </a:cubicBezTo>
                  <a:close/>
                  <a:moveTo>
                    <a:pt x="404296" y="103442"/>
                  </a:moveTo>
                  <a:cubicBezTo>
                    <a:pt x="404296" y="65722"/>
                    <a:pt x="434966" y="35147"/>
                    <a:pt x="472590" y="35147"/>
                  </a:cubicBezTo>
                  <a:cubicBezTo>
                    <a:pt x="510309" y="35147"/>
                    <a:pt x="540884" y="65818"/>
                    <a:pt x="540884" y="103442"/>
                  </a:cubicBezTo>
                  <a:cubicBezTo>
                    <a:pt x="540884" y="140398"/>
                    <a:pt x="511357" y="170497"/>
                    <a:pt x="474781" y="171641"/>
                  </a:cubicBezTo>
                  <a:cubicBezTo>
                    <a:pt x="474019" y="171545"/>
                    <a:pt x="473352" y="171450"/>
                    <a:pt x="472590" y="171450"/>
                  </a:cubicBezTo>
                  <a:cubicBezTo>
                    <a:pt x="471828" y="171450"/>
                    <a:pt x="471161" y="171545"/>
                    <a:pt x="470399" y="171641"/>
                  </a:cubicBezTo>
                  <a:cubicBezTo>
                    <a:pt x="433728" y="170497"/>
                    <a:pt x="404296" y="140398"/>
                    <a:pt x="404296" y="103442"/>
                  </a:cubicBezTo>
                  <a:close/>
                  <a:moveTo>
                    <a:pt x="353337" y="574834"/>
                  </a:moveTo>
                  <a:cubicBezTo>
                    <a:pt x="348289" y="563975"/>
                    <a:pt x="344765" y="552450"/>
                    <a:pt x="342955" y="540258"/>
                  </a:cubicBezTo>
                  <a:cubicBezTo>
                    <a:pt x="341907" y="533876"/>
                    <a:pt x="341431" y="527209"/>
                    <a:pt x="341431" y="520541"/>
                  </a:cubicBezTo>
                  <a:cubicBezTo>
                    <a:pt x="341431" y="448246"/>
                    <a:pt x="400200" y="389287"/>
                    <a:pt x="472590" y="389287"/>
                  </a:cubicBezTo>
                  <a:cubicBezTo>
                    <a:pt x="544980" y="389287"/>
                    <a:pt x="603845" y="448246"/>
                    <a:pt x="603845" y="520541"/>
                  </a:cubicBezTo>
                  <a:cubicBezTo>
                    <a:pt x="603845" y="526828"/>
                    <a:pt x="603368" y="533019"/>
                    <a:pt x="602511" y="539115"/>
                  </a:cubicBezTo>
                  <a:cubicBezTo>
                    <a:pt x="600797" y="551307"/>
                    <a:pt x="597368" y="562927"/>
                    <a:pt x="592415" y="573786"/>
                  </a:cubicBezTo>
                  <a:cubicBezTo>
                    <a:pt x="576222" y="610267"/>
                    <a:pt x="543837" y="637984"/>
                    <a:pt x="504404" y="647795"/>
                  </a:cubicBezTo>
                  <a:cubicBezTo>
                    <a:pt x="496498" y="649891"/>
                    <a:pt x="488306" y="651129"/>
                    <a:pt x="479924" y="651605"/>
                  </a:cubicBezTo>
                  <a:cubicBezTo>
                    <a:pt x="477448" y="651701"/>
                    <a:pt x="475067" y="651796"/>
                    <a:pt x="472590" y="651796"/>
                  </a:cubicBezTo>
                  <a:cubicBezTo>
                    <a:pt x="470876" y="651796"/>
                    <a:pt x="469256" y="651796"/>
                    <a:pt x="467542" y="651701"/>
                  </a:cubicBezTo>
                  <a:cubicBezTo>
                    <a:pt x="459160" y="651415"/>
                    <a:pt x="450873" y="650272"/>
                    <a:pt x="442967" y="648367"/>
                  </a:cubicBezTo>
                  <a:cubicBezTo>
                    <a:pt x="402963" y="639127"/>
                    <a:pt x="369911" y="611410"/>
                    <a:pt x="353337" y="574834"/>
                  </a:cubicBezTo>
                  <a:close/>
                  <a:moveTo>
                    <a:pt x="493736" y="1056323"/>
                  </a:moveTo>
                  <a:lnTo>
                    <a:pt x="493736" y="1000506"/>
                  </a:lnTo>
                  <a:cubicBezTo>
                    <a:pt x="493736" y="990790"/>
                    <a:pt x="486116" y="983075"/>
                    <a:pt x="476591" y="983075"/>
                  </a:cubicBezTo>
                  <a:cubicBezTo>
                    <a:pt x="467066" y="983075"/>
                    <a:pt x="459446" y="990886"/>
                    <a:pt x="459446" y="1000506"/>
                  </a:cubicBezTo>
                  <a:lnTo>
                    <a:pt x="459446" y="1056227"/>
                  </a:lnTo>
                  <a:cubicBezTo>
                    <a:pt x="406106" y="1054322"/>
                    <a:pt x="354194" y="1044797"/>
                    <a:pt x="305141" y="1028129"/>
                  </a:cubicBezTo>
                  <a:lnTo>
                    <a:pt x="463637" y="686752"/>
                  </a:lnTo>
                  <a:cubicBezTo>
                    <a:pt x="466589" y="686848"/>
                    <a:pt x="469638" y="686943"/>
                    <a:pt x="472590" y="686943"/>
                  </a:cubicBezTo>
                  <a:cubicBezTo>
                    <a:pt x="476305" y="686943"/>
                    <a:pt x="480020" y="686848"/>
                    <a:pt x="483734" y="686562"/>
                  </a:cubicBezTo>
                  <a:lnTo>
                    <a:pt x="643755" y="1031272"/>
                  </a:lnTo>
                  <a:cubicBezTo>
                    <a:pt x="595748" y="1046416"/>
                    <a:pt x="545361" y="1054989"/>
                    <a:pt x="493736" y="1056323"/>
                  </a:cubicBezTo>
                  <a:close/>
                </a:path>
              </a:pathLst>
            </a:custGeom>
            <a:solidFill>
              <a:srgbClr val="FFFFFF">
                <a:alpha val="1573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10" name="Google Shape;110;p1"/>
            <p:cNvSpPr/>
            <p:nvPr/>
          </p:nvSpPr>
          <p:spPr>
            <a:xfrm>
              <a:off x="7034783" y="3243642"/>
              <a:ext cx="58292" cy="58293"/>
            </a:xfrm>
            <a:custGeom>
              <a:rect b="b" l="l" r="r" t="t"/>
              <a:pathLst>
                <a:path extrusionOk="0" h="58293" w="58292">
                  <a:moveTo>
                    <a:pt x="58293" y="29147"/>
                  </a:moveTo>
                  <a:cubicBezTo>
                    <a:pt x="58293" y="13049"/>
                    <a:pt x="45244" y="0"/>
                    <a:pt x="29146" y="0"/>
                  </a:cubicBezTo>
                  <a:cubicBezTo>
                    <a:pt x="13049" y="0"/>
                    <a:pt x="0" y="13049"/>
                    <a:pt x="0" y="29147"/>
                  </a:cubicBezTo>
                  <a:cubicBezTo>
                    <a:pt x="0" y="45244"/>
                    <a:pt x="13049" y="58293"/>
                    <a:pt x="29146" y="58293"/>
                  </a:cubicBezTo>
                  <a:cubicBezTo>
                    <a:pt x="45148" y="58293"/>
                    <a:pt x="58293" y="45244"/>
                    <a:pt x="58293" y="29147"/>
                  </a:cubicBezTo>
                  <a:close/>
                  <a:moveTo>
                    <a:pt x="23051" y="29147"/>
                  </a:moveTo>
                  <a:cubicBezTo>
                    <a:pt x="23051" y="25718"/>
                    <a:pt x="25718" y="23051"/>
                    <a:pt x="29146" y="23051"/>
                  </a:cubicBezTo>
                  <a:cubicBezTo>
                    <a:pt x="32480" y="23051"/>
                    <a:pt x="35243" y="25718"/>
                    <a:pt x="35243" y="29147"/>
                  </a:cubicBezTo>
                  <a:cubicBezTo>
                    <a:pt x="35243" y="32576"/>
                    <a:pt x="32576" y="35243"/>
                    <a:pt x="29146" y="35243"/>
                  </a:cubicBezTo>
                  <a:cubicBezTo>
                    <a:pt x="25718" y="35243"/>
                    <a:pt x="23051" y="32576"/>
                    <a:pt x="23051" y="29147"/>
                  </a:cubicBezTo>
                  <a:close/>
                </a:path>
              </a:pathLst>
            </a:custGeom>
            <a:solidFill>
              <a:srgbClr val="FFFFFF">
                <a:alpha val="1573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grpSp>
        <p:nvGrpSpPr>
          <p:cNvPr id="111" name="Google Shape;111;p1"/>
          <p:cNvGrpSpPr/>
          <p:nvPr/>
        </p:nvGrpSpPr>
        <p:grpSpPr>
          <a:xfrm rot="1155841">
            <a:off x="10504054" y="1373533"/>
            <a:ext cx="1088710" cy="940486"/>
            <a:chOff x="4473320" y="1359978"/>
            <a:chExt cx="1435607" cy="1240155"/>
          </a:xfrm>
        </p:grpSpPr>
        <p:sp>
          <p:nvSpPr>
            <p:cNvPr id="112" name="Google Shape;112;p1"/>
            <p:cNvSpPr/>
            <p:nvPr/>
          </p:nvSpPr>
          <p:spPr>
            <a:xfrm>
              <a:off x="4473320" y="1359978"/>
              <a:ext cx="1435607" cy="901826"/>
            </a:xfrm>
            <a:custGeom>
              <a:rect b="b" l="l" r="r" t="t"/>
              <a:pathLst>
                <a:path extrusionOk="0" h="901826" w="1435607">
                  <a:moveTo>
                    <a:pt x="1418177" y="598361"/>
                  </a:moveTo>
                  <a:lnTo>
                    <a:pt x="1330547" y="598361"/>
                  </a:lnTo>
                  <a:cubicBezTo>
                    <a:pt x="1322642" y="267176"/>
                    <a:pt x="1050989" y="0"/>
                    <a:pt x="717804" y="0"/>
                  </a:cubicBezTo>
                  <a:cubicBezTo>
                    <a:pt x="384715" y="0"/>
                    <a:pt x="112967" y="267081"/>
                    <a:pt x="105156" y="598265"/>
                  </a:cubicBezTo>
                  <a:lnTo>
                    <a:pt x="17526" y="598265"/>
                  </a:lnTo>
                  <a:cubicBezTo>
                    <a:pt x="7811" y="598265"/>
                    <a:pt x="0" y="606076"/>
                    <a:pt x="0" y="615791"/>
                  </a:cubicBezTo>
                  <a:lnTo>
                    <a:pt x="0" y="884301"/>
                  </a:lnTo>
                  <a:cubicBezTo>
                    <a:pt x="0" y="894017"/>
                    <a:pt x="7811" y="901827"/>
                    <a:pt x="17526" y="901827"/>
                  </a:cubicBezTo>
                  <a:lnTo>
                    <a:pt x="1418082" y="901827"/>
                  </a:lnTo>
                  <a:cubicBezTo>
                    <a:pt x="1427798" y="901827"/>
                    <a:pt x="1435608" y="894017"/>
                    <a:pt x="1435608" y="884301"/>
                  </a:cubicBezTo>
                  <a:lnTo>
                    <a:pt x="1435608" y="615887"/>
                  </a:lnTo>
                  <a:cubicBezTo>
                    <a:pt x="1435608" y="606171"/>
                    <a:pt x="1427798" y="598361"/>
                    <a:pt x="1418177" y="598361"/>
                  </a:cubicBezTo>
                  <a:close/>
                  <a:moveTo>
                    <a:pt x="1400651" y="866870"/>
                  </a:moveTo>
                  <a:lnTo>
                    <a:pt x="1266444" y="866870"/>
                  </a:lnTo>
                  <a:lnTo>
                    <a:pt x="1266444" y="759333"/>
                  </a:lnTo>
                  <a:cubicBezTo>
                    <a:pt x="1266444" y="749618"/>
                    <a:pt x="1258824" y="741807"/>
                    <a:pt x="1249299" y="741807"/>
                  </a:cubicBezTo>
                  <a:cubicBezTo>
                    <a:pt x="1239774" y="741807"/>
                    <a:pt x="1232154" y="749618"/>
                    <a:pt x="1232154" y="759333"/>
                  </a:cubicBezTo>
                  <a:lnTo>
                    <a:pt x="1232154" y="866870"/>
                  </a:lnTo>
                  <a:lnTo>
                    <a:pt x="1115568" y="866870"/>
                  </a:lnTo>
                  <a:lnTo>
                    <a:pt x="1115568" y="759333"/>
                  </a:lnTo>
                  <a:cubicBezTo>
                    <a:pt x="1115568" y="749618"/>
                    <a:pt x="1107662" y="741807"/>
                    <a:pt x="1097852" y="741807"/>
                  </a:cubicBezTo>
                  <a:cubicBezTo>
                    <a:pt x="1088041" y="741807"/>
                    <a:pt x="1080135" y="749618"/>
                    <a:pt x="1080135" y="759333"/>
                  </a:cubicBezTo>
                  <a:lnTo>
                    <a:pt x="1080135" y="866870"/>
                  </a:lnTo>
                  <a:lnTo>
                    <a:pt x="963549" y="866870"/>
                  </a:lnTo>
                  <a:lnTo>
                    <a:pt x="963549" y="759333"/>
                  </a:lnTo>
                  <a:cubicBezTo>
                    <a:pt x="963549" y="749618"/>
                    <a:pt x="955643" y="741807"/>
                    <a:pt x="945833" y="741807"/>
                  </a:cubicBezTo>
                  <a:cubicBezTo>
                    <a:pt x="936022" y="741807"/>
                    <a:pt x="928116" y="749618"/>
                    <a:pt x="928116" y="759333"/>
                  </a:cubicBezTo>
                  <a:lnTo>
                    <a:pt x="928116" y="866870"/>
                  </a:lnTo>
                  <a:lnTo>
                    <a:pt x="811530" y="866870"/>
                  </a:lnTo>
                  <a:lnTo>
                    <a:pt x="811530" y="759333"/>
                  </a:lnTo>
                  <a:cubicBezTo>
                    <a:pt x="811530" y="749618"/>
                    <a:pt x="803624" y="741807"/>
                    <a:pt x="793814" y="741807"/>
                  </a:cubicBezTo>
                  <a:cubicBezTo>
                    <a:pt x="784003" y="741807"/>
                    <a:pt x="776097" y="749618"/>
                    <a:pt x="776097" y="759333"/>
                  </a:cubicBezTo>
                  <a:lnTo>
                    <a:pt x="776097" y="866870"/>
                  </a:lnTo>
                  <a:lnTo>
                    <a:pt x="659511" y="866870"/>
                  </a:lnTo>
                  <a:lnTo>
                    <a:pt x="659511" y="759333"/>
                  </a:lnTo>
                  <a:cubicBezTo>
                    <a:pt x="659511" y="749618"/>
                    <a:pt x="651891" y="741807"/>
                    <a:pt x="642366" y="741807"/>
                  </a:cubicBezTo>
                  <a:cubicBezTo>
                    <a:pt x="632841" y="741807"/>
                    <a:pt x="625221" y="749618"/>
                    <a:pt x="625221" y="759333"/>
                  </a:cubicBezTo>
                  <a:lnTo>
                    <a:pt x="625221" y="866870"/>
                  </a:lnTo>
                  <a:lnTo>
                    <a:pt x="508635" y="866870"/>
                  </a:lnTo>
                  <a:lnTo>
                    <a:pt x="508635" y="759333"/>
                  </a:lnTo>
                  <a:cubicBezTo>
                    <a:pt x="508635" y="749618"/>
                    <a:pt x="500729" y="741807"/>
                    <a:pt x="490918" y="741807"/>
                  </a:cubicBezTo>
                  <a:cubicBezTo>
                    <a:pt x="481108" y="741807"/>
                    <a:pt x="473202" y="749618"/>
                    <a:pt x="473202" y="759333"/>
                  </a:cubicBezTo>
                  <a:lnTo>
                    <a:pt x="473202" y="866870"/>
                  </a:lnTo>
                  <a:lnTo>
                    <a:pt x="356616" y="866870"/>
                  </a:lnTo>
                  <a:lnTo>
                    <a:pt x="356616" y="759333"/>
                  </a:lnTo>
                  <a:cubicBezTo>
                    <a:pt x="356616" y="749618"/>
                    <a:pt x="348710" y="741807"/>
                    <a:pt x="338900" y="741807"/>
                  </a:cubicBezTo>
                  <a:cubicBezTo>
                    <a:pt x="329089" y="741807"/>
                    <a:pt x="321183" y="749618"/>
                    <a:pt x="321183" y="759333"/>
                  </a:cubicBezTo>
                  <a:lnTo>
                    <a:pt x="321183" y="866870"/>
                  </a:lnTo>
                  <a:lnTo>
                    <a:pt x="204597" y="866870"/>
                  </a:lnTo>
                  <a:lnTo>
                    <a:pt x="204597" y="759333"/>
                  </a:lnTo>
                  <a:cubicBezTo>
                    <a:pt x="204597" y="749618"/>
                    <a:pt x="196691" y="741807"/>
                    <a:pt x="186880" y="741807"/>
                  </a:cubicBezTo>
                  <a:cubicBezTo>
                    <a:pt x="177070" y="741807"/>
                    <a:pt x="169164" y="749618"/>
                    <a:pt x="169164" y="759333"/>
                  </a:cubicBezTo>
                  <a:lnTo>
                    <a:pt x="169164" y="866870"/>
                  </a:lnTo>
                  <a:lnTo>
                    <a:pt x="35052" y="866870"/>
                  </a:lnTo>
                  <a:lnTo>
                    <a:pt x="35052" y="633317"/>
                  </a:lnTo>
                  <a:lnTo>
                    <a:pt x="122587" y="633317"/>
                  </a:lnTo>
                  <a:cubicBezTo>
                    <a:pt x="132302" y="633317"/>
                    <a:pt x="140113" y="625507"/>
                    <a:pt x="140113" y="615791"/>
                  </a:cubicBezTo>
                  <a:lnTo>
                    <a:pt x="140113" y="612839"/>
                  </a:lnTo>
                  <a:cubicBezTo>
                    <a:pt x="140113" y="294227"/>
                    <a:pt x="399383" y="34957"/>
                    <a:pt x="717899" y="34957"/>
                  </a:cubicBezTo>
                  <a:cubicBezTo>
                    <a:pt x="1036415" y="34957"/>
                    <a:pt x="1295686" y="294227"/>
                    <a:pt x="1295686" y="612839"/>
                  </a:cubicBezTo>
                  <a:lnTo>
                    <a:pt x="1295686" y="615791"/>
                  </a:lnTo>
                  <a:cubicBezTo>
                    <a:pt x="1295686" y="625507"/>
                    <a:pt x="1303496" y="633317"/>
                    <a:pt x="1313212" y="633317"/>
                  </a:cubicBezTo>
                  <a:lnTo>
                    <a:pt x="1400747" y="633317"/>
                  </a:lnTo>
                  <a:lnTo>
                    <a:pt x="1400747" y="866870"/>
                  </a:lnTo>
                  <a:close/>
                </a:path>
              </a:pathLst>
            </a:custGeom>
            <a:solidFill>
              <a:srgbClr val="FFFFFF">
                <a:alpha val="1573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13" name="Google Shape;113;p1"/>
            <p:cNvSpPr/>
            <p:nvPr/>
          </p:nvSpPr>
          <p:spPr>
            <a:xfrm>
              <a:off x="4829079" y="1610962"/>
              <a:ext cx="723614" cy="382333"/>
            </a:xfrm>
            <a:custGeom>
              <a:rect b="b" l="l" r="r" t="t"/>
              <a:pathLst>
                <a:path extrusionOk="0" h="382333" w="723614">
                  <a:moveTo>
                    <a:pt x="361855" y="0"/>
                  </a:moveTo>
                  <a:cubicBezTo>
                    <a:pt x="162401" y="0"/>
                    <a:pt x="0" y="162401"/>
                    <a:pt x="0" y="361855"/>
                  </a:cubicBezTo>
                  <a:cubicBezTo>
                    <a:pt x="0" y="363474"/>
                    <a:pt x="0" y="365284"/>
                    <a:pt x="190" y="366903"/>
                  </a:cubicBezTo>
                  <a:cubicBezTo>
                    <a:pt x="1238" y="375666"/>
                    <a:pt x="8668" y="382333"/>
                    <a:pt x="17621" y="382333"/>
                  </a:cubicBezTo>
                  <a:lnTo>
                    <a:pt x="286321" y="382333"/>
                  </a:lnTo>
                  <a:cubicBezTo>
                    <a:pt x="295561" y="382333"/>
                    <a:pt x="303085" y="375190"/>
                    <a:pt x="303848" y="366141"/>
                  </a:cubicBezTo>
                  <a:cubicBezTo>
                    <a:pt x="306229" y="336042"/>
                    <a:pt x="331660" y="312325"/>
                    <a:pt x="361950" y="312325"/>
                  </a:cubicBezTo>
                  <a:cubicBezTo>
                    <a:pt x="392335" y="312325"/>
                    <a:pt x="417767" y="335947"/>
                    <a:pt x="420052" y="366141"/>
                  </a:cubicBezTo>
                  <a:cubicBezTo>
                    <a:pt x="420719" y="375380"/>
                    <a:pt x="428434" y="382333"/>
                    <a:pt x="437578" y="382333"/>
                  </a:cubicBezTo>
                  <a:lnTo>
                    <a:pt x="706279" y="382333"/>
                  </a:lnTo>
                  <a:cubicBezTo>
                    <a:pt x="715137" y="382333"/>
                    <a:pt x="722662" y="375761"/>
                    <a:pt x="723424" y="366903"/>
                  </a:cubicBezTo>
                  <a:cubicBezTo>
                    <a:pt x="723614" y="365284"/>
                    <a:pt x="723614" y="363474"/>
                    <a:pt x="723614" y="361855"/>
                  </a:cubicBezTo>
                  <a:cubicBezTo>
                    <a:pt x="723709" y="162401"/>
                    <a:pt x="561308" y="0"/>
                    <a:pt x="361855" y="0"/>
                  </a:cubicBezTo>
                  <a:close/>
                  <a:moveTo>
                    <a:pt x="452437" y="347377"/>
                  </a:moveTo>
                  <a:cubicBezTo>
                    <a:pt x="441960" y="307086"/>
                    <a:pt x="405003" y="277368"/>
                    <a:pt x="362141" y="277368"/>
                  </a:cubicBezTo>
                  <a:cubicBezTo>
                    <a:pt x="319278" y="277368"/>
                    <a:pt x="282321" y="306991"/>
                    <a:pt x="271843" y="347377"/>
                  </a:cubicBezTo>
                  <a:lnTo>
                    <a:pt x="35719" y="347377"/>
                  </a:lnTo>
                  <a:cubicBezTo>
                    <a:pt x="43339" y="173926"/>
                    <a:pt x="186880" y="35052"/>
                    <a:pt x="362141" y="35052"/>
                  </a:cubicBezTo>
                  <a:cubicBezTo>
                    <a:pt x="537115" y="35052"/>
                    <a:pt x="680466" y="173260"/>
                    <a:pt x="688562" y="347377"/>
                  </a:cubicBezTo>
                  <a:lnTo>
                    <a:pt x="452437" y="347377"/>
                  </a:lnTo>
                  <a:close/>
                </a:path>
              </a:pathLst>
            </a:custGeom>
            <a:solidFill>
              <a:srgbClr val="FFFFFF">
                <a:alpha val="1573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14" name="Google Shape;114;p1"/>
            <p:cNvSpPr/>
            <p:nvPr/>
          </p:nvSpPr>
          <p:spPr>
            <a:xfrm>
              <a:off x="4549806" y="2379630"/>
              <a:ext cx="1327118" cy="220503"/>
            </a:xfrm>
            <a:custGeom>
              <a:rect b="b" l="l" r="r" t="t"/>
              <a:pathLst>
                <a:path extrusionOk="0" h="220503" w="1327118">
                  <a:moveTo>
                    <a:pt x="1315307" y="93536"/>
                  </a:moveTo>
                  <a:lnTo>
                    <a:pt x="1195197" y="51816"/>
                  </a:lnTo>
                  <a:cubicBezTo>
                    <a:pt x="1193864" y="50863"/>
                    <a:pt x="1192340" y="50006"/>
                    <a:pt x="1190720" y="49435"/>
                  </a:cubicBezTo>
                  <a:lnTo>
                    <a:pt x="1072134" y="7906"/>
                  </a:lnTo>
                  <a:cubicBezTo>
                    <a:pt x="1070419" y="6286"/>
                    <a:pt x="1068515" y="4953"/>
                    <a:pt x="1066228" y="4096"/>
                  </a:cubicBezTo>
                  <a:lnTo>
                    <a:pt x="1057275" y="952"/>
                  </a:lnTo>
                  <a:cubicBezTo>
                    <a:pt x="1055370" y="381"/>
                    <a:pt x="1053465" y="0"/>
                    <a:pt x="1051465" y="0"/>
                  </a:cubicBezTo>
                  <a:lnTo>
                    <a:pt x="350234" y="0"/>
                  </a:lnTo>
                  <a:cubicBezTo>
                    <a:pt x="350139" y="0"/>
                    <a:pt x="350044" y="0"/>
                    <a:pt x="349853" y="0"/>
                  </a:cubicBezTo>
                  <a:cubicBezTo>
                    <a:pt x="349758" y="0"/>
                    <a:pt x="349663" y="0"/>
                    <a:pt x="349472" y="0"/>
                  </a:cubicBezTo>
                  <a:lnTo>
                    <a:pt x="183737" y="0"/>
                  </a:lnTo>
                  <a:lnTo>
                    <a:pt x="183261" y="0"/>
                  </a:lnTo>
                  <a:lnTo>
                    <a:pt x="17526" y="0"/>
                  </a:lnTo>
                  <a:cubicBezTo>
                    <a:pt x="7811" y="0"/>
                    <a:pt x="0" y="7810"/>
                    <a:pt x="0" y="17526"/>
                  </a:cubicBezTo>
                  <a:lnTo>
                    <a:pt x="0" y="202978"/>
                  </a:lnTo>
                  <a:cubicBezTo>
                    <a:pt x="0" y="212693"/>
                    <a:pt x="7811" y="220504"/>
                    <a:pt x="17526" y="220504"/>
                  </a:cubicBezTo>
                  <a:lnTo>
                    <a:pt x="183261" y="220504"/>
                  </a:lnTo>
                  <a:lnTo>
                    <a:pt x="183737" y="220504"/>
                  </a:lnTo>
                  <a:lnTo>
                    <a:pt x="349472" y="220504"/>
                  </a:lnTo>
                  <a:cubicBezTo>
                    <a:pt x="349567" y="220504"/>
                    <a:pt x="349663" y="220504"/>
                    <a:pt x="349853" y="220504"/>
                  </a:cubicBezTo>
                  <a:cubicBezTo>
                    <a:pt x="349949" y="220504"/>
                    <a:pt x="350044" y="220504"/>
                    <a:pt x="350234" y="220504"/>
                  </a:cubicBezTo>
                  <a:lnTo>
                    <a:pt x="1049846" y="220504"/>
                  </a:lnTo>
                  <a:cubicBezTo>
                    <a:pt x="1051846" y="220504"/>
                    <a:pt x="1053846" y="220123"/>
                    <a:pt x="1055656" y="219551"/>
                  </a:cubicBezTo>
                  <a:lnTo>
                    <a:pt x="1066324" y="215837"/>
                  </a:lnTo>
                  <a:cubicBezTo>
                    <a:pt x="1068134" y="215170"/>
                    <a:pt x="1069848" y="214217"/>
                    <a:pt x="1071277" y="212979"/>
                  </a:cubicBezTo>
                  <a:lnTo>
                    <a:pt x="1190911" y="170402"/>
                  </a:lnTo>
                  <a:cubicBezTo>
                    <a:pt x="1191197" y="170307"/>
                    <a:pt x="1191387" y="170117"/>
                    <a:pt x="1191673" y="169926"/>
                  </a:cubicBezTo>
                  <a:lnTo>
                    <a:pt x="1315402" y="126301"/>
                  </a:lnTo>
                  <a:cubicBezTo>
                    <a:pt x="1322451" y="123730"/>
                    <a:pt x="1327118" y="117253"/>
                    <a:pt x="1327118" y="109728"/>
                  </a:cubicBezTo>
                  <a:cubicBezTo>
                    <a:pt x="1327023" y="102584"/>
                    <a:pt x="1322356" y="95917"/>
                    <a:pt x="1315307" y="93536"/>
                  </a:cubicBezTo>
                  <a:close/>
                  <a:moveTo>
                    <a:pt x="35147" y="35052"/>
                  </a:moveTo>
                  <a:lnTo>
                    <a:pt x="165925" y="35052"/>
                  </a:lnTo>
                  <a:lnTo>
                    <a:pt x="165925" y="185356"/>
                  </a:lnTo>
                  <a:lnTo>
                    <a:pt x="35147" y="185356"/>
                  </a:lnTo>
                  <a:lnTo>
                    <a:pt x="35147" y="35052"/>
                  </a:lnTo>
                  <a:close/>
                  <a:moveTo>
                    <a:pt x="1077944" y="47053"/>
                  </a:moveTo>
                  <a:lnTo>
                    <a:pt x="1167098" y="78105"/>
                  </a:lnTo>
                  <a:lnTo>
                    <a:pt x="1167098" y="141542"/>
                  </a:lnTo>
                  <a:lnTo>
                    <a:pt x="1077944" y="173260"/>
                  </a:lnTo>
                  <a:lnTo>
                    <a:pt x="1077944" y="47053"/>
                  </a:lnTo>
                  <a:close/>
                  <a:moveTo>
                    <a:pt x="332042" y="185452"/>
                  </a:moveTo>
                  <a:lnTo>
                    <a:pt x="201263" y="185452"/>
                  </a:lnTo>
                  <a:lnTo>
                    <a:pt x="201263" y="35147"/>
                  </a:lnTo>
                  <a:lnTo>
                    <a:pt x="332042" y="35147"/>
                  </a:lnTo>
                  <a:lnTo>
                    <a:pt x="332042" y="185452"/>
                  </a:lnTo>
                  <a:close/>
                  <a:moveTo>
                    <a:pt x="367760" y="35052"/>
                  </a:moveTo>
                  <a:lnTo>
                    <a:pt x="1039082" y="35052"/>
                  </a:lnTo>
                  <a:lnTo>
                    <a:pt x="1039082" y="185356"/>
                  </a:lnTo>
                  <a:lnTo>
                    <a:pt x="367760" y="185356"/>
                  </a:lnTo>
                  <a:lnTo>
                    <a:pt x="367760" y="35052"/>
                  </a:lnTo>
                  <a:close/>
                  <a:moveTo>
                    <a:pt x="1202531" y="129159"/>
                  </a:moveTo>
                  <a:lnTo>
                    <a:pt x="1202531" y="91345"/>
                  </a:lnTo>
                  <a:lnTo>
                    <a:pt x="1256728" y="110109"/>
                  </a:lnTo>
                  <a:lnTo>
                    <a:pt x="1202531" y="129159"/>
                  </a:lnTo>
                  <a:close/>
                </a:path>
              </a:pathLst>
            </a:custGeom>
            <a:solidFill>
              <a:srgbClr val="FFFFFF">
                <a:alpha val="1573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grpSp>
        <p:nvGrpSpPr>
          <p:cNvPr id="115" name="Google Shape;115;p1"/>
          <p:cNvGrpSpPr/>
          <p:nvPr/>
        </p:nvGrpSpPr>
        <p:grpSpPr>
          <a:xfrm>
            <a:off x="11082101" y="2695259"/>
            <a:ext cx="989891" cy="989871"/>
            <a:chOff x="8213288" y="4257484"/>
            <a:chExt cx="1305236" cy="1305210"/>
          </a:xfrm>
        </p:grpSpPr>
        <p:sp>
          <p:nvSpPr>
            <p:cNvPr id="116" name="Google Shape;116;p1"/>
            <p:cNvSpPr/>
            <p:nvPr/>
          </p:nvSpPr>
          <p:spPr>
            <a:xfrm>
              <a:off x="8213288" y="4257484"/>
              <a:ext cx="1305236" cy="1305210"/>
            </a:xfrm>
            <a:custGeom>
              <a:rect b="b" l="l" r="r" t="t"/>
              <a:pathLst>
                <a:path extrusionOk="0" h="1305210" w="1305236">
                  <a:moveTo>
                    <a:pt x="1238369" y="828199"/>
                  </a:moveTo>
                  <a:lnTo>
                    <a:pt x="1236559" y="827532"/>
                  </a:lnTo>
                  <a:cubicBezTo>
                    <a:pt x="1206937" y="815816"/>
                    <a:pt x="1177504" y="801719"/>
                    <a:pt x="1149025" y="788099"/>
                  </a:cubicBezTo>
                  <a:cubicBezTo>
                    <a:pt x="1140453" y="784003"/>
                    <a:pt x="1131880" y="780002"/>
                    <a:pt x="1123307" y="775907"/>
                  </a:cubicBezTo>
                  <a:lnTo>
                    <a:pt x="842320" y="643604"/>
                  </a:lnTo>
                  <a:cubicBezTo>
                    <a:pt x="805268" y="626174"/>
                    <a:pt x="768215" y="608648"/>
                    <a:pt x="731068" y="591217"/>
                  </a:cubicBezTo>
                  <a:lnTo>
                    <a:pt x="726115" y="588931"/>
                  </a:lnTo>
                  <a:cubicBezTo>
                    <a:pt x="716019" y="566738"/>
                    <a:pt x="704874" y="545021"/>
                    <a:pt x="692111" y="524256"/>
                  </a:cubicBezTo>
                  <a:lnTo>
                    <a:pt x="691063" y="522637"/>
                  </a:lnTo>
                  <a:cubicBezTo>
                    <a:pt x="688300" y="518160"/>
                    <a:pt x="684300" y="511588"/>
                    <a:pt x="680014" y="503682"/>
                  </a:cubicBezTo>
                  <a:cubicBezTo>
                    <a:pt x="679728" y="502444"/>
                    <a:pt x="679252" y="501206"/>
                    <a:pt x="678680" y="499967"/>
                  </a:cubicBezTo>
                  <a:cubicBezTo>
                    <a:pt x="660392" y="464725"/>
                    <a:pt x="655154" y="432911"/>
                    <a:pt x="663060" y="405765"/>
                  </a:cubicBezTo>
                  <a:cubicBezTo>
                    <a:pt x="667631" y="390334"/>
                    <a:pt x="678299" y="377285"/>
                    <a:pt x="689634" y="363474"/>
                  </a:cubicBezTo>
                  <a:cubicBezTo>
                    <a:pt x="698302" y="352806"/>
                    <a:pt x="707255" y="341948"/>
                    <a:pt x="714304" y="328993"/>
                  </a:cubicBezTo>
                  <a:cubicBezTo>
                    <a:pt x="730020" y="300038"/>
                    <a:pt x="741545" y="269176"/>
                    <a:pt x="748689" y="237363"/>
                  </a:cubicBezTo>
                  <a:cubicBezTo>
                    <a:pt x="758595" y="192119"/>
                    <a:pt x="766120" y="107632"/>
                    <a:pt x="706970" y="48292"/>
                  </a:cubicBezTo>
                  <a:cubicBezTo>
                    <a:pt x="642676" y="-16097"/>
                    <a:pt x="538186" y="-16097"/>
                    <a:pt x="473988" y="48292"/>
                  </a:cubicBezTo>
                  <a:cubicBezTo>
                    <a:pt x="441698" y="80677"/>
                    <a:pt x="423982" y="128397"/>
                    <a:pt x="426554" y="176022"/>
                  </a:cubicBezTo>
                  <a:cubicBezTo>
                    <a:pt x="429602" y="229933"/>
                    <a:pt x="511516" y="426244"/>
                    <a:pt x="523042" y="452342"/>
                  </a:cubicBezTo>
                  <a:cubicBezTo>
                    <a:pt x="532091" y="472916"/>
                    <a:pt x="539711" y="488347"/>
                    <a:pt x="546473" y="501967"/>
                  </a:cubicBezTo>
                  <a:cubicBezTo>
                    <a:pt x="552760" y="514731"/>
                    <a:pt x="557903" y="525304"/>
                    <a:pt x="562570" y="536353"/>
                  </a:cubicBezTo>
                  <a:cubicBezTo>
                    <a:pt x="562761" y="537877"/>
                    <a:pt x="563047" y="539496"/>
                    <a:pt x="563619" y="540925"/>
                  </a:cubicBezTo>
                  <a:cubicBezTo>
                    <a:pt x="566476" y="547783"/>
                    <a:pt x="569143" y="555117"/>
                    <a:pt x="571810" y="563880"/>
                  </a:cubicBezTo>
                  <a:cubicBezTo>
                    <a:pt x="572953" y="567404"/>
                    <a:pt x="573905" y="571024"/>
                    <a:pt x="574953" y="574643"/>
                  </a:cubicBezTo>
                  <a:cubicBezTo>
                    <a:pt x="571619" y="573786"/>
                    <a:pt x="568286" y="572833"/>
                    <a:pt x="564952" y="571786"/>
                  </a:cubicBezTo>
                  <a:cubicBezTo>
                    <a:pt x="555998" y="569024"/>
                    <a:pt x="548760" y="566452"/>
                    <a:pt x="541997" y="563594"/>
                  </a:cubicBezTo>
                  <a:cubicBezTo>
                    <a:pt x="541616" y="563404"/>
                    <a:pt x="541234" y="563404"/>
                    <a:pt x="540758" y="563213"/>
                  </a:cubicBezTo>
                  <a:cubicBezTo>
                    <a:pt x="527804" y="558070"/>
                    <a:pt x="516279" y="552450"/>
                    <a:pt x="501801" y="545211"/>
                  </a:cubicBezTo>
                  <a:cubicBezTo>
                    <a:pt x="488180" y="538543"/>
                    <a:pt x="472750" y="530924"/>
                    <a:pt x="452176" y="521780"/>
                  </a:cubicBezTo>
                  <a:cubicBezTo>
                    <a:pt x="426173" y="510254"/>
                    <a:pt x="229862" y="428339"/>
                    <a:pt x="175951" y="425291"/>
                  </a:cubicBezTo>
                  <a:cubicBezTo>
                    <a:pt x="128421" y="422719"/>
                    <a:pt x="80606" y="440436"/>
                    <a:pt x="48220" y="472726"/>
                  </a:cubicBezTo>
                  <a:cubicBezTo>
                    <a:pt x="-16073" y="537019"/>
                    <a:pt x="-16073" y="641604"/>
                    <a:pt x="48220" y="705802"/>
                  </a:cubicBezTo>
                  <a:cubicBezTo>
                    <a:pt x="86320" y="743807"/>
                    <a:pt x="134898" y="754285"/>
                    <a:pt x="176808" y="754285"/>
                  </a:cubicBezTo>
                  <a:cubicBezTo>
                    <a:pt x="200049" y="754285"/>
                    <a:pt x="221290" y="751141"/>
                    <a:pt x="237673" y="747427"/>
                  </a:cubicBezTo>
                  <a:cubicBezTo>
                    <a:pt x="269391" y="740283"/>
                    <a:pt x="300252" y="728758"/>
                    <a:pt x="329303" y="713041"/>
                  </a:cubicBezTo>
                  <a:cubicBezTo>
                    <a:pt x="342162" y="705898"/>
                    <a:pt x="353116" y="696944"/>
                    <a:pt x="363594" y="688372"/>
                  </a:cubicBezTo>
                  <a:cubicBezTo>
                    <a:pt x="377404" y="677037"/>
                    <a:pt x="390454" y="666369"/>
                    <a:pt x="405885" y="661797"/>
                  </a:cubicBezTo>
                  <a:cubicBezTo>
                    <a:pt x="433031" y="653891"/>
                    <a:pt x="464844" y="659130"/>
                    <a:pt x="499992" y="677418"/>
                  </a:cubicBezTo>
                  <a:cubicBezTo>
                    <a:pt x="500277" y="677608"/>
                    <a:pt x="500658" y="677894"/>
                    <a:pt x="500944" y="677990"/>
                  </a:cubicBezTo>
                  <a:cubicBezTo>
                    <a:pt x="510754" y="683133"/>
                    <a:pt x="518565" y="687991"/>
                    <a:pt x="523804" y="691229"/>
                  </a:cubicBezTo>
                  <a:lnTo>
                    <a:pt x="525328" y="692182"/>
                  </a:lnTo>
                  <a:cubicBezTo>
                    <a:pt x="545711" y="704755"/>
                    <a:pt x="567047" y="715804"/>
                    <a:pt x="588955" y="725805"/>
                  </a:cubicBezTo>
                  <a:cubicBezTo>
                    <a:pt x="607148" y="764476"/>
                    <a:pt x="625436" y="803243"/>
                    <a:pt x="643628" y="841724"/>
                  </a:cubicBezTo>
                  <a:lnTo>
                    <a:pt x="775931" y="1123093"/>
                  </a:lnTo>
                  <a:cubicBezTo>
                    <a:pt x="779931" y="1131665"/>
                    <a:pt x="784027" y="1140238"/>
                    <a:pt x="788123" y="1148715"/>
                  </a:cubicBezTo>
                  <a:cubicBezTo>
                    <a:pt x="801744" y="1177290"/>
                    <a:pt x="815840" y="1206817"/>
                    <a:pt x="827461" y="1236535"/>
                  </a:cubicBezTo>
                  <a:lnTo>
                    <a:pt x="828223" y="1238345"/>
                  </a:lnTo>
                  <a:cubicBezTo>
                    <a:pt x="836509" y="1259205"/>
                    <a:pt x="854607" y="1305211"/>
                    <a:pt x="890231" y="1305211"/>
                  </a:cubicBezTo>
                  <a:cubicBezTo>
                    <a:pt x="894612" y="1305211"/>
                    <a:pt x="899184" y="1304544"/>
                    <a:pt x="903947" y="1303020"/>
                  </a:cubicBezTo>
                  <a:cubicBezTo>
                    <a:pt x="932141" y="1294352"/>
                    <a:pt x="942618" y="1261586"/>
                    <a:pt x="932045" y="1215295"/>
                  </a:cubicBezTo>
                  <a:cubicBezTo>
                    <a:pt x="917091" y="1149191"/>
                    <a:pt x="895755" y="1083374"/>
                    <a:pt x="875086" y="1019556"/>
                  </a:cubicBezTo>
                  <a:cubicBezTo>
                    <a:pt x="867752" y="996791"/>
                    <a:pt x="860322" y="974122"/>
                    <a:pt x="853369" y="951548"/>
                  </a:cubicBezTo>
                  <a:cubicBezTo>
                    <a:pt x="847368" y="932402"/>
                    <a:pt x="841367" y="913066"/>
                    <a:pt x="835176" y="894016"/>
                  </a:cubicBezTo>
                  <a:cubicBezTo>
                    <a:pt x="825365" y="863251"/>
                    <a:pt x="815936" y="834199"/>
                    <a:pt x="806506" y="806387"/>
                  </a:cubicBezTo>
                  <a:cubicBezTo>
                    <a:pt x="834319" y="815721"/>
                    <a:pt x="863465" y="825246"/>
                    <a:pt x="894517" y="835152"/>
                  </a:cubicBezTo>
                  <a:cubicBezTo>
                    <a:pt x="913472" y="841153"/>
                    <a:pt x="932712" y="847249"/>
                    <a:pt x="951857" y="853249"/>
                  </a:cubicBezTo>
                  <a:cubicBezTo>
                    <a:pt x="974432" y="860298"/>
                    <a:pt x="997006" y="867632"/>
                    <a:pt x="1019770" y="874966"/>
                  </a:cubicBezTo>
                  <a:cubicBezTo>
                    <a:pt x="1083493" y="895731"/>
                    <a:pt x="1149311" y="916972"/>
                    <a:pt x="1215224" y="931926"/>
                  </a:cubicBezTo>
                  <a:cubicBezTo>
                    <a:pt x="1227130" y="934783"/>
                    <a:pt x="1238084" y="936022"/>
                    <a:pt x="1247990" y="936022"/>
                  </a:cubicBezTo>
                  <a:cubicBezTo>
                    <a:pt x="1262372" y="936022"/>
                    <a:pt x="1274469" y="933259"/>
                    <a:pt x="1283804" y="927830"/>
                  </a:cubicBezTo>
                  <a:cubicBezTo>
                    <a:pt x="1293138" y="922496"/>
                    <a:pt x="1299806" y="914495"/>
                    <a:pt x="1303044" y="904018"/>
                  </a:cubicBezTo>
                  <a:cubicBezTo>
                    <a:pt x="1316855" y="859060"/>
                    <a:pt x="1261801" y="837438"/>
                    <a:pt x="1238369" y="828199"/>
                  </a:cubicBezTo>
                  <a:close/>
                  <a:moveTo>
                    <a:pt x="461225" y="174212"/>
                  </a:moveTo>
                  <a:cubicBezTo>
                    <a:pt x="459129" y="136398"/>
                    <a:pt x="473131" y="98584"/>
                    <a:pt x="498372" y="73152"/>
                  </a:cubicBezTo>
                  <a:cubicBezTo>
                    <a:pt x="523613" y="47815"/>
                    <a:pt x="556951" y="35052"/>
                    <a:pt x="590193" y="35052"/>
                  </a:cubicBezTo>
                  <a:cubicBezTo>
                    <a:pt x="623531" y="35052"/>
                    <a:pt x="656677" y="47625"/>
                    <a:pt x="681728" y="73152"/>
                  </a:cubicBezTo>
                  <a:cubicBezTo>
                    <a:pt x="729163" y="120682"/>
                    <a:pt x="722400" y="191929"/>
                    <a:pt x="714113" y="230029"/>
                  </a:cubicBezTo>
                  <a:cubicBezTo>
                    <a:pt x="707732" y="258604"/>
                    <a:pt x="697349" y="286322"/>
                    <a:pt x="683253" y="312515"/>
                  </a:cubicBezTo>
                  <a:cubicBezTo>
                    <a:pt x="677823" y="322421"/>
                    <a:pt x="670298" y="331660"/>
                    <a:pt x="662297" y="341376"/>
                  </a:cubicBezTo>
                  <a:cubicBezTo>
                    <a:pt x="649248" y="357283"/>
                    <a:pt x="635723" y="373761"/>
                    <a:pt x="629245" y="396145"/>
                  </a:cubicBezTo>
                  <a:cubicBezTo>
                    <a:pt x="620292" y="427006"/>
                    <a:pt x="623435" y="460819"/>
                    <a:pt x="638485" y="497205"/>
                  </a:cubicBezTo>
                  <a:lnTo>
                    <a:pt x="590193" y="512731"/>
                  </a:lnTo>
                  <a:cubicBezTo>
                    <a:pt x="586288" y="504254"/>
                    <a:pt x="582192" y="495872"/>
                    <a:pt x="577620" y="486537"/>
                  </a:cubicBezTo>
                  <a:cubicBezTo>
                    <a:pt x="571143" y="473202"/>
                    <a:pt x="563619" y="458152"/>
                    <a:pt x="554760" y="438340"/>
                  </a:cubicBezTo>
                  <a:cubicBezTo>
                    <a:pt x="528567" y="379285"/>
                    <a:pt x="463511" y="213741"/>
                    <a:pt x="461225" y="174212"/>
                  </a:cubicBezTo>
                  <a:close/>
                  <a:moveTo>
                    <a:pt x="395883" y="628459"/>
                  </a:moveTo>
                  <a:cubicBezTo>
                    <a:pt x="373499" y="635032"/>
                    <a:pt x="357021" y="648652"/>
                    <a:pt x="341114" y="661702"/>
                  </a:cubicBezTo>
                  <a:cubicBezTo>
                    <a:pt x="331304" y="669703"/>
                    <a:pt x="322159" y="677227"/>
                    <a:pt x="312254" y="682657"/>
                  </a:cubicBezTo>
                  <a:cubicBezTo>
                    <a:pt x="286060" y="696754"/>
                    <a:pt x="258342" y="707136"/>
                    <a:pt x="229862" y="713518"/>
                  </a:cubicBezTo>
                  <a:cubicBezTo>
                    <a:pt x="191667" y="721900"/>
                    <a:pt x="120420" y="728663"/>
                    <a:pt x="72986" y="681228"/>
                  </a:cubicBezTo>
                  <a:cubicBezTo>
                    <a:pt x="22313" y="630650"/>
                    <a:pt x="22313" y="548259"/>
                    <a:pt x="72986" y="497681"/>
                  </a:cubicBezTo>
                  <a:cubicBezTo>
                    <a:pt x="96798" y="474059"/>
                    <a:pt x="131374" y="460248"/>
                    <a:pt x="166617" y="460248"/>
                  </a:cubicBezTo>
                  <a:cubicBezTo>
                    <a:pt x="169093" y="460248"/>
                    <a:pt x="171474" y="460343"/>
                    <a:pt x="173950" y="460439"/>
                  </a:cubicBezTo>
                  <a:cubicBezTo>
                    <a:pt x="213575" y="462629"/>
                    <a:pt x="378929" y="527780"/>
                    <a:pt x="437888" y="553879"/>
                  </a:cubicBezTo>
                  <a:cubicBezTo>
                    <a:pt x="457701" y="562737"/>
                    <a:pt x="472845" y="570166"/>
                    <a:pt x="486085" y="576739"/>
                  </a:cubicBezTo>
                  <a:cubicBezTo>
                    <a:pt x="495515" y="581406"/>
                    <a:pt x="504182" y="585597"/>
                    <a:pt x="512850" y="589598"/>
                  </a:cubicBezTo>
                  <a:lnTo>
                    <a:pt x="497324" y="637794"/>
                  </a:lnTo>
                  <a:cubicBezTo>
                    <a:pt x="460939" y="622649"/>
                    <a:pt x="426839" y="619506"/>
                    <a:pt x="395883" y="628459"/>
                  </a:cubicBezTo>
                  <a:close/>
                  <a:moveTo>
                    <a:pt x="541997" y="661416"/>
                  </a:moveTo>
                  <a:cubicBezTo>
                    <a:pt x="538949" y="659511"/>
                    <a:pt x="534758" y="656939"/>
                    <a:pt x="529804" y="653987"/>
                  </a:cubicBezTo>
                  <a:lnTo>
                    <a:pt x="546188" y="602742"/>
                  </a:lnTo>
                  <a:cubicBezTo>
                    <a:pt x="548854" y="603694"/>
                    <a:pt x="551617" y="604552"/>
                    <a:pt x="554474" y="605504"/>
                  </a:cubicBezTo>
                  <a:cubicBezTo>
                    <a:pt x="563713" y="608362"/>
                    <a:pt x="573144" y="610743"/>
                    <a:pt x="582763" y="612839"/>
                  </a:cubicBezTo>
                  <a:cubicBezTo>
                    <a:pt x="586193" y="636175"/>
                    <a:pt x="587145" y="660368"/>
                    <a:pt x="585811" y="685419"/>
                  </a:cubicBezTo>
                  <a:cubicBezTo>
                    <a:pt x="571238" y="678275"/>
                    <a:pt x="557142" y="670560"/>
                    <a:pt x="543520" y="662273"/>
                  </a:cubicBezTo>
                  <a:lnTo>
                    <a:pt x="541997" y="661416"/>
                  </a:lnTo>
                  <a:close/>
                  <a:moveTo>
                    <a:pt x="802124" y="904970"/>
                  </a:moveTo>
                  <a:cubicBezTo>
                    <a:pt x="808220" y="923925"/>
                    <a:pt x="814126" y="943070"/>
                    <a:pt x="820127" y="962120"/>
                  </a:cubicBezTo>
                  <a:cubicBezTo>
                    <a:pt x="827175" y="984885"/>
                    <a:pt x="834604" y="1007650"/>
                    <a:pt x="842034" y="1030510"/>
                  </a:cubicBezTo>
                  <a:cubicBezTo>
                    <a:pt x="862418" y="1093660"/>
                    <a:pt x="883468" y="1158812"/>
                    <a:pt x="898136" y="1223200"/>
                  </a:cubicBezTo>
                  <a:cubicBezTo>
                    <a:pt x="898136" y="1223391"/>
                    <a:pt x="898136" y="1223391"/>
                    <a:pt x="898136" y="1223391"/>
                  </a:cubicBezTo>
                  <a:cubicBezTo>
                    <a:pt x="902804" y="1243584"/>
                    <a:pt x="902518" y="1267111"/>
                    <a:pt x="894041" y="1269683"/>
                  </a:cubicBezTo>
                  <a:cubicBezTo>
                    <a:pt x="880134" y="1273969"/>
                    <a:pt x="866227" y="1238822"/>
                    <a:pt x="861084" y="1225582"/>
                  </a:cubicBezTo>
                  <a:lnTo>
                    <a:pt x="860322" y="1223963"/>
                  </a:lnTo>
                  <a:cubicBezTo>
                    <a:pt x="848226" y="1193006"/>
                    <a:pt x="833843" y="1162907"/>
                    <a:pt x="819936" y="1133761"/>
                  </a:cubicBezTo>
                  <a:cubicBezTo>
                    <a:pt x="815840" y="1125283"/>
                    <a:pt x="811745" y="1116901"/>
                    <a:pt x="807744" y="1108329"/>
                  </a:cubicBezTo>
                  <a:lnTo>
                    <a:pt x="675442" y="826960"/>
                  </a:lnTo>
                  <a:cubicBezTo>
                    <a:pt x="662774" y="800195"/>
                    <a:pt x="650105" y="773240"/>
                    <a:pt x="637437" y="746379"/>
                  </a:cubicBezTo>
                  <a:cubicBezTo>
                    <a:pt x="631436" y="733520"/>
                    <a:pt x="625340" y="720662"/>
                    <a:pt x="619244" y="707803"/>
                  </a:cubicBezTo>
                  <a:cubicBezTo>
                    <a:pt x="619435" y="705612"/>
                    <a:pt x="619626" y="703421"/>
                    <a:pt x="619816" y="701231"/>
                  </a:cubicBezTo>
                  <a:cubicBezTo>
                    <a:pt x="622292" y="672846"/>
                    <a:pt x="621911" y="645319"/>
                    <a:pt x="618863" y="618744"/>
                  </a:cubicBezTo>
                  <a:cubicBezTo>
                    <a:pt x="617530" y="606552"/>
                    <a:pt x="615529" y="594455"/>
                    <a:pt x="613053" y="582740"/>
                  </a:cubicBezTo>
                  <a:cubicBezTo>
                    <a:pt x="610958" y="572929"/>
                    <a:pt x="608576" y="563404"/>
                    <a:pt x="605719" y="553974"/>
                  </a:cubicBezTo>
                  <a:cubicBezTo>
                    <a:pt x="604767" y="551116"/>
                    <a:pt x="604004" y="548449"/>
                    <a:pt x="603052" y="545782"/>
                  </a:cubicBezTo>
                  <a:lnTo>
                    <a:pt x="654391" y="529304"/>
                  </a:lnTo>
                  <a:cubicBezTo>
                    <a:pt x="657154" y="534067"/>
                    <a:pt x="659630" y="538163"/>
                    <a:pt x="661631" y="541306"/>
                  </a:cubicBezTo>
                  <a:lnTo>
                    <a:pt x="662583" y="542830"/>
                  </a:lnTo>
                  <a:cubicBezTo>
                    <a:pt x="670965" y="556736"/>
                    <a:pt x="678775" y="571119"/>
                    <a:pt x="686015" y="585883"/>
                  </a:cubicBezTo>
                  <a:cubicBezTo>
                    <a:pt x="691539" y="597027"/>
                    <a:pt x="696683" y="608362"/>
                    <a:pt x="701636" y="619887"/>
                  </a:cubicBezTo>
                  <a:cubicBezTo>
                    <a:pt x="718495" y="658749"/>
                    <a:pt x="732592" y="699230"/>
                    <a:pt x="746498" y="738949"/>
                  </a:cubicBezTo>
                  <a:lnTo>
                    <a:pt x="750499" y="750284"/>
                  </a:lnTo>
                  <a:lnTo>
                    <a:pt x="754119" y="760571"/>
                  </a:lnTo>
                  <a:cubicBezTo>
                    <a:pt x="757738" y="770954"/>
                    <a:pt x="761452" y="781526"/>
                    <a:pt x="765072" y="792290"/>
                  </a:cubicBezTo>
                  <a:cubicBezTo>
                    <a:pt x="777074" y="827627"/>
                    <a:pt x="789266" y="864775"/>
                    <a:pt x="802124" y="904970"/>
                  </a:cubicBezTo>
                  <a:close/>
                  <a:moveTo>
                    <a:pt x="1269516" y="894016"/>
                  </a:moveTo>
                  <a:cubicBezTo>
                    <a:pt x="1266849" y="902589"/>
                    <a:pt x="1243322" y="902780"/>
                    <a:pt x="1223034" y="898112"/>
                  </a:cubicBezTo>
                  <a:cubicBezTo>
                    <a:pt x="1158645" y="883539"/>
                    <a:pt x="1093589" y="862489"/>
                    <a:pt x="1030629" y="842010"/>
                  </a:cubicBezTo>
                  <a:cubicBezTo>
                    <a:pt x="1007769" y="834581"/>
                    <a:pt x="985004" y="827151"/>
                    <a:pt x="962240" y="820102"/>
                  </a:cubicBezTo>
                  <a:cubicBezTo>
                    <a:pt x="943285" y="814197"/>
                    <a:pt x="924140" y="808196"/>
                    <a:pt x="905090" y="802005"/>
                  </a:cubicBezTo>
                  <a:cubicBezTo>
                    <a:pt x="864704" y="789146"/>
                    <a:pt x="827556" y="776859"/>
                    <a:pt x="792313" y="764762"/>
                  </a:cubicBezTo>
                  <a:cubicBezTo>
                    <a:pt x="790504" y="759428"/>
                    <a:pt x="788599" y="754094"/>
                    <a:pt x="786789" y="748760"/>
                  </a:cubicBezTo>
                  <a:lnTo>
                    <a:pt x="779169" y="727139"/>
                  </a:lnTo>
                  <a:cubicBezTo>
                    <a:pt x="768787" y="697325"/>
                    <a:pt x="758310" y="667131"/>
                    <a:pt x="746593" y="637413"/>
                  </a:cubicBezTo>
                  <a:cubicBezTo>
                    <a:pt x="773549" y="650081"/>
                    <a:pt x="800410" y="662749"/>
                    <a:pt x="827270" y="675418"/>
                  </a:cubicBezTo>
                  <a:lnTo>
                    <a:pt x="1108258" y="807815"/>
                  </a:lnTo>
                  <a:cubicBezTo>
                    <a:pt x="1116830" y="811911"/>
                    <a:pt x="1125212" y="815912"/>
                    <a:pt x="1133690" y="820007"/>
                  </a:cubicBezTo>
                  <a:cubicBezTo>
                    <a:pt x="1162741" y="833914"/>
                    <a:pt x="1192840" y="848297"/>
                    <a:pt x="1223701" y="860393"/>
                  </a:cubicBezTo>
                  <a:lnTo>
                    <a:pt x="1225415" y="861060"/>
                  </a:lnTo>
                  <a:cubicBezTo>
                    <a:pt x="1237988" y="865918"/>
                    <a:pt x="1269897" y="878586"/>
                    <a:pt x="1269897" y="891731"/>
                  </a:cubicBezTo>
                  <a:cubicBezTo>
                    <a:pt x="1269897" y="892492"/>
                    <a:pt x="1269707" y="893255"/>
                    <a:pt x="1269516" y="894016"/>
                  </a:cubicBezTo>
                  <a:close/>
                </a:path>
              </a:pathLst>
            </a:custGeom>
            <a:solidFill>
              <a:srgbClr val="FFFFFF">
                <a:alpha val="1573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17" name="Google Shape;117;p1"/>
            <p:cNvSpPr/>
            <p:nvPr/>
          </p:nvSpPr>
          <p:spPr>
            <a:xfrm>
              <a:off x="8308181" y="4767928"/>
              <a:ext cx="169187" cy="168783"/>
            </a:xfrm>
            <a:custGeom>
              <a:rect b="b" l="l" r="r" t="t"/>
              <a:pathLst>
                <a:path extrusionOk="0" h="168783" w="169187">
                  <a:moveTo>
                    <a:pt x="84582" y="0"/>
                  </a:moveTo>
                  <a:cubicBezTo>
                    <a:pt x="62008" y="0"/>
                    <a:pt x="40767" y="8763"/>
                    <a:pt x="24765" y="24670"/>
                  </a:cubicBezTo>
                  <a:cubicBezTo>
                    <a:pt x="8763" y="40672"/>
                    <a:pt x="0" y="61817"/>
                    <a:pt x="0" y="84296"/>
                  </a:cubicBezTo>
                  <a:cubicBezTo>
                    <a:pt x="0" y="106871"/>
                    <a:pt x="8763" y="128111"/>
                    <a:pt x="24765" y="144113"/>
                  </a:cubicBezTo>
                  <a:cubicBezTo>
                    <a:pt x="40767" y="160115"/>
                    <a:pt x="61913" y="168783"/>
                    <a:pt x="84582" y="168783"/>
                  </a:cubicBezTo>
                  <a:cubicBezTo>
                    <a:pt x="107156" y="168783"/>
                    <a:pt x="128397" y="160020"/>
                    <a:pt x="144399" y="144113"/>
                  </a:cubicBezTo>
                  <a:cubicBezTo>
                    <a:pt x="177451" y="111157"/>
                    <a:pt x="177451" y="57531"/>
                    <a:pt x="144399" y="24670"/>
                  </a:cubicBezTo>
                  <a:cubicBezTo>
                    <a:pt x="128301" y="8668"/>
                    <a:pt x="107061" y="0"/>
                    <a:pt x="84582" y="0"/>
                  </a:cubicBezTo>
                  <a:close/>
                  <a:moveTo>
                    <a:pt x="119539" y="119253"/>
                  </a:moveTo>
                  <a:cubicBezTo>
                    <a:pt x="110204" y="128588"/>
                    <a:pt x="97727" y="133731"/>
                    <a:pt x="84487" y="133731"/>
                  </a:cubicBezTo>
                  <a:cubicBezTo>
                    <a:pt x="71247" y="133731"/>
                    <a:pt x="58769" y="128588"/>
                    <a:pt x="49435" y="119253"/>
                  </a:cubicBezTo>
                  <a:cubicBezTo>
                    <a:pt x="40100" y="109918"/>
                    <a:pt x="34957" y="97441"/>
                    <a:pt x="34957" y="84296"/>
                  </a:cubicBezTo>
                  <a:cubicBezTo>
                    <a:pt x="34957" y="71152"/>
                    <a:pt x="40100" y="58674"/>
                    <a:pt x="49435" y="49339"/>
                  </a:cubicBezTo>
                  <a:cubicBezTo>
                    <a:pt x="58769" y="40005"/>
                    <a:pt x="71247" y="34862"/>
                    <a:pt x="84487" y="34862"/>
                  </a:cubicBezTo>
                  <a:cubicBezTo>
                    <a:pt x="97727" y="34862"/>
                    <a:pt x="110204" y="40005"/>
                    <a:pt x="119539" y="49339"/>
                  </a:cubicBezTo>
                  <a:cubicBezTo>
                    <a:pt x="138970" y="68580"/>
                    <a:pt x="138970" y="99917"/>
                    <a:pt x="119539" y="119253"/>
                  </a:cubicBezTo>
                  <a:close/>
                </a:path>
              </a:pathLst>
            </a:custGeom>
            <a:solidFill>
              <a:srgbClr val="FFFFFF">
                <a:alpha val="1573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18" name="Google Shape;118;p1"/>
            <p:cNvSpPr/>
            <p:nvPr/>
          </p:nvSpPr>
          <p:spPr>
            <a:xfrm>
              <a:off x="8724613" y="4352353"/>
              <a:ext cx="168592" cy="169259"/>
            </a:xfrm>
            <a:custGeom>
              <a:rect b="b" l="l" r="r" t="t"/>
              <a:pathLst>
                <a:path extrusionOk="0" h="169259" w="168592">
                  <a:moveTo>
                    <a:pt x="143923" y="144399"/>
                  </a:moveTo>
                  <a:cubicBezTo>
                    <a:pt x="159925" y="128492"/>
                    <a:pt x="168593" y="107252"/>
                    <a:pt x="168593" y="84582"/>
                  </a:cubicBezTo>
                  <a:cubicBezTo>
                    <a:pt x="168593" y="62008"/>
                    <a:pt x="159830" y="40767"/>
                    <a:pt x="143923" y="24765"/>
                  </a:cubicBezTo>
                  <a:cubicBezTo>
                    <a:pt x="128016" y="8763"/>
                    <a:pt x="106775" y="0"/>
                    <a:pt x="84297" y="0"/>
                  </a:cubicBezTo>
                  <a:cubicBezTo>
                    <a:pt x="61818" y="0"/>
                    <a:pt x="40577" y="8763"/>
                    <a:pt x="24670" y="24765"/>
                  </a:cubicBezTo>
                  <a:cubicBezTo>
                    <a:pt x="8668" y="40767"/>
                    <a:pt x="0" y="62008"/>
                    <a:pt x="0" y="84582"/>
                  </a:cubicBezTo>
                  <a:cubicBezTo>
                    <a:pt x="0" y="107252"/>
                    <a:pt x="8763" y="128492"/>
                    <a:pt x="24670" y="144494"/>
                  </a:cubicBezTo>
                  <a:cubicBezTo>
                    <a:pt x="40672" y="160496"/>
                    <a:pt x="61722" y="169259"/>
                    <a:pt x="84297" y="169259"/>
                  </a:cubicBezTo>
                  <a:cubicBezTo>
                    <a:pt x="106871" y="169259"/>
                    <a:pt x="128111" y="160496"/>
                    <a:pt x="143923" y="144399"/>
                  </a:cubicBezTo>
                  <a:close/>
                  <a:moveTo>
                    <a:pt x="34862" y="84582"/>
                  </a:moveTo>
                  <a:cubicBezTo>
                    <a:pt x="34862" y="71342"/>
                    <a:pt x="40005" y="58864"/>
                    <a:pt x="49340" y="49530"/>
                  </a:cubicBezTo>
                  <a:cubicBezTo>
                    <a:pt x="58674" y="40196"/>
                    <a:pt x="71152" y="35052"/>
                    <a:pt x="84297" y="35052"/>
                  </a:cubicBezTo>
                  <a:cubicBezTo>
                    <a:pt x="97536" y="35052"/>
                    <a:pt x="109919" y="40196"/>
                    <a:pt x="119253" y="49530"/>
                  </a:cubicBezTo>
                  <a:cubicBezTo>
                    <a:pt x="128588" y="58864"/>
                    <a:pt x="133731" y="71342"/>
                    <a:pt x="133731" y="84582"/>
                  </a:cubicBezTo>
                  <a:cubicBezTo>
                    <a:pt x="133731" y="97822"/>
                    <a:pt x="128588" y="110299"/>
                    <a:pt x="119253" y="119634"/>
                  </a:cubicBezTo>
                  <a:cubicBezTo>
                    <a:pt x="109919" y="128969"/>
                    <a:pt x="97441" y="134112"/>
                    <a:pt x="84297" y="134112"/>
                  </a:cubicBezTo>
                  <a:cubicBezTo>
                    <a:pt x="71152" y="134112"/>
                    <a:pt x="58674" y="128969"/>
                    <a:pt x="49340" y="119634"/>
                  </a:cubicBezTo>
                  <a:cubicBezTo>
                    <a:pt x="40005" y="110299"/>
                    <a:pt x="34862" y="97727"/>
                    <a:pt x="34862" y="84582"/>
                  </a:cubicBezTo>
                  <a:close/>
                </a:path>
              </a:pathLst>
            </a:custGeom>
            <a:solidFill>
              <a:srgbClr val="FFFFFF">
                <a:alpha val="1573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19" name="Google Shape;119;p1"/>
            <p:cNvSpPr/>
            <p:nvPr/>
          </p:nvSpPr>
          <p:spPr>
            <a:xfrm>
              <a:off x="8836134" y="4873572"/>
              <a:ext cx="89094" cy="89047"/>
            </a:xfrm>
            <a:custGeom>
              <a:rect b="b" l="l" r="r" t="t"/>
              <a:pathLst>
                <a:path extrusionOk="0" h="89047" w="89094">
                  <a:moveTo>
                    <a:pt x="15353" y="10847"/>
                  </a:moveTo>
                  <a:cubicBezTo>
                    <a:pt x="-3220" y="26944"/>
                    <a:pt x="-5221" y="55233"/>
                    <a:pt x="10877" y="73712"/>
                  </a:cubicBezTo>
                  <a:cubicBezTo>
                    <a:pt x="11448" y="74379"/>
                    <a:pt x="12210" y="74950"/>
                    <a:pt x="12877" y="75521"/>
                  </a:cubicBezTo>
                  <a:cubicBezTo>
                    <a:pt x="12972" y="75617"/>
                    <a:pt x="13067" y="75807"/>
                    <a:pt x="13162" y="75903"/>
                  </a:cubicBezTo>
                  <a:cubicBezTo>
                    <a:pt x="13448" y="76188"/>
                    <a:pt x="13734" y="76284"/>
                    <a:pt x="13925" y="76569"/>
                  </a:cubicBezTo>
                  <a:cubicBezTo>
                    <a:pt x="22402" y="84761"/>
                    <a:pt x="33451" y="89047"/>
                    <a:pt x="44499" y="89047"/>
                  </a:cubicBezTo>
                  <a:cubicBezTo>
                    <a:pt x="54977" y="89047"/>
                    <a:pt x="65264" y="85428"/>
                    <a:pt x="73741" y="78093"/>
                  </a:cubicBezTo>
                  <a:cubicBezTo>
                    <a:pt x="92315" y="61996"/>
                    <a:pt x="94316" y="33707"/>
                    <a:pt x="78218" y="15228"/>
                  </a:cubicBezTo>
                  <a:cubicBezTo>
                    <a:pt x="62121" y="-3250"/>
                    <a:pt x="33927" y="-5155"/>
                    <a:pt x="15353" y="10847"/>
                  </a:cubicBezTo>
                  <a:close/>
                </a:path>
              </a:pathLst>
            </a:custGeom>
            <a:solidFill>
              <a:srgbClr val="FFFFFF">
                <a:alpha val="1573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grpSp>
        <p:nvGrpSpPr>
          <p:cNvPr id="120" name="Google Shape;120;p1"/>
          <p:cNvGrpSpPr/>
          <p:nvPr/>
        </p:nvGrpSpPr>
        <p:grpSpPr>
          <a:xfrm rot="-2700000">
            <a:off x="11109448" y="5639294"/>
            <a:ext cx="778632" cy="775202"/>
            <a:chOff x="4648390" y="2921698"/>
            <a:chExt cx="1037844" cy="1033271"/>
          </a:xfrm>
        </p:grpSpPr>
        <p:sp>
          <p:nvSpPr>
            <p:cNvPr id="121" name="Google Shape;121;p1"/>
            <p:cNvSpPr/>
            <p:nvPr/>
          </p:nvSpPr>
          <p:spPr>
            <a:xfrm>
              <a:off x="4648390" y="2921698"/>
              <a:ext cx="1037844" cy="1033271"/>
            </a:xfrm>
            <a:custGeom>
              <a:rect b="b" l="l" r="r" t="t"/>
              <a:pathLst>
                <a:path extrusionOk="0" h="1033271" w="1037844">
                  <a:moveTo>
                    <a:pt x="992981" y="353187"/>
                  </a:moveTo>
                  <a:lnTo>
                    <a:pt x="838962" y="353187"/>
                  </a:lnTo>
                  <a:cubicBezTo>
                    <a:pt x="805910" y="153067"/>
                    <a:pt x="631698" y="0"/>
                    <a:pt x="422338" y="0"/>
                  </a:cubicBezTo>
                  <a:cubicBezTo>
                    <a:pt x="189452" y="0"/>
                    <a:pt x="0" y="189452"/>
                    <a:pt x="0" y="422338"/>
                  </a:cubicBezTo>
                  <a:cubicBezTo>
                    <a:pt x="0" y="555212"/>
                    <a:pt x="61627" y="673894"/>
                    <a:pt x="157734" y="751237"/>
                  </a:cubicBezTo>
                  <a:lnTo>
                    <a:pt x="157734" y="919639"/>
                  </a:lnTo>
                  <a:cubicBezTo>
                    <a:pt x="157734" y="982313"/>
                    <a:pt x="208788" y="1033272"/>
                    <a:pt x="271463" y="1033272"/>
                  </a:cubicBezTo>
                  <a:lnTo>
                    <a:pt x="575596" y="1033272"/>
                  </a:lnTo>
                  <a:cubicBezTo>
                    <a:pt x="638270" y="1033272"/>
                    <a:pt x="689324" y="982313"/>
                    <a:pt x="689229" y="919639"/>
                  </a:cubicBezTo>
                  <a:lnTo>
                    <a:pt x="689229" y="890302"/>
                  </a:lnTo>
                  <a:cubicBezTo>
                    <a:pt x="836771" y="802386"/>
                    <a:pt x="935165" y="650081"/>
                    <a:pt x="954595" y="478917"/>
                  </a:cubicBezTo>
                  <a:lnTo>
                    <a:pt x="992981" y="478917"/>
                  </a:lnTo>
                  <a:cubicBezTo>
                    <a:pt x="1017746" y="478917"/>
                    <a:pt x="1037844" y="459010"/>
                    <a:pt x="1037844" y="434435"/>
                  </a:cubicBezTo>
                  <a:lnTo>
                    <a:pt x="1037844" y="397859"/>
                  </a:lnTo>
                  <a:cubicBezTo>
                    <a:pt x="1037844" y="373189"/>
                    <a:pt x="1017746" y="353187"/>
                    <a:pt x="992981" y="353187"/>
                  </a:cubicBezTo>
                  <a:close/>
                  <a:moveTo>
                    <a:pt x="29623" y="422434"/>
                  </a:moveTo>
                  <a:cubicBezTo>
                    <a:pt x="29623" y="205930"/>
                    <a:pt x="205835" y="29813"/>
                    <a:pt x="422338" y="29813"/>
                  </a:cubicBezTo>
                  <a:cubicBezTo>
                    <a:pt x="615220" y="29813"/>
                    <a:pt x="776097" y="169640"/>
                    <a:pt x="808863" y="353187"/>
                  </a:cubicBezTo>
                  <a:cubicBezTo>
                    <a:pt x="810673" y="362902"/>
                    <a:pt x="812006" y="372713"/>
                    <a:pt x="813054" y="382619"/>
                  </a:cubicBezTo>
                  <a:cubicBezTo>
                    <a:pt x="814387" y="395668"/>
                    <a:pt x="815054" y="409003"/>
                    <a:pt x="815054" y="422434"/>
                  </a:cubicBezTo>
                  <a:cubicBezTo>
                    <a:pt x="815054" y="431482"/>
                    <a:pt x="814768" y="440531"/>
                    <a:pt x="814102" y="449389"/>
                  </a:cubicBezTo>
                  <a:cubicBezTo>
                    <a:pt x="813435" y="459391"/>
                    <a:pt x="812387" y="469201"/>
                    <a:pt x="810959" y="478917"/>
                  </a:cubicBezTo>
                  <a:cubicBezTo>
                    <a:pt x="797814" y="569690"/>
                    <a:pt x="753523" y="650557"/>
                    <a:pt x="689229" y="710279"/>
                  </a:cubicBezTo>
                  <a:cubicBezTo>
                    <a:pt x="679799" y="719042"/>
                    <a:pt x="669893" y="727329"/>
                    <a:pt x="659606" y="735139"/>
                  </a:cubicBezTo>
                  <a:cubicBezTo>
                    <a:pt x="593598" y="785336"/>
                    <a:pt x="511397" y="815150"/>
                    <a:pt x="422338" y="815150"/>
                  </a:cubicBezTo>
                  <a:cubicBezTo>
                    <a:pt x="334423" y="815150"/>
                    <a:pt x="252984" y="786098"/>
                    <a:pt x="187452" y="736949"/>
                  </a:cubicBezTo>
                  <a:cubicBezTo>
                    <a:pt x="177165" y="729234"/>
                    <a:pt x="167259" y="721043"/>
                    <a:pt x="157734" y="712375"/>
                  </a:cubicBezTo>
                  <a:cubicBezTo>
                    <a:pt x="79058" y="640461"/>
                    <a:pt x="29623" y="537115"/>
                    <a:pt x="29623" y="422434"/>
                  </a:cubicBezTo>
                  <a:close/>
                  <a:moveTo>
                    <a:pt x="689229" y="749427"/>
                  </a:moveTo>
                  <a:cubicBezTo>
                    <a:pt x="770192" y="683228"/>
                    <a:pt x="826294" y="587597"/>
                    <a:pt x="840867" y="478917"/>
                  </a:cubicBezTo>
                  <a:lnTo>
                    <a:pt x="871347" y="478917"/>
                  </a:lnTo>
                  <a:cubicBezTo>
                    <a:pt x="855631" y="605885"/>
                    <a:pt x="789051" y="719995"/>
                    <a:pt x="689229" y="793242"/>
                  </a:cubicBezTo>
                  <a:lnTo>
                    <a:pt x="689229" y="749427"/>
                  </a:lnTo>
                  <a:close/>
                  <a:moveTo>
                    <a:pt x="659606" y="919543"/>
                  </a:moveTo>
                  <a:cubicBezTo>
                    <a:pt x="659606" y="965930"/>
                    <a:pt x="621887" y="1003554"/>
                    <a:pt x="575501" y="1003554"/>
                  </a:cubicBezTo>
                  <a:lnTo>
                    <a:pt x="271463" y="1003554"/>
                  </a:lnTo>
                  <a:cubicBezTo>
                    <a:pt x="225076" y="1003554"/>
                    <a:pt x="187452" y="965930"/>
                    <a:pt x="187452" y="919543"/>
                  </a:cubicBezTo>
                  <a:lnTo>
                    <a:pt x="187452" y="773144"/>
                  </a:lnTo>
                  <a:cubicBezTo>
                    <a:pt x="254698" y="818293"/>
                    <a:pt x="335471" y="844677"/>
                    <a:pt x="422338" y="844677"/>
                  </a:cubicBezTo>
                  <a:cubicBezTo>
                    <a:pt x="510254" y="844677"/>
                    <a:pt x="591884" y="817721"/>
                    <a:pt x="659606" y="771525"/>
                  </a:cubicBezTo>
                  <a:lnTo>
                    <a:pt x="659606" y="813149"/>
                  </a:lnTo>
                  <a:lnTo>
                    <a:pt x="659606" y="847344"/>
                  </a:lnTo>
                  <a:lnTo>
                    <a:pt x="659606" y="873061"/>
                  </a:lnTo>
                  <a:lnTo>
                    <a:pt x="659606" y="906780"/>
                  </a:lnTo>
                  <a:lnTo>
                    <a:pt x="659606" y="919543"/>
                  </a:lnTo>
                  <a:close/>
                  <a:moveTo>
                    <a:pt x="689229" y="855440"/>
                  </a:moveTo>
                  <a:lnTo>
                    <a:pt x="689229" y="829247"/>
                  </a:lnTo>
                  <a:cubicBezTo>
                    <a:pt x="806196" y="751522"/>
                    <a:pt x="884301" y="622744"/>
                    <a:pt x="901065" y="478917"/>
                  </a:cubicBezTo>
                  <a:lnTo>
                    <a:pt x="924782" y="478917"/>
                  </a:lnTo>
                  <a:cubicBezTo>
                    <a:pt x="906209" y="633508"/>
                    <a:pt x="819531" y="771525"/>
                    <a:pt x="689229" y="855440"/>
                  </a:cubicBezTo>
                  <a:close/>
                  <a:moveTo>
                    <a:pt x="1008126" y="434340"/>
                  </a:moveTo>
                  <a:cubicBezTo>
                    <a:pt x="1008126" y="442627"/>
                    <a:pt x="1001363" y="449389"/>
                    <a:pt x="992981" y="449389"/>
                  </a:cubicBezTo>
                  <a:lnTo>
                    <a:pt x="957167" y="449389"/>
                  </a:lnTo>
                  <a:lnTo>
                    <a:pt x="927544" y="449389"/>
                  </a:lnTo>
                  <a:lnTo>
                    <a:pt x="903637" y="449389"/>
                  </a:lnTo>
                  <a:lnTo>
                    <a:pt x="874014" y="449389"/>
                  </a:lnTo>
                  <a:lnTo>
                    <a:pt x="843820" y="449389"/>
                  </a:lnTo>
                  <a:cubicBezTo>
                    <a:pt x="844391" y="440436"/>
                    <a:pt x="844677" y="431387"/>
                    <a:pt x="844677" y="422338"/>
                  </a:cubicBezTo>
                  <a:cubicBezTo>
                    <a:pt x="844677" y="409003"/>
                    <a:pt x="844010" y="395764"/>
                    <a:pt x="842772" y="382619"/>
                  </a:cubicBezTo>
                  <a:lnTo>
                    <a:pt x="992981" y="382619"/>
                  </a:lnTo>
                  <a:lnTo>
                    <a:pt x="992981" y="382714"/>
                  </a:lnTo>
                  <a:cubicBezTo>
                    <a:pt x="1001459" y="382714"/>
                    <a:pt x="1008126" y="389572"/>
                    <a:pt x="1008126" y="397764"/>
                  </a:cubicBezTo>
                  <a:lnTo>
                    <a:pt x="1008126" y="434340"/>
                  </a:lnTo>
                  <a:close/>
                </a:path>
              </a:pathLst>
            </a:custGeom>
            <a:solidFill>
              <a:srgbClr val="FFFFFF">
                <a:alpha val="1573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22" name="Google Shape;122;p1"/>
            <p:cNvSpPr/>
            <p:nvPr/>
          </p:nvSpPr>
          <p:spPr>
            <a:xfrm>
              <a:off x="4890706" y="3164013"/>
              <a:ext cx="361187" cy="361188"/>
            </a:xfrm>
            <a:custGeom>
              <a:rect b="b" l="l" r="r" t="t"/>
              <a:pathLst>
                <a:path extrusionOk="0" h="361188" w="361187">
                  <a:moveTo>
                    <a:pt x="180594" y="361188"/>
                  </a:moveTo>
                  <a:cubicBezTo>
                    <a:pt x="280130" y="361188"/>
                    <a:pt x="361093" y="280226"/>
                    <a:pt x="361188" y="180594"/>
                  </a:cubicBezTo>
                  <a:cubicBezTo>
                    <a:pt x="361188" y="80963"/>
                    <a:pt x="280130" y="0"/>
                    <a:pt x="180594" y="0"/>
                  </a:cubicBezTo>
                  <a:cubicBezTo>
                    <a:pt x="80963" y="0"/>
                    <a:pt x="0" y="81058"/>
                    <a:pt x="0" y="180594"/>
                  </a:cubicBezTo>
                  <a:cubicBezTo>
                    <a:pt x="0" y="280226"/>
                    <a:pt x="81058" y="361188"/>
                    <a:pt x="180594" y="361188"/>
                  </a:cubicBezTo>
                  <a:close/>
                  <a:moveTo>
                    <a:pt x="180594" y="29718"/>
                  </a:moveTo>
                  <a:cubicBezTo>
                    <a:pt x="263747" y="29718"/>
                    <a:pt x="331565" y="97441"/>
                    <a:pt x="331565" y="180689"/>
                  </a:cubicBezTo>
                  <a:cubicBezTo>
                    <a:pt x="331565" y="263938"/>
                    <a:pt x="263842" y="331661"/>
                    <a:pt x="180594" y="331661"/>
                  </a:cubicBezTo>
                  <a:cubicBezTo>
                    <a:pt x="97345" y="331661"/>
                    <a:pt x="29623" y="263938"/>
                    <a:pt x="29623" y="180689"/>
                  </a:cubicBezTo>
                  <a:cubicBezTo>
                    <a:pt x="29623" y="97441"/>
                    <a:pt x="97345" y="29718"/>
                    <a:pt x="180594" y="29718"/>
                  </a:cubicBezTo>
                  <a:close/>
                </a:path>
              </a:pathLst>
            </a:custGeom>
            <a:solidFill>
              <a:srgbClr val="FFFFFF">
                <a:alpha val="1573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23" name="Google Shape;123;p1"/>
            <p:cNvSpPr/>
            <p:nvPr/>
          </p:nvSpPr>
          <p:spPr>
            <a:xfrm>
              <a:off x="4997004" y="3262312"/>
              <a:ext cx="154305" cy="155448"/>
            </a:xfrm>
            <a:custGeom>
              <a:rect b="b" l="l" r="r" t="t"/>
              <a:pathLst>
                <a:path extrusionOk="0" h="155448" w="154305">
                  <a:moveTo>
                    <a:pt x="77153" y="155448"/>
                  </a:moveTo>
                  <a:cubicBezTo>
                    <a:pt x="119634" y="155448"/>
                    <a:pt x="154305" y="120587"/>
                    <a:pt x="154305" y="77724"/>
                  </a:cubicBezTo>
                  <a:cubicBezTo>
                    <a:pt x="154305" y="34862"/>
                    <a:pt x="119634" y="0"/>
                    <a:pt x="77153" y="0"/>
                  </a:cubicBezTo>
                  <a:cubicBezTo>
                    <a:pt x="34671" y="0"/>
                    <a:pt x="0" y="34862"/>
                    <a:pt x="0" y="77724"/>
                  </a:cubicBezTo>
                  <a:cubicBezTo>
                    <a:pt x="0" y="120587"/>
                    <a:pt x="34576" y="155448"/>
                    <a:pt x="77153" y="155448"/>
                  </a:cubicBezTo>
                  <a:close/>
                  <a:moveTo>
                    <a:pt x="77153" y="29623"/>
                  </a:moveTo>
                  <a:cubicBezTo>
                    <a:pt x="103442" y="29623"/>
                    <a:pt x="124778" y="51149"/>
                    <a:pt x="124778" y="77629"/>
                  </a:cubicBezTo>
                  <a:cubicBezTo>
                    <a:pt x="124778" y="104108"/>
                    <a:pt x="103442" y="125635"/>
                    <a:pt x="77153" y="125635"/>
                  </a:cubicBezTo>
                  <a:cubicBezTo>
                    <a:pt x="50864" y="125635"/>
                    <a:pt x="29528" y="104108"/>
                    <a:pt x="29528" y="77629"/>
                  </a:cubicBezTo>
                  <a:cubicBezTo>
                    <a:pt x="29528" y="51149"/>
                    <a:pt x="50864" y="29623"/>
                    <a:pt x="77153" y="29623"/>
                  </a:cubicBezTo>
                  <a:close/>
                </a:path>
              </a:pathLst>
            </a:custGeom>
            <a:solidFill>
              <a:srgbClr val="FFFFFF">
                <a:alpha val="1573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24" name="Google Shape;124;p1"/>
            <p:cNvSpPr/>
            <p:nvPr/>
          </p:nvSpPr>
          <p:spPr>
            <a:xfrm>
              <a:off x="4872417" y="3782377"/>
              <a:ext cx="109728" cy="108584"/>
            </a:xfrm>
            <a:custGeom>
              <a:rect b="b" l="l" r="r" t="t"/>
              <a:pathLst>
                <a:path extrusionOk="0" h="108584" w="109728">
                  <a:moveTo>
                    <a:pt x="54864" y="0"/>
                  </a:moveTo>
                  <a:cubicBezTo>
                    <a:pt x="24575" y="0"/>
                    <a:pt x="0" y="24384"/>
                    <a:pt x="0" y="54292"/>
                  </a:cubicBezTo>
                  <a:cubicBezTo>
                    <a:pt x="0" y="84201"/>
                    <a:pt x="24575" y="108585"/>
                    <a:pt x="54864" y="108585"/>
                  </a:cubicBezTo>
                  <a:cubicBezTo>
                    <a:pt x="85154" y="108585"/>
                    <a:pt x="109728" y="84106"/>
                    <a:pt x="109728" y="54292"/>
                  </a:cubicBezTo>
                  <a:cubicBezTo>
                    <a:pt x="109728" y="24384"/>
                    <a:pt x="85154" y="0"/>
                    <a:pt x="54864" y="0"/>
                  </a:cubicBezTo>
                  <a:close/>
                  <a:moveTo>
                    <a:pt x="54864" y="79057"/>
                  </a:moveTo>
                  <a:cubicBezTo>
                    <a:pt x="41053" y="79057"/>
                    <a:pt x="29718" y="68008"/>
                    <a:pt x="29718" y="54197"/>
                  </a:cubicBezTo>
                  <a:cubicBezTo>
                    <a:pt x="29718" y="40576"/>
                    <a:pt x="40958" y="29337"/>
                    <a:pt x="54864" y="29337"/>
                  </a:cubicBezTo>
                  <a:cubicBezTo>
                    <a:pt x="68675" y="29337"/>
                    <a:pt x="80010" y="40481"/>
                    <a:pt x="80010" y="54197"/>
                  </a:cubicBezTo>
                  <a:cubicBezTo>
                    <a:pt x="80010" y="67913"/>
                    <a:pt x="68771" y="79057"/>
                    <a:pt x="54864" y="79057"/>
                  </a:cubicBezTo>
                  <a:close/>
                </a:path>
              </a:pathLst>
            </a:custGeom>
            <a:solidFill>
              <a:srgbClr val="FFFFFF">
                <a:alpha val="1573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25" name="Google Shape;125;p1"/>
            <p:cNvSpPr/>
            <p:nvPr/>
          </p:nvSpPr>
          <p:spPr>
            <a:xfrm>
              <a:off x="5173027" y="3777804"/>
              <a:ext cx="108585" cy="109728"/>
            </a:xfrm>
            <a:custGeom>
              <a:rect b="b" l="l" r="r" t="t"/>
              <a:pathLst>
                <a:path extrusionOk="0" h="109728" w="108585">
                  <a:moveTo>
                    <a:pt x="54292" y="0"/>
                  </a:moveTo>
                  <a:cubicBezTo>
                    <a:pt x="24384" y="0"/>
                    <a:pt x="0" y="24575"/>
                    <a:pt x="0" y="54864"/>
                  </a:cubicBezTo>
                  <a:cubicBezTo>
                    <a:pt x="0" y="85154"/>
                    <a:pt x="24384" y="109728"/>
                    <a:pt x="54292" y="109728"/>
                  </a:cubicBezTo>
                  <a:cubicBezTo>
                    <a:pt x="84201" y="109728"/>
                    <a:pt x="108680" y="85154"/>
                    <a:pt x="108585" y="54864"/>
                  </a:cubicBezTo>
                  <a:cubicBezTo>
                    <a:pt x="108585" y="24575"/>
                    <a:pt x="84201" y="0"/>
                    <a:pt x="54292" y="0"/>
                  </a:cubicBezTo>
                  <a:close/>
                  <a:moveTo>
                    <a:pt x="54292" y="79820"/>
                  </a:moveTo>
                  <a:cubicBezTo>
                    <a:pt x="40672" y="79820"/>
                    <a:pt x="29432" y="68580"/>
                    <a:pt x="29432" y="54673"/>
                  </a:cubicBezTo>
                  <a:cubicBezTo>
                    <a:pt x="29432" y="40862"/>
                    <a:pt x="40481" y="29528"/>
                    <a:pt x="54292" y="29528"/>
                  </a:cubicBezTo>
                  <a:cubicBezTo>
                    <a:pt x="68104" y="29528"/>
                    <a:pt x="79248" y="40862"/>
                    <a:pt x="79153" y="54673"/>
                  </a:cubicBezTo>
                  <a:cubicBezTo>
                    <a:pt x="79153" y="68580"/>
                    <a:pt x="68008" y="79820"/>
                    <a:pt x="54292" y="79820"/>
                  </a:cubicBezTo>
                  <a:close/>
                </a:path>
              </a:pathLst>
            </a:custGeom>
            <a:solidFill>
              <a:srgbClr val="FFFFFF">
                <a:alpha val="1573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grpSp>
        <p:nvGrpSpPr>
          <p:cNvPr id="126" name="Google Shape;126;p1"/>
          <p:cNvGrpSpPr/>
          <p:nvPr/>
        </p:nvGrpSpPr>
        <p:grpSpPr>
          <a:xfrm rot="-2191663">
            <a:off x="6086918" y="4303863"/>
            <a:ext cx="749389" cy="733099"/>
            <a:chOff x="8352853" y="4404169"/>
            <a:chExt cx="998981" cy="977265"/>
          </a:xfrm>
        </p:grpSpPr>
        <p:sp>
          <p:nvSpPr>
            <p:cNvPr id="127" name="Google Shape;127;p1"/>
            <p:cNvSpPr/>
            <p:nvPr/>
          </p:nvSpPr>
          <p:spPr>
            <a:xfrm>
              <a:off x="8527832" y="4404169"/>
              <a:ext cx="638812" cy="977265"/>
            </a:xfrm>
            <a:custGeom>
              <a:rect b="b" l="l" r="r" t="t"/>
              <a:pathLst>
                <a:path extrusionOk="0" h="977265" w="638812">
                  <a:moveTo>
                    <a:pt x="512726" y="67628"/>
                  </a:moveTo>
                  <a:cubicBezTo>
                    <a:pt x="439383" y="11335"/>
                    <a:pt x="360326" y="1048"/>
                    <a:pt x="318987" y="0"/>
                  </a:cubicBezTo>
                  <a:cubicBezTo>
                    <a:pt x="278410" y="1143"/>
                    <a:pt x="199448" y="11335"/>
                    <a:pt x="126106" y="67628"/>
                  </a:cubicBezTo>
                  <a:cubicBezTo>
                    <a:pt x="99436" y="88106"/>
                    <a:pt x="11901" y="164497"/>
                    <a:pt x="566" y="290322"/>
                  </a:cubicBezTo>
                  <a:cubicBezTo>
                    <a:pt x="281" y="295084"/>
                    <a:pt x="-8864" y="407003"/>
                    <a:pt x="58478" y="503111"/>
                  </a:cubicBezTo>
                  <a:cubicBezTo>
                    <a:pt x="71051" y="521017"/>
                    <a:pt x="82005" y="532543"/>
                    <a:pt x="92673" y="543687"/>
                  </a:cubicBezTo>
                  <a:cubicBezTo>
                    <a:pt x="106103" y="557689"/>
                    <a:pt x="117628" y="569690"/>
                    <a:pt x="130868" y="593407"/>
                  </a:cubicBezTo>
                  <a:cubicBezTo>
                    <a:pt x="149251" y="626364"/>
                    <a:pt x="160396" y="663607"/>
                    <a:pt x="164110" y="704374"/>
                  </a:cubicBezTo>
                  <a:cubicBezTo>
                    <a:pt x="162206" y="707041"/>
                    <a:pt x="161062" y="710374"/>
                    <a:pt x="161062" y="713899"/>
                  </a:cubicBezTo>
                  <a:lnTo>
                    <a:pt x="161062" y="839724"/>
                  </a:lnTo>
                  <a:cubicBezTo>
                    <a:pt x="161062" y="868489"/>
                    <a:pt x="183256" y="892207"/>
                    <a:pt x="211354" y="894779"/>
                  </a:cubicBezTo>
                  <a:lnTo>
                    <a:pt x="211354" y="908685"/>
                  </a:lnTo>
                  <a:cubicBezTo>
                    <a:pt x="211354" y="946499"/>
                    <a:pt x="242120" y="977265"/>
                    <a:pt x="280030" y="977265"/>
                  </a:cubicBezTo>
                  <a:lnTo>
                    <a:pt x="358706" y="977265"/>
                  </a:lnTo>
                  <a:cubicBezTo>
                    <a:pt x="396616" y="977265"/>
                    <a:pt x="427381" y="946499"/>
                    <a:pt x="427381" y="908685"/>
                  </a:cubicBezTo>
                  <a:lnTo>
                    <a:pt x="427381" y="894779"/>
                  </a:lnTo>
                  <a:cubicBezTo>
                    <a:pt x="455480" y="892207"/>
                    <a:pt x="477674" y="868489"/>
                    <a:pt x="477674" y="839724"/>
                  </a:cubicBezTo>
                  <a:lnTo>
                    <a:pt x="477674" y="713899"/>
                  </a:lnTo>
                  <a:cubicBezTo>
                    <a:pt x="477674" y="710374"/>
                    <a:pt x="476531" y="707041"/>
                    <a:pt x="474626" y="704374"/>
                  </a:cubicBezTo>
                  <a:cubicBezTo>
                    <a:pt x="478340" y="663702"/>
                    <a:pt x="489580" y="626364"/>
                    <a:pt x="507868" y="593503"/>
                  </a:cubicBezTo>
                  <a:cubicBezTo>
                    <a:pt x="521108" y="569786"/>
                    <a:pt x="532633" y="557879"/>
                    <a:pt x="546063" y="543782"/>
                  </a:cubicBezTo>
                  <a:cubicBezTo>
                    <a:pt x="556731" y="532638"/>
                    <a:pt x="567684" y="521113"/>
                    <a:pt x="580258" y="503206"/>
                  </a:cubicBezTo>
                  <a:cubicBezTo>
                    <a:pt x="647599" y="407098"/>
                    <a:pt x="638646" y="295084"/>
                    <a:pt x="638170" y="290417"/>
                  </a:cubicBezTo>
                  <a:cubicBezTo>
                    <a:pt x="626930" y="164592"/>
                    <a:pt x="539300" y="88106"/>
                    <a:pt x="512726" y="67628"/>
                  </a:cubicBezTo>
                  <a:close/>
                  <a:moveTo>
                    <a:pt x="264885" y="430625"/>
                  </a:moveTo>
                  <a:lnTo>
                    <a:pt x="236691" y="430625"/>
                  </a:lnTo>
                  <a:cubicBezTo>
                    <a:pt x="227166" y="430054"/>
                    <a:pt x="218403" y="425482"/>
                    <a:pt x="212497" y="418052"/>
                  </a:cubicBezTo>
                  <a:cubicBezTo>
                    <a:pt x="207163" y="411289"/>
                    <a:pt x="204973" y="403003"/>
                    <a:pt x="206306" y="395288"/>
                  </a:cubicBezTo>
                  <a:cubicBezTo>
                    <a:pt x="207926" y="385858"/>
                    <a:pt x="214783" y="379952"/>
                    <a:pt x="218594" y="377380"/>
                  </a:cubicBezTo>
                  <a:cubicBezTo>
                    <a:pt x="224213" y="373571"/>
                    <a:pt x="231071" y="371475"/>
                    <a:pt x="236881" y="371475"/>
                  </a:cubicBezTo>
                  <a:cubicBezTo>
                    <a:pt x="238310" y="371475"/>
                    <a:pt x="239834" y="371665"/>
                    <a:pt x="241453" y="371761"/>
                  </a:cubicBezTo>
                  <a:cubicBezTo>
                    <a:pt x="254693" y="374618"/>
                    <a:pt x="264504" y="387191"/>
                    <a:pt x="264885" y="401288"/>
                  </a:cubicBezTo>
                  <a:lnTo>
                    <a:pt x="264885" y="430625"/>
                  </a:lnTo>
                  <a:close/>
                  <a:moveTo>
                    <a:pt x="298222" y="464153"/>
                  </a:moveTo>
                  <a:lnTo>
                    <a:pt x="327274" y="464153"/>
                  </a:lnTo>
                  <a:cubicBezTo>
                    <a:pt x="327655" y="464153"/>
                    <a:pt x="328131" y="464058"/>
                    <a:pt x="328512" y="464058"/>
                  </a:cubicBezTo>
                  <a:lnTo>
                    <a:pt x="341656" y="464058"/>
                  </a:lnTo>
                  <a:lnTo>
                    <a:pt x="341656" y="697325"/>
                  </a:lnTo>
                  <a:lnTo>
                    <a:pt x="298222" y="697325"/>
                  </a:lnTo>
                  <a:lnTo>
                    <a:pt x="298222" y="464153"/>
                  </a:lnTo>
                  <a:close/>
                  <a:moveTo>
                    <a:pt x="394139" y="908780"/>
                  </a:moveTo>
                  <a:cubicBezTo>
                    <a:pt x="394139" y="928306"/>
                    <a:pt x="378233" y="944213"/>
                    <a:pt x="358706" y="944213"/>
                  </a:cubicBezTo>
                  <a:lnTo>
                    <a:pt x="280030" y="944213"/>
                  </a:lnTo>
                  <a:cubicBezTo>
                    <a:pt x="260503" y="944213"/>
                    <a:pt x="244597" y="928306"/>
                    <a:pt x="244597" y="908780"/>
                  </a:cubicBezTo>
                  <a:lnTo>
                    <a:pt x="244597" y="895159"/>
                  </a:lnTo>
                  <a:lnTo>
                    <a:pt x="394139" y="895159"/>
                  </a:lnTo>
                  <a:lnTo>
                    <a:pt x="394139" y="908780"/>
                  </a:lnTo>
                  <a:close/>
                  <a:moveTo>
                    <a:pt x="422428" y="861631"/>
                  </a:moveTo>
                  <a:lnTo>
                    <a:pt x="216403" y="861631"/>
                  </a:lnTo>
                  <a:cubicBezTo>
                    <a:pt x="204211" y="861631"/>
                    <a:pt x="194400" y="851821"/>
                    <a:pt x="194400" y="839629"/>
                  </a:cubicBezTo>
                  <a:lnTo>
                    <a:pt x="194400" y="739616"/>
                  </a:lnTo>
                  <a:lnTo>
                    <a:pt x="444526" y="739616"/>
                  </a:lnTo>
                  <a:lnTo>
                    <a:pt x="444526" y="839629"/>
                  </a:lnTo>
                  <a:cubicBezTo>
                    <a:pt x="444431" y="851725"/>
                    <a:pt x="434620" y="861631"/>
                    <a:pt x="422428" y="861631"/>
                  </a:cubicBezTo>
                  <a:close/>
                  <a:moveTo>
                    <a:pt x="553016" y="483965"/>
                  </a:moveTo>
                  <a:cubicBezTo>
                    <a:pt x="541872" y="499872"/>
                    <a:pt x="531776" y="510445"/>
                    <a:pt x="522060" y="520637"/>
                  </a:cubicBezTo>
                  <a:cubicBezTo>
                    <a:pt x="508344" y="534924"/>
                    <a:pt x="494247" y="549878"/>
                    <a:pt x="478912" y="577215"/>
                  </a:cubicBezTo>
                  <a:cubicBezTo>
                    <a:pt x="458814" y="613124"/>
                    <a:pt x="446527" y="653415"/>
                    <a:pt x="441955" y="697230"/>
                  </a:cubicBezTo>
                  <a:lnTo>
                    <a:pt x="374899" y="697230"/>
                  </a:lnTo>
                  <a:lnTo>
                    <a:pt x="374899" y="504158"/>
                  </a:lnTo>
                  <a:cubicBezTo>
                    <a:pt x="374994" y="503491"/>
                    <a:pt x="375089" y="502825"/>
                    <a:pt x="375089" y="502158"/>
                  </a:cubicBezTo>
                  <a:lnTo>
                    <a:pt x="375089" y="463867"/>
                  </a:lnTo>
                  <a:lnTo>
                    <a:pt x="405283" y="463867"/>
                  </a:lnTo>
                  <a:cubicBezTo>
                    <a:pt x="424333" y="462724"/>
                    <a:pt x="441955" y="453580"/>
                    <a:pt x="453670" y="438721"/>
                  </a:cubicBezTo>
                  <a:cubicBezTo>
                    <a:pt x="464910" y="424529"/>
                    <a:pt x="469672" y="406527"/>
                    <a:pt x="466529" y="389477"/>
                  </a:cubicBezTo>
                  <a:cubicBezTo>
                    <a:pt x="463767" y="373475"/>
                    <a:pt x="454337" y="359378"/>
                    <a:pt x="439954" y="349853"/>
                  </a:cubicBezTo>
                  <a:cubicBezTo>
                    <a:pt x="425286" y="340042"/>
                    <a:pt x="407188" y="336232"/>
                    <a:pt x="391663" y="339566"/>
                  </a:cubicBezTo>
                  <a:cubicBezTo>
                    <a:pt x="363564" y="345567"/>
                    <a:pt x="342609" y="371475"/>
                    <a:pt x="341847" y="401574"/>
                  </a:cubicBezTo>
                  <a:lnTo>
                    <a:pt x="341847" y="430721"/>
                  </a:lnTo>
                  <a:lnTo>
                    <a:pt x="312605" y="430721"/>
                  </a:lnTo>
                  <a:cubicBezTo>
                    <a:pt x="312129" y="430721"/>
                    <a:pt x="311748" y="430816"/>
                    <a:pt x="311272" y="430816"/>
                  </a:cubicBezTo>
                  <a:lnTo>
                    <a:pt x="298127" y="430816"/>
                  </a:lnTo>
                  <a:lnTo>
                    <a:pt x="298127" y="401193"/>
                  </a:lnTo>
                  <a:cubicBezTo>
                    <a:pt x="297365" y="371475"/>
                    <a:pt x="276410" y="345472"/>
                    <a:pt x="248311" y="339471"/>
                  </a:cubicBezTo>
                  <a:cubicBezTo>
                    <a:pt x="232690" y="336042"/>
                    <a:pt x="214688" y="340042"/>
                    <a:pt x="200020" y="349758"/>
                  </a:cubicBezTo>
                  <a:cubicBezTo>
                    <a:pt x="185828" y="359283"/>
                    <a:pt x="176398" y="373380"/>
                    <a:pt x="173445" y="389382"/>
                  </a:cubicBezTo>
                  <a:cubicBezTo>
                    <a:pt x="170492" y="406432"/>
                    <a:pt x="175064" y="424339"/>
                    <a:pt x="186304" y="438626"/>
                  </a:cubicBezTo>
                  <a:cubicBezTo>
                    <a:pt x="197924" y="453580"/>
                    <a:pt x="215641" y="462820"/>
                    <a:pt x="235643" y="463963"/>
                  </a:cubicBezTo>
                  <a:lnTo>
                    <a:pt x="264028" y="463963"/>
                  </a:lnTo>
                  <a:lnTo>
                    <a:pt x="264028" y="697230"/>
                  </a:lnTo>
                  <a:lnTo>
                    <a:pt x="196876" y="697230"/>
                  </a:lnTo>
                  <a:cubicBezTo>
                    <a:pt x="192304" y="653415"/>
                    <a:pt x="180017" y="613029"/>
                    <a:pt x="159919" y="577215"/>
                  </a:cubicBezTo>
                  <a:cubicBezTo>
                    <a:pt x="144584" y="549783"/>
                    <a:pt x="130487" y="535019"/>
                    <a:pt x="116771" y="520637"/>
                  </a:cubicBezTo>
                  <a:cubicBezTo>
                    <a:pt x="106960" y="510445"/>
                    <a:pt x="96864" y="499872"/>
                    <a:pt x="85815" y="483965"/>
                  </a:cubicBezTo>
                  <a:cubicBezTo>
                    <a:pt x="25331" y="397764"/>
                    <a:pt x="33428" y="297466"/>
                    <a:pt x="33808" y="293275"/>
                  </a:cubicBezTo>
                  <a:cubicBezTo>
                    <a:pt x="43905" y="181070"/>
                    <a:pt x="122581" y="112490"/>
                    <a:pt x="146489" y="94107"/>
                  </a:cubicBezTo>
                  <a:cubicBezTo>
                    <a:pt x="212307" y="43434"/>
                    <a:pt x="283459" y="34290"/>
                    <a:pt x="319082" y="33338"/>
                  </a:cubicBezTo>
                  <a:cubicBezTo>
                    <a:pt x="355563" y="34290"/>
                    <a:pt x="426619" y="43529"/>
                    <a:pt x="492533" y="94107"/>
                  </a:cubicBezTo>
                  <a:cubicBezTo>
                    <a:pt x="516440" y="112395"/>
                    <a:pt x="595117" y="180975"/>
                    <a:pt x="605213" y="293275"/>
                  </a:cubicBezTo>
                  <a:cubicBezTo>
                    <a:pt x="605404" y="297847"/>
                    <a:pt x="613310" y="397859"/>
                    <a:pt x="553016" y="483965"/>
                  </a:cubicBezTo>
                  <a:close/>
                  <a:moveTo>
                    <a:pt x="375089" y="430721"/>
                  </a:moveTo>
                  <a:lnTo>
                    <a:pt x="375089" y="402050"/>
                  </a:lnTo>
                  <a:cubicBezTo>
                    <a:pt x="375565" y="387477"/>
                    <a:pt x="385376" y="374904"/>
                    <a:pt x="398616" y="372046"/>
                  </a:cubicBezTo>
                  <a:cubicBezTo>
                    <a:pt x="405379" y="370618"/>
                    <a:pt x="414237" y="372713"/>
                    <a:pt x="421381" y="377476"/>
                  </a:cubicBezTo>
                  <a:cubicBezTo>
                    <a:pt x="425286" y="380143"/>
                    <a:pt x="432049" y="385953"/>
                    <a:pt x="433668" y="395383"/>
                  </a:cubicBezTo>
                  <a:cubicBezTo>
                    <a:pt x="435097" y="403003"/>
                    <a:pt x="432811" y="411385"/>
                    <a:pt x="427477" y="418147"/>
                  </a:cubicBezTo>
                  <a:cubicBezTo>
                    <a:pt x="421571" y="425577"/>
                    <a:pt x="412808" y="430149"/>
                    <a:pt x="404236" y="430721"/>
                  </a:cubicBezTo>
                  <a:lnTo>
                    <a:pt x="375089" y="430721"/>
                  </a:lnTo>
                  <a:close/>
                </a:path>
              </a:pathLst>
            </a:custGeom>
            <a:solidFill>
              <a:srgbClr val="FFFFFF">
                <a:alpha val="1573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28" name="Google Shape;128;p1"/>
            <p:cNvSpPr/>
            <p:nvPr/>
          </p:nvSpPr>
          <p:spPr>
            <a:xfrm>
              <a:off x="9064919" y="4703636"/>
              <a:ext cx="36598" cy="54862"/>
            </a:xfrm>
            <a:custGeom>
              <a:rect b="b" l="l" r="r" t="t"/>
              <a:pathLst>
                <a:path extrusionOk="0" h="54862" w="36598">
                  <a:moveTo>
                    <a:pt x="11453" y="856"/>
                  </a:moveTo>
                  <a:cubicBezTo>
                    <a:pt x="2785" y="3713"/>
                    <a:pt x="-1978" y="13143"/>
                    <a:pt x="785" y="21906"/>
                  </a:cubicBezTo>
                  <a:cubicBezTo>
                    <a:pt x="2594" y="27335"/>
                    <a:pt x="3451" y="32955"/>
                    <a:pt x="3451" y="38289"/>
                  </a:cubicBezTo>
                  <a:cubicBezTo>
                    <a:pt x="3451" y="47433"/>
                    <a:pt x="10976" y="54863"/>
                    <a:pt x="19929" y="54863"/>
                  </a:cubicBezTo>
                  <a:cubicBezTo>
                    <a:pt x="29074" y="54767"/>
                    <a:pt x="36408" y="47243"/>
                    <a:pt x="36598" y="38003"/>
                  </a:cubicBezTo>
                  <a:cubicBezTo>
                    <a:pt x="36503" y="29241"/>
                    <a:pt x="35074" y="20287"/>
                    <a:pt x="32312" y="11619"/>
                  </a:cubicBezTo>
                  <a:cubicBezTo>
                    <a:pt x="29454" y="2856"/>
                    <a:pt x="20215" y="-2097"/>
                    <a:pt x="11453" y="856"/>
                  </a:cubicBezTo>
                  <a:close/>
                </a:path>
              </a:pathLst>
            </a:custGeom>
            <a:solidFill>
              <a:srgbClr val="FFFFFF">
                <a:alpha val="1573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29" name="Google Shape;129;p1"/>
            <p:cNvSpPr/>
            <p:nvPr/>
          </p:nvSpPr>
          <p:spPr>
            <a:xfrm>
              <a:off x="8842151" y="4478368"/>
              <a:ext cx="243324" cy="194404"/>
            </a:xfrm>
            <a:custGeom>
              <a:rect b="b" l="l" r="r" t="t"/>
              <a:pathLst>
                <a:path extrusionOk="0" h="194404" w="243324">
                  <a:moveTo>
                    <a:pt x="231554" y="193738"/>
                  </a:moveTo>
                  <a:cubicBezTo>
                    <a:pt x="240316" y="191071"/>
                    <a:pt x="245270" y="181832"/>
                    <a:pt x="242603" y="173069"/>
                  </a:cubicBezTo>
                  <a:cubicBezTo>
                    <a:pt x="239840" y="164211"/>
                    <a:pt x="236602" y="155353"/>
                    <a:pt x="232983" y="146875"/>
                  </a:cubicBezTo>
                  <a:cubicBezTo>
                    <a:pt x="213266" y="101251"/>
                    <a:pt x="183548" y="65056"/>
                    <a:pt x="144590" y="39243"/>
                  </a:cubicBezTo>
                  <a:cubicBezTo>
                    <a:pt x="96585" y="7525"/>
                    <a:pt x="48674" y="476"/>
                    <a:pt x="16765" y="0"/>
                  </a:cubicBezTo>
                  <a:cubicBezTo>
                    <a:pt x="16670" y="0"/>
                    <a:pt x="16670" y="0"/>
                    <a:pt x="16574" y="0"/>
                  </a:cubicBezTo>
                  <a:cubicBezTo>
                    <a:pt x="7525" y="0"/>
                    <a:pt x="96" y="7334"/>
                    <a:pt x="1" y="16383"/>
                  </a:cubicBezTo>
                  <a:cubicBezTo>
                    <a:pt x="-94" y="25527"/>
                    <a:pt x="7240" y="33052"/>
                    <a:pt x="16384" y="33147"/>
                  </a:cubicBezTo>
                  <a:cubicBezTo>
                    <a:pt x="38768" y="33338"/>
                    <a:pt x="82869" y="38195"/>
                    <a:pt x="126303" y="66865"/>
                  </a:cubicBezTo>
                  <a:cubicBezTo>
                    <a:pt x="159831" y="88963"/>
                    <a:pt x="185453" y="120301"/>
                    <a:pt x="202503" y="159925"/>
                  </a:cubicBezTo>
                  <a:cubicBezTo>
                    <a:pt x="205741" y="167354"/>
                    <a:pt x="208503" y="174974"/>
                    <a:pt x="210789" y="182689"/>
                  </a:cubicBezTo>
                  <a:cubicBezTo>
                    <a:pt x="212884" y="189738"/>
                    <a:pt x="219552" y="194405"/>
                    <a:pt x="226600" y="194405"/>
                  </a:cubicBezTo>
                  <a:cubicBezTo>
                    <a:pt x="228125" y="194405"/>
                    <a:pt x="229839" y="194215"/>
                    <a:pt x="231554" y="193738"/>
                  </a:cubicBezTo>
                  <a:close/>
                </a:path>
              </a:pathLst>
            </a:custGeom>
            <a:solidFill>
              <a:srgbClr val="FFFFFF">
                <a:alpha val="1573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30" name="Google Shape;130;p1"/>
            <p:cNvSpPr/>
            <p:nvPr/>
          </p:nvSpPr>
          <p:spPr>
            <a:xfrm>
              <a:off x="8438673" y="4487631"/>
              <a:ext cx="69698" cy="69699"/>
            </a:xfrm>
            <a:custGeom>
              <a:rect b="b" l="l" r="r" t="t"/>
              <a:pathLst>
                <a:path extrusionOk="0" h="69699" w="69698">
                  <a:moveTo>
                    <a:pt x="41338" y="64842"/>
                  </a:moveTo>
                  <a:cubicBezTo>
                    <a:pt x="44577" y="68080"/>
                    <a:pt x="48863" y="69699"/>
                    <a:pt x="53054" y="69699"/>
                  </a:cubicBezTo>
                  <a:cubicBezTo>
                    <a:pt x="57245" y="69699"/>
                    <a:pt x="61436" y="68175"/>
                    <a:pt x="64770" y="64842"/>
                  </a:cubicBezTo>
                  <a:cubicBezTo>
                    <a:pt x="71342" y="58460"/>
                    <a:pt x="71342" y="47887"/>
                    <a:pt x="64770" y="41410"/>
                  </a:cubicBezTo>
                  <a:lnTo>
                    <a:pt x="28289" y="4929"/>
                  </a:lnTo>
                  <a:cubicBezTo>
                    <a:pt x="21907" y="-1643"/>
                    <a:pt x="11335" y="-1643"/>
                    <a:pt x="4858" y="4929"/>
                  </a:cubicBezTo>
                  <a:cubicBezTo>
                    <a:pt x="-1619" y="11311"/>
                    <a:pt x="-1619" y="21884"/>
                    <a:pt x="4858" y="28361"/>
                  </a:cubicBezTo>
                  <a:lnTo>
                    <a:pt x="41338" y="64842"/>
                  </a:lnTo>
                  <a:close/>
                </a:path>
              </a:pathLst>
            </a:custGeom>
            <a:solidFill>
              <a:srgbClr val="FFFFFF">
                <a:alpha val="1573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31" name="Google Shape;131;p1"/>
            <p:cNvSpPr/>
            <p:nvPr/>
          </p:nvSpPr>
          <p:spPr>
            <a:xfrm>
              <a:off x="8352853" y="4705920"/>
              <a:ext cx="84677" cy="34290"/>
            </a:xfrm>
            <a:custGeom>
              <a:rect b="b" l="l" r="r" t="t"/>
              <a:pathLst>
                <a:path extrusionOk="0" h="34290" w="84677">
                  <a:moveTo>
                    <a:pt x="68199" y="476"/>
                  </a:moveTo>
                  <a:lnTo>
                    <a:pt x="16669" y="0"/>
                  </a:lnTo>
                  <a:cubicBezTo>
                    <a:pt x="7811" y="476"/>
                    <a:pt x="0" y="7429"/>
                    <a:pt x="0" y="16764"/>
                  </a:cubicBezTo>
                  <a:cubicBezTo>
                    <a:pt x="0" y="26098"/>
                    <a:pt x="7239" y="33719"/>
                    <a:pt x="16478" y="33814"/>
                  </a:cubicBezTo>
                  <a:lnTo>
                    <a:pt x="68009" y="34290"/>
                  </a:lnTo>
                  <a:lnTo>
                    <a:pt x="68104" y="34290"/>
                  </a:lnTo>
                  <a:cubicBezTo>
                    <a:pt x="77152" y="34290"/>
                    <a:pt x="84582" y="26765"/>
                    <a:pt x="84677" y="17526"/>
                  </a:cubicBezTo>
                  <a:cubicBezTo>
                    <a:pt x="84582" y="8096"/>
                    <a:pt x="77343" y="571"/>
                    <a:pt x="68199" y="476"/>
                  </a:cubicBezTo>
                  <a:close/>
                </a:path>
              </a:pathLst>
            </a:custGeom>
            <a:solidFill>
              <a:srgbClr val="FFFFFF">
                <a:alpha val="1573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32" name="Google Shape;132;p1"/>
            <p:cNvSpPr/>
            <p:nvPr/>
          </p:nvSpPr>
          <p:spPr>
            <a:xfrm>
              <a:off x="8437480" y="4878519"/>
              <a:ext cx="74298" cy="65145"/>
            </a:xfrm>
            <a:custGeom>
              <a:rect b="b" l="l" r="r" t="t"/>
              <a:pathLst>
                <a:path extrusionOk="0" h="65145" w="74298">
                  <a:moveTo>
                    <a:pt x="47103" y="3519"/>
                  </a:moveTo>
                  <a:lnTo>
                    <a:pt x="6336" y="35618"/>
                  </a:lnTo>
                  <a:cubicBezTo>
                    <a:pt x="-903" y="41333"/>
                    <a:pt x="-2141" y="51715"/>
                    <a:pt x="3669" y="58859"/>
                  </a:cubicBezTo>
                  <a:cubicBezTo>
                    <a:pt x="6908" y="63050"/>
                    <a:pt x="11765" y="65146"/>
                    <a:pt x="16719" y="65146"/>
                  </a:cubicBezTo>
                  <a:cubicBezTo>
                    <a:pt x="20433" y="65146"/>
                    <a:pt x="24052" y="63908"/>
                    <a:pt x="27196" y="61526"/>
                  </a:cubicBezTo>
                  <a:lnTo>
                    <a:pt x="67963" y="29427"/>
                  </a:lnTo>
                  <a:cubicBezTo>
                    <a:pt x="75202" y="23712"/>
                    <a:pt x="76440" y="13330"/>
                    <a:pt x="70630" y="6186"/>
                  </a:cubicBezTo>
                  <a:cubicBezTo>
                    <a:pt x="64820" y="-958"/>
                    <a:pt x="54343" y="-2005"/>
                    <a:pt x="47103" y="3519"/>
                  </a:cubicBezTo>
                  <a:close/>
                </a:path>
              </a:pathLst>
            </a:custGeom>
            <a:solidFill>
              <a:srgbClr val="FFFFFF">
                <a:alpha val="1573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33" name="Google Shape;133;p1"/>
            <p:cNvSpPr/>
            <p:nvPr/>
          </p:nvSpPr>
          <p:spPr>
            <a:xfrm>
              <a:off x="9195268" y="4491036"/>
              <a:ext cx="70818" cy="69723"/>
            </a:xfrm>
            <a:custGeom>
              <a:rect b="b" l="l" r="r" t="t"/>
              <a:pathLst>
                <a:path extrusionOk="0" h="69723" w="70818">
                  <a:moveTo>
                    <a:pt x="42076" y="4858"/>
                  </a:moveTo>
                  <a:lnTo>
                    <a:pt x="4929" y="41434"/>
                  </a:lnTo>
                  <a:cubicBezTo>
                    <a:pt x="-1643" y="47816"/>
                    <a:pt x="-1643" y="58389"/>
                    <a:pt x="4929" y="64865"/>
                  </a:cubicBezTo>
                  <a:cubicBezTo>
                    <a:pt x="8167" y="68104"/>
                    <a:pt x="12549" y="69723"/>
                    <a:pt x="16835" y="69723"/>
                  </a:cubicBezTo>
                  <a:cubicBezTo>
                    <a:pt x="21121" y="69723"/>
                    <a:pt x="25408" y="68104"/>
                    <a:pt x="28742" y="64865"/>
                  </a:cubicBezTo>
                  <a:lnTo>
                    <a:pt x="65889" y="28289"/>
                  </a:lnTo>
                  <a:cubicBezTo>
                    <a:pt x="72461" y="21908"/>
                    <a:pt x="72461" y="11335"/>
                    <a:pt x="65889" y="4858"/>
                  </a:cubicBezTo>
                  <a:cubicBezTo>
                    <a:pt x="59412" y="-1714"/>
                    <a:pt x="48553" y="-1524"/>
                    <a:pt x="42076" y="4858"/>
                  </a:cubicBezTo>
                  <a:close/>
                </a:path>
              </a:pathLst>
            </a:custGeom>
            <a:solidFill>
              <a:srgbClr val="FFFFFF">
                <a:alpha val="1573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34" name="Google Shape;134;p1"/>
            <p:cNvSpPr/>
            <p:nvPr/>
          </p:nvSpPr>
          <p:spPr>
            <a:xfrm>
              <a:off x="9266109" y="4709329"/>
              <a:ext cx="85725" cy="34310"/>
            </a:xfrm>
            <a:custGeom>
              <a:rect b="b" l="l" r="r" t="t"/>
              <a:pathLst>
                <a:path extrusionOk="0" h="34310" w="85725">
                  <a:moveTo>
                    <a:pt x="68866" y="21"/>
                  </a:moveTo>
                  <a:lnTo>
                    <a:pt x="16670" y="497"/>
                  </a:lnTo>
                  <a:cubicBezTo>
                    <a:pt x="7430" y="497"/>
                    <a:pt x="-94" y="8117"/>
                    <a:pt x="1" y="17547"/>
                  </a:cubicBezTo>
                  <a:cubicBezTo>
                    <a:pt x="96" y="26881"/>
                    <a:pt x="7621" y="34310"/>
                    <a:pt x="16765" y="34310"/>
                  </a:cubicBezTo>
                  <a:cubicBezTo>
                    <a:pt x="16765" y="34310"/>
                    <a:pt x="16765" y="34310"/>
                    <a:pt x="16860" y="34310"/>
                  </a:cubicBezTo>
                  <a:lnTo>
                    <a:pt x="69057" y="33834"/>
                  </a:lnTo>
                  <a:cubicBezTo>
                    <a:pt x="78296" y="33834"/>
                    <a:pt x="85726" y="26214"/>
                    <a:pt x="85726" y="16785"/>
                  </a:cubicBezTo>
                  <a:cubicBezTo>
                    <a:pt x="85726" y="7355"/>
                    <a:pt x="78391" y="-456"/>
                    <a:pt x="68866" y="21"/>
                  </a:cubicBezTo>
                  <a:close/>
                </a:path>
              </a:pathLst>
            </a:custGeom>
            <a:solidFill>
              <a:srgbClr val="FFFFFF">
                <a:alpha val="1573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35" name="Google Shape;135;p1"/>
            <p:cNvSpPr/>
            <p:nvPr/>
          </p:nvSpPr>
          <p:spPr>
            <a:xfrm>
              <a:off x="9191860" y="4881963"/>
              <a:ext cx="74298" cy="65130"/>
            </a:xfrm>
            <a:custGeom>
              <a:rect b="b" l="l" r="r" t="t"/>
              <a:pathLst>
                <a:path extrusionOk="0" h="65130" w="74298">
                  <a:moveTo>
                    <a:pt x="67963" y="35603"/>
                  </a:moveTo>
                  <a:lnTo>
                    <a:pt x="27196" y="3599"/>
                  </a:lnTo>
                  <a:cubicBezTo>
                    <a:pt x="19957" y="-2116"/>
                    <a:pt x="9480" y="-877"/>
                    <a:pt x="3669" y="6266"/>
                  </a:cubicBezTo>
                  <a:cubicBezTo>
                    <a:pt x="-2141" y="13410"/>
                    <a:pt x="-903" y="23792"/>
                    <a:pt x="6336" y="29507"/>
                  </a:cubicBezTo>
                  <a:lnTo>
                    <a:pt x="47103" y="61511"/>
                  </a:lnTo>
                  <a:cubicBezTo>
                    <a:pt x="50151" y="63892"/>
                    <a:pt x="53771" y="65131"/>
                    <a:pt x="57485" y="65131"/>
                  </a:cubicBezTo>
                  <a:cubicBezTo>
                    <a:pt x="62343" y="65131"/>
                    <a:pt x="67296" y="63035"/>
                    <a:pt x="70630" y="58844"/>
                  </a:cubicBezTo>
                  <a:cubicBezTo>
                    <a:pt x="76440" y="51700"/>
                    <a:pt x="75202" y="41318"/>
                    <a:pt x="67963" y="35603"/>
                  </a:cubicBezTo>
                  <a:close/>
                </a:path>
              </a:pathLst>
            </a:custGeom>
            <a:solidFill>
              <a:srgbClr val="FFFFFF">
                <a:alpha val="1573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grpSp>
        <p:nvGrpSpPr>
          <p:cNvPr id="136" name="Google Shape;136;p1"/>
          <p:cNvGrpSpPr/>
          <p:nvPr/>
        </p:nvGrpSpPr>
        <p:grpSpPr>
          <a:xfrm rot="816607">
            <a:off x="7208263" y="5223137"/>
            <a:ext cx="715862" cy="804296"/>
            <a:chOff x="6479476" y="1449514"/>
            <a:chExt cx="954404" cy="1072133"/>
          </a:xfrm>
        </p:grpSpPr>
        <p:sp>
          <p:nvSpPr>
            <p:cNvPr id="137" name="Google Shape;137;p1"/>
            <p:cNvSpPr/>
            <p:nvPr/>
          </p:nvSpPr>
          <p:spPr>
            <a:xfrm>
              <a:off x="6479476" y="1449514"/>
              <a:ext cx="954404" cy="1072133"/>
            </a:xfrm>
            <a:custGeom>
              <a:rect b="b" l="l" r="r" t="t"/>
              <a:pathLst>
                <a:path extrusionOk="0" h="1072133" w="954404">
                  <a:moveTo>
                    <a:pt x="917924" y="669798"/>
                  </a:moveTo>
                  <a:lnTo>
                    <a:pt x="869823" y="669798"/>
                  </a:lnTo>
                  <a:lnTo>
                    <a:pt x="869823" y="217837"/>
                  </a:lnTo>
                  <a:cubicBezTo>
                    <a:pt x="869823" y="156305"/>
                    <a:pt x="819722" y="106299"/>
                    <a:pt x="758190" y="106299"/>
                  </a:cubicBezTo>
                  <a:lnTo>
                    <a:pt x="613981" y="106299"/>
                  </a:lnTo>
                  <a:cubicBezTo>
                    <a:pt x="595313" y="97155"/>
                    <a:pt x="575691" y="89821"/>
                    <a:pt x="555498" y="84487"/>
                  </a:cubicBezTo>
                  <a:lnTo>
                    <a:pt x="555498" y="45625"/>
                  </a:lnTo>
                  <a:cubicBezTo>
                    <a:pt x="555498" y="20479"/>
                    <a:pt x="535210" y="0"/>
                    <a:pt x="510254" y="0"/>
                  </a:cubicBezTo>
                  <a:lnTo>
                    <a:pt x="444151" y="0"/>
                  </a:lnTo>
                  <a:cubicBezTo>
                    <a:pt x="419195" y="0"/>
                    <a:pt x="398907" y="20479"/>
                    <a:pt x="398907" y="45625"/>
                  </a:cubicBezTo>
                  <a:lnTo>
                    <a:pt x="398907" y="84392"/>
                  </a:lnTo>
                  <a:cubicBezTo>
                    <a:pt x="378523" y="89630"/>
                    <a:pt x="358712" y="96965"/>
                    <a:pt x="339852" y="106299"/>
                  </a:cubicBezTo>
                  <a:lnTo>
                    <a:pt x="196215" y="106299"/>
                  </a:lnTo>
                  <a:cubicBezTo>
                    <a:pt x="134588" y="106299"/>
                    <a:pt x="84582" y="156401"/>
                    <a:pt x="84582" y="217837"/>
                  </a:cubicBezTo>
                  <a:lnTo>
                    <a:pt x="84582" y="669798"/>
                  </a:lnTo>
                  <a:lnTo>
                    <a:pt x="36576" y="669798"/>
                  </a:lnTo>
                  <a:cubicBezTo>
                    <a:pt x="16383" y="669798"/>
                    <a:pt x="0" y="686276"/>
                    <a:pt x="0" y="706469"/>
                  </a:cubicBezTo>
                  <a:lnTo>
                    <a:pt x="0" y="973360"/>
                  </a:lnTo>
                  <a:cubicBezTo>
                    <a:pt x="0" y="1027843"/>
                    <a:pt x="44291" y="1072134"/>
                    <a:pt x="98679" y="1072134"/>
                  </a:cubicBezTo>
                  <a:lnTo>
                    <a:pt x="246126" y="1072134"/>
                  </a:lnTo>
                  <a:lnTo>
                    <a:pt x="708279" y="1072134"/>
                  </a:lnTo>
                  <a:lnTo>
                    <a:pt x="855916" y="1072134"/>
                  </a:lnTo>
                  <a:cubicBezTo>
                    <a:pt x="910304" y="1072134"/>
                    <a:pt x="954500" y="1027843"/>
                    <a:pt x="954405" y="973360"/>
                  </a:cubicBezTo>
                  <a:lnTo>
                    <a:pt x="954405" y="706469"/>
                  </a:lnTo>
                  <a:cubicBezTo>
                    <a:pt x="954405" y="686276"/>
                    <a:pt x="938022" y="669798"/>
                    <a:pt x="917924" y="669798"/>
                  </a:cubicBezTo>
                  <a:close/>
                  <a:moveTo>
                    <a:pt x="758190" y="136112"/>
                  </a:moveTo>
                  <a:cubicBezTo>
                    <a:pt x="803434" y="136112"/>
                    <a:pt x="840200" y="172784"/>
                    <a:pt x="840200" y="217932"/>
                  </a:cubicBezTo>
                  <a:lnTo>
                    <a:pt x="840200" y="669798"/>
                  </a:lnTo>
                  <a:lnTo>
                    <a:pt x="840200" y="699611"/>
                  </a:lnTo>
                  <a:lnTo>
                    <a:pt x="840200" y="841629"/>
                  </a:lnTo>
                  <a:lnTo>
                    <a:pt x="824484" y="699611"/>
                  </a:lnTo>
                  <a:lnTo>
                    <a:pt x="821150" y="669798"/>
                  </a:lnTo>
                  <a:lnTo>
                    <a:pt x="798862" y="468725"/>
                  </a:lnTo>
                  <a:cubicBezTo>
                    <a:pt x="797052" y="452533"/>
                    <a:pt x="795814" y="435769"/>
                    <a:pt x="794575" y="419481"/>
                  </a:cubicBezTo>
                  <a:cubicBezTo>
                    <a:pt x="792194" y="387382"/>
                    <a:pt x="789718" y="354140"/>
                    <a:pt x="783050" y="322326"/>
                  </a:cubicBezTo>
                  <a:cubicBezTo>
                    <a:pt x="777430" y="295751"/>
                    <a:pt x="768287" y="269843"/>
                    <a:pt x="755999" y="245554"/>
                  </a:cubicBezTo>
                  <a:cubicBezTo>
                    <a:pt x="733806" y="201740"/>
                    <a:pt x="701516" y="164497"/>
                    <a:pt x="662940" y="136112"/>
                  </a:cubicBezTo>
                  <a:lnTo>
                    <a:pt x="758190" y="136112"/>
                  </a:lnTo>
                  <a:close/>
                  <a:moveTo>
                    <a:pt x="135446" y="918782"/>
                  </a:moveTo>
                  <a:lnTo>
                    <a:pt x="159734" y="699611"/>
                  </a:lnTo>
                  <a:lnTo>
                    <a:pt x="163068" y="669798"/>
                  </a:lnTo>
                  <a:lnTo>
                    <a:pt x="181927" y="499586"/>
                  </a:lnTo>
                  <a:cubicBezTo>
                    <a:pt x="183261" y="487680"/>
                    <a:pt x="184785" y="475679"/>
                    <a:pt x="186309" y="463868"/>
                  </a:cubicBezTo>
                  <a:cubicBezTo>
                    <a:pt x="189833" y="436436"/>
                    <a:pt x="193453" y="408051"/>
                    <a:pt x="194596" y="379571"/>
                  </a:cubicBezTo>
                  <a:cubicBezTo>
                    <a:pt x="195643" y="350615"/>
                    <a:pt x="200025" y="324803"/>
                    <a:pt x="207740" y="300704"/>
                  </a:cubicBezTo>
                  <a:cubicBezTo>
                    <a:pt x="223647" y="251079"/>
                    <a:pt x="252984" y="206788"/>
                    <a:pt x="292513" y="172593"/>
                  </a:cubicBezTo>
                  <a:cubicBezTo>
                    <a:pt x="309086" y="158305"/>
                    <a:pt x="327184" y="146114"/>
                    <a:pt x="346329" y="136112"/>
                  </a:cubicBezTo>
                  <a:cubicBezTo>
                    <a:pt x="363093" y="127349"/>
                    <a:pt x="380714" y="120301"/>
                    <a:pt x="398907" y="115062"/>
                  </a:cubicBezTo>
                  <a:cubicBezTo>
                    <a:pt x="408622" y="112300"/>
                    <a:pt x="418433" y="110014"/>
                    <a:pt x="428434" y="108299"/>
                  </a:cubicBezTo>
                  <a:cubicBezTo>
                    <a:pt x="432911" y="107442"/>
                    <a:pt x="437388" y="106775"/>
                    <a:pt x="441865" y="106299"/>
                  </a:cubicBezTo>
                  <a:cubicBezTo>
                    <a:pt x="453485" y="104775"/>
                    <a:pt x="465296" y="104013"/>
                    <a:pt x="477202" y="104013"/>
                  </a:cubicBezTo>
                  <a:cubicBezTo>
                    <a:pt x="489013" y="104013"/>
                    <a:pt x="500824" y="104775"/>
                    <a:pt x="512350" y="106299"/>
                  </a:cubicBezTo>
                  <a:cubicBezTo>
                    <a:pt x="516922" y="106870"/>
                    <a:pt x="521494" y="107537"/>
                    <a:pt x="525971" y="108394"/>
                  </a:cubicBezTo>
                  <a:cubicBezTo>
                    <a:pt x="535972" y="110204"/>
                    <a:pt x="545878" y="112490"/>
                    <a:pt x="555498" y="115348"/>
                  </a:cubicBezTo>
                  <a:cubicBezTo>
                    <a:pt x="573310" y="120587"/>
                    <a:pt x="590550" y="127540"/>
                    <a:pt x="606933" y="136112"/>
                  </a:cubicBezTo>
                  <a:cubicBezTo>
                    <a:pt x="658749" y="162973"/>
                    <a:pt x="702278" y="205645"/>
                    <a:pt x="729329" y="258985"/>
                  </a:cubicBezTo>
                  <a:cubicBezTo>
                    <a:pt x="740473" y="280892"/>
                    <a:pt x="748760" y="304324"/>
                    <a:pt x="753808" y="328422"/>
                  </a:cubicBezTo>
                  <a:cubicBezTo>
                    <a:pt x="760095" y="358331"/>
                    <a:pt x="762476" y="390620"/>
                    <a:pt x="764857" y="421767"/>
                  </a:cubicBezTo>
                  <a:cubicBezTo>
                    <a:pt x="766096" y="438245"/>
                    <a:pt x="767334" y="455390"/>
                    <a:pt x="769239" y="471964"/>
                  </a:cubicBezTo>
                  <a:lnTo>
                    <a:pt x="791147" y="669798"/>
                  </a:lnTo>
                  <a:lnTo>
                    <a:pt x="794480" y="699611"/>
                  </a:lnTo>
                  <a:lnTo>
                    <a:pt x="818769" y="918782"/>
                  </a:lnTo>
                  <a:cubicBezTo>
                    <a:pt x="822293" y="950214"/>
                    <a:pt x="812292" y="981742"/>
                    <a:pt x="791147" y="1005364"/>
                  </a:cubicBezTo>
                  <a:cubicBezTo>
                    <a:pt x="786765" y="1010317"/>
                    <a:pt x="781907" y="1014794"/>
                    <a:pt x="776764" y="1018794"/>
                  </a:cubicBezTo>
                  <a:cubicBezTo>
                    <a:pt x="770763" y="1020128"/>
                    <a:pt x="764572" y="1020890"/>
                    <a:pt x="758190" y="1020890"/>
                  </a:cubicBezTo>
                  <a:lnTo>
                    <a:pt x="196215" y="1020890"/>
                  </a:lnTo>
                  <a:cubicBezTo>
                    <a:pt x="189738" y="1020890"/>
                    <a:pt x="183356" y="1020128"/>
                    <a:pt x="177355" y="1018699"/>
                  </a:cubicBezTo>
                  <a:cubicBezTo>
                    <a:pt x="172212" y="1014698"/>
                    <a:pt x="167449" y="1010317"/>
                    <a:pt x="163068" y="1005364"/>
                  </a:cubicBezTo>
                  <a:cubicBezTo>
                    <a:pt x="142113" y="981837"/>
                    <a:pt x="132016" y="950214"/>
                    <a:pt x="135446" y="918782"/>
                  </a:cubicBezTo>
                  <a:close/>
                  <a:moveTo>
                    <a:pt x="428434" y="45625"/>
                  </a:moveTo>
                  <a:cubicBezTo>
                    <a:pt x="428434" y="36862"/>
                    <a:pt x="435483" y="29718"/>
                    <a:pt x="444151" y="29718"/>
                  </a:cubicBezTo>
                  <a:lnTo>
                    <a:pt x="510254" y="29718"/>
                  </a:lnTo>
                  <a:cubicBezTo>
                    <a:pt x="518922" y="29718"/>
                    <a:pt x="525971" y="36862"/>
                    <a:pt x="525971" y="45625"/>
                  </a:cubicBezTo>
                  <a:lnTo>
                    <a:pt x="525971" y="78200"/>
                  </a:lnTo>
                  <a:cubicBezTo>
                    <a:pt x="509968" y="75629"/>
                    <a:pt x="493776" y="74295"/>
                    <a:pt x="477393" y="74295"/>
                  </a:cubicBezTo>
                  <a:cubicBezTo>
                    <a:pt x="460915" y="74295"/>
                    <a:pt x="444532" y="75629"/>
                    <a:pt x="428434" y="78200"/>
                  </a:cubicBezTo>
                  <a:lnTo>
                    <a:pt x="428434" y="45625"/>
                  </a:lnTo>
                  <a:close/>
                  <a:moveTo>
                    <a:pt x="114205" y="217932"/>
                  </a:moveTo>
                  <a:cubicBezTo>
                    <a:pt x="114205" y="172784"/>
                    <a:pt x="150971" y="136112"/>
                    <a:pt x="196215" y="136112"/>
                  </a:cubicBezTo>
                  <a:lnTo>
                    <a:pt x="291084" y="136112"/>
                  </a:lnTo>
                  <a:cubicBezTo>
                    <a:pt x="284988" y="140494"/>
                    <a:pt x="279082" y="145161"/>
                    <a:pt x="273367" y="150114"/>
                  </a:cubicBezTo>
                  <a:cubicBezTo>
                    <a:pt x="229552" y="187928"/>
                    <a:pt x="197167" y="236887"/>
                    <a:pt x="179641" y="291656"/>
                  </a:cubicBezTo>
                  <a:cubicBezTo>
                    <a:pt x="171069" y="318325"/>
                    <a:pt x="166402" y="346710"/>
                    <a:pt x="165068" y="378428"/>
                  </a:cubicBezTo>
                  <a:cubicBezTo>
                    <a:pt x="164021" y="405670"/>
                    <a:pt x="160401" y="433388"/>
                    <a:pt x="156972" y="460153"/>
                  </a:cubicBezTo>
                  <a:cubicBezTo>
                    <a:pt x="155353" y="472249"/>
                    <a:pt x="153924" y="484346"/>
                    <a:pt x="152495" y="496348"/>
                  </a:cubicBezTo>
                  <a:lnTo>
                    <a:pt x="133255" y="669798"/>
                  </a:lnTo>
                  <a:lnTo>
                    <a:pt x="129921" y="699611"/>
                  </a:lnTo>
                  <a:lnTo>
                    <a:pt x="114205" y="841629"/>
                  </a:lnTo>
                  <a:lnTo>
                    <a:pt x="114205" y="699611"/>
                  </a:lnTo>
                  <a:lnTo>
                    <a:pt x="114205" y="669798"/>
                  </a:lnTo>
                  <a:lnTo>
                    <a:pt x="114205" y="217932"/>
                  </a:lnTo>
                  <a:close/>
                  <a:moveTo>
                    <a:pt x="98774" y="1042607"/>
                  </a:moveTo>
                  <a:cubicBezTo>
                    <a:pt x="60674" y="1042607"/>
                    <a:pt x="29718" y="1011555"/>
                    <a:pt x="29718" y="973455"/>
                  </a:cubicBezTo>
                  <a:lnTo>
                    <a:pt x="29718" y="706565"/>
                  </a:lnTo>
                  <a:cubicBezTo>
                    <a:pt x="29718" y="702659"/>
                    <a:pt x="32861" y="699611"/>
                    <a:pt x="36671" y="699611"/>
                  </a:cubicBezTo>
                  <a:lnTo>
                    <a:pt x="84582" y="699611"/>
                  </a:lnTo>
                  <a:lnTo>
                    <a:pt x="84582" y="938975"/>
                  </a:lnTo>
                  <a:cubicBezTo>
                    <a:pt x="84582" y="986028"/>
                    <a:pt x="113919" y="1026319"/>
                    <a:pt x="155257" y="1042607"/>
                  </a:cubicBezTo>
                  <a:lnTo>
                    <a:pt x="98774" y="1042607"/>
                  </a:lnTo>
                  <a:close/>
                  <a:moveTo>
                    <a:pt x="924973" y="973455"/>
                  </a:moveTo>
                  <a:cubicBezTo>
                    <a:pt x="924973" y="1011650"/>
                    <a:pt x="894016" y="1042607"/>
                    <a:pt x="856012" y="1042607"/>
                  </a:cubicBezTo>
                  <a:lnTo>
                    <a:pt x="799243" y="1042607"/>
                  </a:lnTo>
                  <a:cubicBezTo>
                    <a:pt x="840581" y="1026319"/>
                    <a:pt x="869823" y="986028"/>
                    <a:pt x="869823" y="938975"/>
                  </a:cubicBezTo>
                  <a:lnTo>
                    <a:pt x="869823" y="699611"/>
                  </a:lnTo>
                  <a:lnTo>
                    <a:pt x="918115" y="699611"/>
                  </a:lnTo>
                  <a:cubicBezTo>
                    <a:pt x="921925" y="699611"/>
                    <a:pt x="924973" y="702755"/>
                    <a:pt x="924973" y="706565"/>
                  </a:cubicBezTo>
                  <a:lnTo>
                    <a:pt x="924973" y="973455"/>
                  </a:lnTo>
                  <a:close/>
                </a:path>
              </a:pathLst>
            </a:custGeom>
            <a:solidFill>
              <a:srgbClr val="FFFFFF">
                <a:alpha val="1573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38" name="Google Shape;138;p1"/>
            <p:cNvSpPr/>
            <p:nvPr/>
          </p:nvSpPr>
          <p:spPr>
            <a:xfrm>
              <a:off x="6705789" y="2061018"/>
              <a:ext cx="502920" cy="310895"/>
            </a:xfrm>
            <a:custGeom>
              <a:rect b="b" l="l" r="r" t="t"/>
              <a:pathLst>
                <a:path extrusionOk="0" h="310895" w="502920">
                  <a:moveTo>
                    <a:pt x="67056" y="310896"/>
                  </a:moveTo>
                  <a:lnTo>
                    <a:pt x="435674" y="310896"/>
                  </a:lnTo>
                  <a:cubicBezTo>
                    <a:pt x="472726" y="310896"/>
                    <a:pt x="502730" y="282702"/>
                    <a:pt x="502920" y="247936"/>
                  </a:cubicBezTo>
                  <a:lnTo>
                    <a:pt x="502920" y="119158"/>
                  </a:lnTo>
                  <a:lnTo>
                    <a:pt x="502920" y="118777"/>
                  </a:lnTo>
                  <a:lnTo>
                    <a:pt x="502920" y="14859"/>
                  </a:lnTo>
                  <a:cubicBezTo>
                    <a:pt x="502920" y="6668"/>
                    <a:pt x="496348" y="0"/>
                    <a:pt x="488156" y="0"/>
                  </a:cubicBezTo>
                  <a:lnTo>
                    <a:pt x="14859" y="0"/>
                  </a:lnTo>
                  <a:cubicBezTo>
                    <a:pt x="6668" y="0"/>
                    <a:pt x="0" y="6668"/>
                    <a:pt x="0" y="14859"/>
                  </a:cubicBezTo>
                  <a:lnTo>
                    <a:pt x="0" y="118777"/>
                  </a:lnTo>
                  <a:lnTo>
                    <a:pt x="0" y="119253"/>
                  </a:lnTo>
                  <a:lnTo>
                    <a:pt x="0" y="247936"/>
                  </a:lnTo>
                  <a:cubicBezTo>
                    <a:pt x="0" y="282702"/>
                    <a:pt x="30099" y="310896"/>
                    <a:pt x="67056" y="310896"/>
                  </a:cubicBezTo>
                  <a:close/>
                  <a:moveTo>
                    <a:pt x="473202" y="248031"/>
                  </a:moveTo>
                  <a:cubicBezTo>
                    <a:pt x="473202" y="266414"/>
                    <a:pt x="456438" y="281464"/>
                    <a:pt x="435769" y="281464"/>
                  </a:cubicBezTo>
                  <a:lnTo>
                    <a:pt x="67056" y="281464"/>
                  </a:lnTo>
                  <a:cubicBezTo>
                    <a:pt x="46387" y="281464"/>
                    <a:pt x="29623" y="266414"/>
                    <a:pt x="29623" y="248031"/>
                  </a:cubicBezTo>
                  <a:lnTo>
                    <a:pt x="29623" y="138303"/>
                  </a:lnTo>
                  <a:lnTo>
                    <a:pt x="213646" y="184118"/>
                  </a:lnTo>
                  <a:cubicBezTo>
                    <a:pt x="226028" y="187071"/>
                    <a:pt x="238696" y="188595"/>
                    <a:pt x="251460" y="188595"/>
                  </a:cubicBezTo>
                  <a:cubicBezTo>
                    <a:pt x="264128" y="188595"/>
                    <a:pt x="276796" y="187071"/>
                    <a:pt x="289275" y="184023"/>
                  </a:cubicBezTo>
                  <a:lnTo>
                    <a:pt x="473202" y="138208"/>
                  </a:lnTo>
                  <a:lnTo>
                    <a:pt x="473202" y="248031"/>
                  </a:lnTo>
                  <a:close/>
                  <a:moveTo>
                    <a:pt x="29528" y="29813"/>
                  </a:moveTo>
                  <a:lnTo>
                    <a:pt x="473202" y="29813"/>
                  </a:lnTo>
                  <a:lnTo>
                    <a:pt x="473202" y="107252"/>
                  </a:lnTo>
                  <a:lnTo>
                    <a:pt x="282131" y="154781"/>
                  </a:lnTo>
                  <a:cubicBezTo>
                    <a:pt x="262033" y="159734"/>
                    <a:pt x="240887" y="159734"/>
                    <a:pt x="220885" y="154781"/>
                  </a:cubicBezTo>
                  <a:lnTo>
                    <a:pt x="29528" y="107252"/>
                  </a:lnTo>
                  <a:lnTo>
                    <a:pt x="29528" y="29813"/>
                  </a:lnTo>
                  <a:close/>
                </a:path>
              </a:pathLst>
            </a:custGeom>
            <a:solidFill>
              <a:srgbClr val="FFFFFF">
                <a:alpha val="1573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39" name="Google Shape;139;p1"/>
            <p:cNvSpPr/>
            <p:nvPr/>
          </p:nvSpPr>
          <p:spPr>
            <a:xfrm>
              <a:off x="6861214" y="1725048"/>
              <a:ext cx="190928" cy="190809"/>
            </a:xfrm>
            <a:custGeom>
              <a:rect b="b" l="l" r="r" t="t"/>
              <a:pathLst>
                <a:path extrusionOk="0" h="190809" w="190928">
                  <a:moveTo>
                    <a:pt x="81939" y="185190"/>
                  </a:moveTo>
                  <a:cubicBezTo>
                    <a:pt x="85749" y="189000"/>
                    <a:pt x="90511" y="190810"/>
                    <a:pt x="95464" y="190810"/>
                  </a:cubicBezTo>
                  <a:cubicBezTo>
                    <a:pt x="100417" y="190810"/>
                    <a:pt x="105180" y="189000"/>
                    <a:pt x="108990" y="185190"/>
                  </a:cubicBezTo>
                  <a:lnTo>
                    <a:pt x="185285" y="108799"/>
                  </a:lnTo>
                  <a:cubicBezTo>
                    <a:pt x="192810" y="101370"/>
                    <a:pt x="192810" y="89273"/>
                    <a:pt x="185285" y="81748"/>
                  </a:cubicBezTo>
                  <a:lnTo>
                    <a:pt x="108990" y="5358"/>
                  </a:lnTo>
                  <a:cubicBezTo>
                    <a:pt x="101751" y="-1786"/>
                    <a:pt x="89178" y="-1786"/>
                    <a:pt x="81939" y="5358"/>
                  </a:cubicBezTo>
                  <a:lnTo>
                    <a:pt x="5643" y="81748"/>
                  </a:lnTo>
                  <a:cubicBezTo>
                    <a:pt x="-1881" y="89178"/>
                    <a:pt x="-1881" y="101275"/>
                    <a:pt x="5643" y="108799"/>
                  </a:cubicBezTo>
                  <a:lnTo>
                    <a:pt x="81939" y="185190"/>
                  </a:lnTo>
                  <a:close/>
                  <a:moveTo>
                    <a:pt x="95464" y="33647"/>
                  </a:moveTo>
                  <a:lnTo>
                    <a:pt x="156996" y="95274"/>
                  </a:lnTo>
                  <a:lnTo>
                    <a:pt x="95464" y="156901"/>
                  </a:lnTo>
                  <a:lnTo>
                    <a:pt x="33933" y="95274"/>
                  </a:lnTo>
                  <a:lnTo>
                    <a:pt x="95464" y="33647"/>
                  </a:lnTo>
                  <a:close/>
                </a:path>
              </a:pathLst>
            </a:custGeom>
            <a:solidFill>
              <a:srgbClr val="FFFFFF">
                <a:alpha val="1573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grpSp>
        <p:nvGrpSpPr>
          <p:cNvPr id="140" name="Google Shape;140;p1"/>
          <p:cNvGrpSpPr/>
          <p:nvPr/>
        </p:nvGrpSpPr>
        <p:grpSpPr>
          <a:xfrm rot="-2700000">
            <a:off x="6955536" y="1650282"/>
            <a:ext cx="778632" cy="775202"/>
            <a:chOff x="4648390" y="2921698"/>
            <a:chExt cx="1037844" cy="1033271"/>
          </a:xfrm>
        </p:grpSpPr>
        <p:sp>
          <p:nvSpPr>
            <p:cNvPr id="141" name="Google Shape;141;p1"/>
            <p:cNvSpPr/>
            <p:nvPr/>
          </p:nvSpPr>
          <p:spPr>
            <a:xfrm>
              <a:off x="4648390" y="2921698"/>
              <a:ext cx="1037844" cy="1033271"/>
            </a:xfrm>
            <a:custGeom>
              <a:rect b="b" l="l" r="r" t="t"/>
              <a:pathLst>
                <a:path extrusionOk="0" h="1033271" w="1037844">
                  <a:moveTo>
                    <a:pt x="992981" y="353187"/>
                  </a:moveTo>
                  <a:lnTo>
                    <a:pt x="838962" y="353187"/>
                  </a:lnTo>
                  <a:cubicBezTo>
                    <a:pt x="805910" y="153067"/>
                    <a:pt x="631698" y="0"/>
                    <a:pt x="422338" y="0"/>
                  </a:cubicBezTo>
                  <a:cubicBezTo>
                    <a:pt x="189452" y="0"/>
                    <a:pt x="0" y="189452"/>
                    <a:pt x="0" y="422338"/>
                  </a:cubicBezTo>
                  <a:cubicBezTo>
                    <a:pt x="0" y="555212"/>
                    <a:pt x="61627" y="673894"/>
                    <a:pt x="157734" y="751237"/>
                  </a:cubicBezTo>
                  <a:lnTo>
                    <a:pt x="157734" y="919639"/>
                  </a:lnTo>
                  <a:cubicBezTo>
                    <a:pt x="157734" y="982313"/>
                    <a:pt x="208788" y="1033272"/>
                    <a:pt x="271463" y="1033272"/>
                  </a:cubicBezTo>
                  <a:lnTo>
                    <a:pt x="575596" y="1033272"/>
                  </a:lnTo>
                  <a:cubicBezTo>
                    <a:pt x="638270" y="1033272"/>
                    <a:pt x="689324" y="982313"/>
                    <a:pt x="689229" y="919639"/>
                  </a:cubicBezTo>
                  <a:lnTo>
                    <a:pt x="689229" y="890302"/>
                  </a:lnTo>
                  <a:cubicBezTo>
                    <a:pt x="836771" y="802386"/>
                    <a:pt x="935165" y="650081"/>
                    <a:pt x="954595" y="478917"/>
                  </a:cubicBezTo>
                  <a:lnTo>
                    <a:pt x="992981" y="478917"/>
                  </a:lnTo>
                  <a:cubicBezTo>
                    <a:pt x="1017746" y="478917"/>
                    <a:pt x="1037844" y="459010"/>
                    <a:pt x="1037844" y="434435"/>
                  </a:cubicBezTo>
                  <a:lnTo>
                    <a:pt x="1037844" y="397859"/>
                  </a:lnTo>
                  <a:cubicBezTo>
                    <a:pt x="1037844" y="373189"/>
                    <a:pt x="1017746" y="353187"/>
                    <a:pt x="992981" y="353187"/>
                  </a:cubicBezTo>
                  <a:close/>
                  <a:moveTo>
                    <a:pt x="29623" y="422434"/>
                  </a:moveTo>
                  <a:cubicBezTo>
                    <a:pt x="29623" y="205930"/>
                    <a:pt x="205835" y="29813"/>
                    <a:pt x="422338" y="29813"/>
                  </a:cubicBezTo>
                  <a:cubicBezTo>
                    <a:pt x="615220" y="29813"/>
                    <a:pt x="776097" y="169640"/>
                    <a:pt x="808863" y="353187"/>
                  </a:cubicBezTo>
                  <a:cubicBezTo>
                    <a:pt x="810673" y="362902"/>
                    <a:pt x="812006" y="372713"/>
                    <a:pt x="813054" y="382619"/>
                  </a:cubicBezTo>
                  <a:cubicBezTo>
                    <a:pt x="814387" y="395668"/>
                    <a:pt x="815054" y="409003"/>
                    <a:pt x="815054" y="422434"/>
                  </a:cubicBezTo>
                  <a:cubicBezTo>
                    <a:pt x="815054" y="431482"/>
                    <a:pt x="814768" y="440531"/>
                    <a:pt x="814102" y="449389"/>
                  </a:cubicBezTo>
                  <a:cubicBezTo>
                    <a:pt x="813435" y="459391"/>
                    <a:pt x="812387" y="469201"/>
                    <a:pt x="810959" y="478917"/>
                  </a:cubicBezTo>
                  <a:cubicBezTo>
                    <a:pt x="797814" y="569690"/>
                    <a:pt x="753523" y="650557"/>
                    <a:pt x="689229" y="710279"/>
                  </a:cubicBezTo>
                  <a:cubicBezTo>
                    <a:pt x="679799" y="719042"/>
                    <a:pt x="669893" y="727329"/>
                    <a:pt x="659606" y="735139"/>
                  </a:cubicBezTo>
                  <a:cubicBezTo>
                    <a:pt x="593598" y="785336"/>
                    <a:pt x="511397" y="815150"/>
                    <a:pt x="422338" y="815150"/>
                  </a:cubicBezTo>
                  <a:cubicBezTo>
                    <a:pt x="334423" y="815150"/>
                    <a:pt x="252984" y="786098"/>
                    <a:pt x="187452" y="736949"/>
                  </a:cubicBezTo>
                  <a:cubicBezTo>
                    <a:pt x="177165" y="729234"/>
                    <a:pt x="167259" y="721043"/>
                    <a:pt x="157734" y="712375"/>
                  </a:cubicBezTo>
                  <a:cubicBezTo>
                    <a:pt x="79058" y="640461"/>
                    <a:pt x="29623" y="537115"/>
                    <a:pt x="29623" y="422434"/>
                  </a:cubicBezTo>
                  <a:close/>
                  <a:moveTo>
                    <a:pt x="689229" y="749427"/>
                  </a:moveTo>
                  <a:cubicBezTo>
                    <a:pt x="770192" y="683228"/>
                    <a:pt x="826294" y="587597"/>
                    <a:pt x="840867" y="478917"/>
                  </a:cubicBezTo>
                  <a:lnTo>
                    <a:pt x="871347" y="478917"/>
                  </a:lnTo>
                  <a:cubicBezTo>
                    <a:pt x="855631" y="605885"/>
                    <a:pt x="789051" y="719995"/>
                    <a:pt x="689229" y="793242"/>
                  </a:cubicBezTo>
                  <a:lnTo>
                    <a:pt x="689229" y="749427"/>
                  </a:lnTo>
                  <a:close/>
                  <a:moveTo>
                    <a:pt x="659606" y="919543"/>
                  </a:moveTo>
                  <a:cubicBezTo>
                    <a:pt x="659606" y="965930"/>
                    <a:pt x="621887" y="1003554"/>
                    <a:pt x="575501" y="1003554"/>
                  </a:cubicBezTo>
                  <a:lnTo>
                    <a:pt x="271463" y="1003554"/>
                  </a:lnTo>
                  <a:cubicBezTo>
                    <a:pt x="225076" y="1003554"/>
                    <a:pt x="187452" y="965930"/>
                    <a:pt x="187452" y="919543"/>
                  </a:cubicBezTo>
                  <a:lnTo>
                    <a:pt x="187452" y="773144"/>
                  </a:lnTo>
                  <a:cubicBezTo>
                    <a:pt x="254698" y="818293"/>
                    <a:pt x="335471" y="844677"/>
                    <a:pt x="422338" y="844677"/>
                  </a:cubicBezTo>
                  <a:cubicBezTo>
                    <a:pt x="510254" y="844677"/>
                    <a:pt x="591884" y="817721"/>
                    <a:pt x="659606" y="771525"/>
                  </a:cubicBezTo>
                  <a:lnTo>
                    <a:pt x="659606" y="813149"/>
                  </a:lnTo>
                  <a:lnTo>
                    <a:pt x="659606" y="847344"/>
                  </a:lnTo>
                  <a:lnTo>
                    <a:pt x="659606" y="873061"/>
                  </a:lnTo>
                  <a:lnTo>
                    <a:pt x="659606" y="906780"/>
                  </a:lnTo>
                  <a:lnTo>
                    <a:pt x="659606" y="919543"/>
                  </a:lnTo>
                  <a:close/>
                  <a:moveTo>
                    <a:pt x="689229" y="855440"/>
                  </a:moveTo>
                  <a:lnTo>
                    <a:pt x="689229" y="829247"/>
                  </a:lnTo>
                  <a:cubicBezTo>
                    <a:pt x="806196" y="751522"/>
                    <a:pt x="884301" y="622744"/>
                    <a:pt x="901065" y="478917"/>
                  </a:cubicBezTo>
                  <a:lnTo>
                    <a:pt x="924782" y="478917"/>
                  </a:lnTo>
                  <a:cubicBezTo>
                    <a:pt x="906209" y="633508"/>
                    <a:pt x="819531" y="771525"/>
                    <a:pt x="689229" y="855440"/>
                  </a:cubicBezTo>
                  <a:close/>
                  <a:moveTo>
                    <a:pt x="1008126" y="434340"/>
                  </a:moveTo>
                  <a:cubicBezTo>
                    <a:pt x="1008126" y="442627"/>
                    <a:pt x="1001363" y="449389"/>
                    <a:pt x="992981" y="449389"/>
                  </a:cubicBezTo>
                  <a:lnTo>
                    <a:pt x="957167" y="449389"/>
                  </a:lnTo>
                  <a:lnTo>
                    <a:pt x="927544" y="449389"/>
                  </a:lnTo>
                  <a:lnTo>
                    <a:pt x="903637" y="449389"/>
                  </a:lnTo>
                  <a:lnTo>
                    <a:pt x="874014" y="449389"/>
                  </a:lnTo>
                  <a:lnTo>
                    <a:pt x="843820" y="449389"/>
                  </a:lnTo>
                  <a:cubicBezTo>
                    <a:pt x="844391" y="440436"/>
                    <a:pt x="844677" y="431387"/>
                    <a:pt x="844677" y="422338"/>
                  </a:cubicBezTo>
                  <a:cubicBezTo>
                    <a:pt x="844677" y="409003"/>
                    <a:pt x="844010" y="395764"/>
                    <a:pt x="842772" y="382619"/>
                  </a:cubicBezTo>
                  <a:lnTo>
                    <a:pt x="992981" y="382619"/>
                  </a:lnTo>
                  <a:lnTo>
                    <a:pt x="992981" y="382714"/>
                  </a:lnTo>
                  <a:cubicBezTo>
                    <a:pt x="1001459" y="382714"/>
                    <a:pt x="1008126" y="389572"/>
                    <a:pt x="1008126" y="397764"/>
                  </a:cubicBezTo>
                  <a:lnTo>
                    <a:pt x="1008126" y="434340"/>
                  </a:lnTo>
                  <a:close/>
                </a:path>
              </a:pathLst>
            </a:custGeom>
            <a:solidFill>
              <a:srgbClr val="FFFFFF">
                <a:alpha val="1573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42" name="Google Shape;142;p1"/>
            <p:cNvSpPr/>
            <p:nvPr/>
          </p:nvSpPr>
          <p:spPr>
            <a:xfrm>
              <a:off x="4890706" y="3164013"/>
              <a:ext cx="361187" cy="361188"/>
            </a:xfrm>
            <a:custGeom>
              <a:rect b="b" l="l" r="r" t="t"/>
              <a:pathLst>
                <a:path extrusionOk="0" h="361188" w="361187">
                  <a:moveTo>
                    <a:pt x="180594" y="361188"/>
                  </a:moveTo>
                  <a:cubicBezTo>
                    <a:pt x="280130" y="361188"/>
                    <a:pt x="361093" y="280226"/>
                    <a:pt x="361188" y="180594"/>
                  </a:cubicBezTo>
                  <a:cubicBezTo>
                    <a:pt x="361188" y="80963"/>
                    <a:pt x="280130" y="0"/>
                    <a:pt x="180594" y="0"/>
                  </a:cubicBezTo>
                  <a:cubicBezTo>
                    <a:pt x="80963" y="0"/>
                    <a:pt x="0" y="81058"/>
                    <a:pt x="0" y="180594"/>
                  </a:cubicBezTo>
                  <a:cubicBezTo>
                    <a:pt x="0" y="280226"/>
                    <a:pt x="81058" y="361188"/>
                    <a:pt x="180594" y="361188"/>
                  </a:cubicBezTo>
                  <a:close/>
                  <a:moveTo>
                    <a:pt x="180594" y="29718"/>
                  </a:moveTo>
                  <a:cubicBezTo>
                    <a:pt x="263747" y="29718"/>
                    <a:pt x="331565" y="97441"/>
                    <a:pt x="331565" y="180689"/>
                  </a:cubicBezTo>
                  <a:cubicBezTo>
                    <a:pt x="331565" y="263938"/>
                    <a:pt x="263842" y="331661"/>
                    <a:pt x="180594" y="331661"/>
                  </a:cubicBezTo>
                  <a:cubicBezTo>
                    <a:pt x="97345" y="331661"/>
                    <a:pt x="29623" y="263938"/>
                    <a:pt x="29623" y="180689"/>
                  </a:cubicBezTo>
                  <a:cubicBezTo>
                    <a:pt x="29623" y="97441"/>
                    <a:pt x="97345" y="29718"/>
                    <a:pt x="180594" y="29718"/>
                  </a:cubicBezTo>
                  <a:close/>
                </a:path>
              </a:pathLst>
            </a:custGeom>
            <a:solidFill>
              <a:srgbClr val="FFFFFF">
                <a:alpha val="1573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43" name="Google Shape;143;p1"/>
            <p:cNvSpPr/>
            <p:nvPr/>
          </p:nvSpPr>
          <p:spPr>
            <a:xfrm>
              <a:off x="4997004" y="3262312"/>
              <a:ext cx="154305" cy="155448"/>
            </a:xfrm>
            <a:custGeom>
              <a:rect b="b" l="l" r="r" t="t"/>
              <a:pathLst>
                <a:path extrusionOk="0" h="155448" w="154305">
                  <a:moveTo>
                    <a:pt x="77153" y="155448"/>
                  </a:moveTo>
                  <a:cubicBezTo>
                    <a:pt x="119634" y="155448"/>
                    <a:pt x="154305" y="120587"/>
                    <a:pt x="154305" y="77724"/>
                  </a:cubicBezTo>
                  <a:cubicBezTo>
                    <a:pt x="154305" y="34862"/>
                    <a:pt x="119634" y="0"/>
                    <a:pt x="77153" y="0"/>
                  </a:cubicBezTo>
                  <a:cubicBezTo>
                    <a:pt x="34671" y="0"/>
                    <a:pt x="0" y="34862"/>
                    <a:pt x="0" y="77724"/>
                  </a:cubicBezTo>
                  <a:cubicBezTo>
                    <a:pt x="0" y="120587"/>
                    <a:pt x="34576" y="155448"/>
                    <a:pt x="77153" y="155448"/>
                  </a:cubicBezTo>
                  <a:close/>
                  <a:moveTo>
                    <a:pt x="77153" y="29623"/>
                  </a:moveTo>
                  <a:cubicBezTo>
                    <a:pt x="103442" y="29623"/>
                    <a:pt x="124778" y="51149"/>
                    <a:pt x="124778" y="77629"/>
                  </a:cubicBezTo>
                  <a:cubicBezTo>
                    <a:pt x="124778" y="104108"/>
                    <a:pt x="103442" y="125635"/>
                    <a:pt x="77153" y="125635"/>
                  </a:cubicBezTo>
                  <a:cubicBezTo>
                    <a:pt x="50864" y="125635"/>
                    <a:pt x="29528" y="104108"/>
                    <a:pt x="29528" y="77629"/>
                  </a:cubicBezTo>
                  <a:cubicBezTo>
                    <a:pt x="29528" y="51149"/>
                    <a:pt x="50864" y="29623"/>
                    <a:pt x="77153" y="29623"/>
                  </a:cubicBezTo>
                  <a:close/>
                </a:path>
              </a:pathLst>
            </a:custGeom>
            <a:solidFill>
              <a:srgbClr val="FFFFFF">
                <a:alpha val="1573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44" name="Google Shape;144;p1"/>
            <p:cNvSpPr/>
            <p:nvPr/>
          </p:nvSpPr>
          <p:spPr>
            <a:xfrm>
              <a:off x="4872417" y="3782377"/>
              <a:ext cx="109728" cy="108584"/>
            </a:xfrm>
            <a:custGeom>
              <a:rect b="b" l="l" r="r" t="t"/>
              <a:pathLst>
                <a:path extrusionOk="0" h="108584" w="109728">
                  <a:moveTo>
                    <a:pt x="54864" y="0"/>
                  </a:moveTo>
                  <a:cubicBezTo>
                    <a:pt x="24575" y="0"/>
                    <a:pt x="0" y="24384"/>
                    <a:pt x="0" y="54292"/>
                  </a:cubicBezTo>
                  <a:cubicBezTo>
                    <a:pt x="0" y="84201"/>
                    <a:pt x="24575" y="108585"/>
                    <a:pt x="54864" y="108585"/>
                  </a:cubicBezTo>
                  <a:cubicBezTo>
                    <a:pt x="85154" y="108585"/>
                    <a:pt x="109728" y="84106"/>
                    <a:pt x="109728" y="54292"/>
                  </a:cubicBezTo>
                  <a:cubicBezTo>
                    <a:pt x="109728" y="24384"/>
                    <a:pt x="85154" y="0"/>
                    <a:pt x="54864" y="0"/>
                  </a:cubicBezTo>
                  <a:close/>
                  <a:moveTo>
                    <a:pt x="54864" y="79057"/>
                  </a:moveTo>
                  <a:cubicBezTo>
                    <a:pt x="41053" y="79057"/>
                    <a:pt x="29718" y="68008"/>
                    <a:pt x="29718" y="54197"/>
                  </a:cubicBezTo>
                  <a:cubicBezTo>
                    <a:pt x="29718" y="40576"/>
                    <a:pt x="40958" y="29337"/>
                    <a:pt x="54864" y="29337"/>
                  </a:cubicBezTo>
                  <a:cubicBezTo>
                    <a:pt x="68675" y="29337"/>
                    <a:pt x="80010" y="40481"/>
                    <a:pt x="80010" y="54197"/>
                  </a:cubicBezTo>
                  <a:cubicBezTo>
                    <a:pt x="80010" y="67913"/>
                    <a:pt x="68771" y="79057"/>
                    <a:pt x="54864" y="79057"/>
                  </a:cubicBezTo>
                  <a:close/>
                </a:path>
              </a:pathLst>
            </a:custGeom>
            <a:solidFill>
              <a:srgbClr val="FFFFFF">
                <a:alpha val="1573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45" name="Google Shape;145;p1"/>
            <p:cNvSpPr/>
            <p:nvPr/>
          </p:nvSpPr>
          <p:spPr>
            <a:xfrm>
              <a:off x="5173027" y="3777804"/>
              <a:ext cx="108585" cy="109728"/>
            </a:xfrm>
            <a:custGeom>
              <a:rect b="b" l="l" r="r" t="t"/>
              <a:pathLst>
                <a:path extrusionOk="0" h="109728" w="108585">
                  <a:moveTo>
                    <a:pt x="54292" y="0"/>
                  </a:moveTo>
                  <a:cubicBezTo>
                    <a:pt x="24384" y="0"/>
                    <a:pt x="0" y="24575"/>
                    <a:pt x="0" y="54864"/>
                  </a:cubicBezTo>
                  <a:cubicBezTo>
                    <a:pt x="0" y="85154"/>
                    <a:pt x="24384" y="109728"/>
                    <a:pt x="54292" y="109728"/>
                  </a:cubicBezTo>
                  <a:cubicBezTo>
                    <a:pt x="84201" y="109728"/>
                    <a:pt x="108680" y="85154"/>
                    <a:pt x="108585" y="54864"/>
                  </a:cubicBezTo>
                  <a:cubicBezTo>
                    <a:pt x="108585" y="24575"/>
                    <a:pt x="84201" y="0"/>
                    <a:pt x="54292" y="0"/>
                  </a:cubicBezTo>
                  <a:close/>
                  <a:moveTo>
                    <a:pt x="54292" y="79820"/>
                  </a:moveTo>
                  <a:cubicBezTo>
                    <a:pt x="40672" y="79820"/>
                    <a:pt x="29432" y="68580"/>
                    <a:pt x="29432" y="54673"/>
                  </a:cubicBezTo>
                  <a:cubicBezTo>
                    <a:pt x="29432" y="40862"/>
                    <a:pt x="40481" y="29528"/>
                    <a:pt x="54292" y="29528"/>
                  </a:cubicBezTo>
                  <a:cubicBezTo>
                    <a:pt x="68104" y="29528"/>
                    <a:pt x="79248" y="40862"/>
                    <a:pt x="79153" y="54673"/>
                  </a:cubicBezTo>
                  <a:cubicBezTo>
                    <a:pt x="79153" y="68580"/>
                    <a:pt x="68008" y="79820"/>
                    <a:pt x="54292" y="79820"/>
                  </a:cubicBezTo>
                  <a:close/>
                </a:path>
              </a:pathLst>
            </a:custGeom>
            <a:solidFill>
              <a:srgbClr val="FFFFFF">
                <a:alpha val="1573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grpSp>
        <p:nvGrpSpPr>
          <p:cNvPr id="146" name="Google Shape;146;p1"/>
          <p:cNvGrpSpPr/>
          <p:nvPr/>
        </p:nvGrpSpPr>
        <p:grpSpPr>
          <a:xfrm rot="-2174752">
            <a:off x="7594491" y="436332"/>
            <a:ext cx="772245" cy="848314"/>
            <a:chOff x="4664868" y="2881597"/>
            <a:chExt cx="998886" cy="1097280"/>
          </a:xfrm>
        </p:grpSpPr>
        <p:sp>
          <p:nvSpPr>
            <p:cNvPr id="147" name="Google Shape;147;p1"/>
            <p:cNvSpPr/>
            <p:nvPr/>
          </p:nvSpPr>
          <p:spPr>
            <a:xfrm>
              <a:off x="4664868" y="2881597"/>
              <a:ext cx="998886" cy="1097280"/>
            </a:xfrm>
            <a:custGeom>
              <a:rect b="b" l="l" r="r" t="t"/>
              <a:pathLst>
                <a:path extrusionOk="0" h="1097280" w="998886">
                  <a:moveTo>
                    <a:pt x="932593" y="684752"/>
                  </a:moveTo>
                  <a:cubicBezTo>
                    <a:pt x="969073" y="684752"/>
                    <a:pt x="998887" y="655225"/>
                    <a:pt x="998887" y="618839"/>
                  </a:cubicBezTo>
                  <a:lnTo>
                    <a:pt x="998887" y="491109"/>
                  </a:lnTo>
                  <a:cubicBezTo>
                    <a:pt x="998887" y="454724"/>
                    <a:pt x="969169" y="425196"/>
                    <a:pt x="932593" y="425196"/>
                  </a:cubicBezTo>
                  <a:lnTo>
                    <a:pt x="892588" y="425196"/>
                  </a:lnTo>
                  <a:lnTo>
                    <a:pt x="892588" y="363474"/>
                  </a:lnTo>
                  <a:lnTo>
                    <a:pt x="926306" y="363474"/>
                  </a:lnTo>
                  <a:cubicBezTo>
                    <a:pt x="965740" y="363474"/>
                    <a:pt x="997839" y="331375"/>
                    <a:pt x="997744" y="291846"/>
                  </a:cubicBezTo>
                  <a:lnTo>
                    <a:pt x="997744" y="175546"/>
                  </a:lnTo>
                  <a:cubicBezTo>
                    <a:pt x="997744" y="136112"/>
                    <a:pt x="965645" y="104013"/>
                    <a:pt x="926306" y="104013"/>
                  </a:cubicBezTo>
                  <a:lnTo>
                    <a:pt x="892588" y="104013"/>
                  </a:lnTo>
                  <a:lnTo>
                    <a:pt x="892588" y="94012"/>
                  </a:lnTo>
                  <a:cubicBezTo>
                    <a:pt x="892588" y="42100"/>
                    <a:pt x="850392" y="0"/>
                    <a:pt x="798576" y="0"/>
                  </a:cubicBezTo>
                  <a:lnTo>
                    <a:pt x="222218" y="0"/>
                  </a:lnTo>
                  <a:cubicBezTo>
                    <a:pt x="221837" y="0"/>
                    <a:pt x="221456" y="95"/>
                    <a:pt x="221171" y="95"/>
                  </a:cubicBezTo>
                  <a:cubicBezTo>
                    <a:pt x="220789" y="95"/>
                    <a:pt x="220409" y="0"/>
                    <a:pt x="220123" y="0"/>
                  </a:cubicBezTo>
                  <a:lnTo>
                    <a:pt x="102965" y="0"/>
                  </a:lnTo>
                  <a:cubicBezTo>
                    <a:pt x="46196" y="0"/>
                    <a:pt x="0" y="46101"/>
                    <a:pt x="0" y="102775"/>
                  </a:cubicBezTo>
                  <a:lnTo>
                    <a:pt x="0" y="270891"/>
                  </a:lnTo>
                  <a:cubicBezTo>
                    <a:pt x="0" y="280702"/>
                    <a:pt x="7906" y="288608"/>
                    <a:pt x="17717" y="288608"/>
                  </a:cubicBezTo>
                  <a:cubicBezTo>
                    <a:pt x="27527" y="288608"/>
                    <a:pt x="35433" y="280702"/>
                    <a:pt x="35433" y="270891"/>
                  </a:cubicBezTo>
                  <a:lnTo>
                    <a:pt x="35433" y="102775"/>
                  </a:lnTo>
                  <a:cubicBezTo>
                    <a:pt x="35433" y="65627"/>
                    <a:pt x="65722" y="35433"/>
                    <a:pt x="102870" y="35433"/>
                  </a:cubicBezTo>
                  <a:lnTo>
                    <a:pt x="204502" y="35433"/>
                  </a:lnTo>
                  <a:lnTo>
                    <a:pt x="204502" y="1061847"/>
                  </a:lnTo>
                  <a:lnTo>
                    <a:pt x="102870" y="1061847"/>
                  </a:lnTo>
                  <a:cubicBezTo>
                    <a:pt x="65722" y="1061847"/>
                    <a:pt x="35433" y="1031557"/>
                    <a:pt x="35433" y="994505"/>
                  </a:cubicBezTo>
                  <a:lnTo>
                    <a:pt x="35433" y="420053"/>
                  </a:lnTo>
                  <a:cubicBezTo>
                    <a:pt x="35433" y="410242"/>
                    <a:pt x="27527" y="402336"/>
                    <a:pt x="17717" y="402336"/>
                  </a:cubicBezTo>
                  <a:cubicBezTo>
                    <a:pt x="7906" y="402336"/>
                    <a:pt x="0" y="410242"/>
                    <a:pt x="0" y="420053"/>
                  </a:cubicBezTo>
                  <a:lnTo>
                    <a:pt x="0" y="994505"/>
                  </a:lnTo>
                  <a:cubicBezTo>
                    <a:pt x="0" y="1051179"/>
                    <a:pt x="46196" y="1097280"/>
                    <a:pt x="102965" y="1097280"/>
                  </a:cubicBezTo>
                  <a:lnTo>
                    <a:pt x="220123" y="1097280"/>
                  </a:lnTo>
                  <a:cubicBezTo>
                    <a:pt x="220504" y="1097280"/>
                    <a:pt x="220885" y="1097185"/>
                    <a:pt x="221171" y="1097185"/>
                  </a:cubicBezTo>
                  <a:cubicBezTo>
                    <a:pt x="221551" y="1097185"/>
                    <a:pt x="221933" y="1097280"/>
                    <a:pt x="222218" y="1097280"/>
                  </a:cubicBezTo>
                  <a:lnTo>
                    <a:pt x="798576" y="1097280"/>
                  </a:lnTo>
                  <a:cubicBezTo>
                    <a:pt x="849154" y="1097280"/>
                    <a:pt x="890492" y="1057085"/>
                    <a:pt x="892397" y="1006983"/>
                  </a:cubicBezTo>
                  <a:lnTo>
                    <a:pt x="930307" y="1006983"/>
                  </a:lnTo>
                  <a:cubicBezTo>
                    <a:pt x="968121" y="1006983"/>
                    <a:pt x="998887" y="976503"/>
                    <a:pt x="998887" y="938879"/>
                  </a:cubicBezTo>
                  <a:lnTo>
                    <a:pt x="998887" y="815626"/>
                  </a:lnTo>
                  <a:cubicBezTo>
                    <a:pt x="998887" y="778097"/>
                    <a:pt x="968121" y="747522"/>
                    <a:pt x="930307" y="747522"/>
                  </a:cubicBezTo>
                  <a:lnTo>
                    <a:pt x="892588" y="747522"/>
                  </a:lnTo>
                  <a:lnTo>
                    <a:pt x="892588" y="684657"/>
                  </a:lnTo>
                  <a:lnTo>
                    <a:pt x="932593" y="684657"/>
                  </a:lnTo>
                  <a:close/>
                  <a:moveTo>
                    <a:pt x="892778" y="460629"/>
                  </a:moveTo>
                  <a:lnTo>
                    <a:pt x="932593" y="460629"/>
                  </a:lnTo>
                  <a:cubicBezTo>
                    <a:pt x="949452" y="460629"/>
                    <a:pt x="963263" y="474345"/>
                    <a:pt x="963263" y="491109"/>
                  </a:cubicBezTo>
                  <a:lnTo>
                    <a:pt x="963263" y="618839"/>
                  </a:lnTo>
                  <a:cubicBezTo>
                    <a:pt x="963263" y="635603"/>
                    <a:pt x="949452" y="649319"/>
                    <a:pt x="932593" y="649319"/>
                  </a:cubicBezTo>
                  <a:lnTo>
                    <a:pt x="892778" y="649319"/>
                  </a:lnTo>
                  <a:lnTo>
                    <a:pt x="892778" y="460629"/>
                  </a:lnTo>
                  <a:close/>
                  <a:moveTo>
                    <a:pt x="892588" y="139637"/>
                  </a:moveTo>
                  <a:lnTo>
                    <a:pt x="926402" y="139637"/>
                  </a:lnTo>
                  <a:cubicBezTo>
                    <a:pt x="946213" y="139637"/>
                    <a:pt x="962501" y="155829"/>
                    <a:pt x="962501" y="175736"/>
                  </a:cubicBezTo>
                  <a:lnTo>
                    <a:pt x="962501" y="292037"/>
                  </a:lnTo>
                  <a:cubicBezTo>
                    <a:pt x="962501" y="311849"/>
                    <a:pt x="946309" y="328136"/>
                    <a:pt x="926402" y="328136"/>
                  </a:cubicBezTo>
                  <a:lnTo>
                    <a:pt x="892588" y="328136"/>
                  </a:lnTo>
                  <a:lnTo>
                    <a:pt x="892588" y="139637"/>
                  </a:lnTo>
                  <a:close/>
                  <a:moveTo>
                    <a:pt x="857060" y="1003268"/>
                  </a:moveTo>
                  <a:cubicBezTo>
                    <a:pt x="857060" y="1035653"/>
                    <a:pt x="830675" y="1061847"/>
                    <a:pt x="798481" y="1061847"/>
                  </a:cubicBezTo>
                  <a:lnTo>
                    <a:pt x="246793" y="1061847"/>
                  </a:lnTo>
                  <a:lnTo>
                    <a:pt x="246793" y="35528"/>
                  </a:lnTo>
                  <a:lnTo>
                    <a:pt x="798481" y="35528"/>
                  </a:lnTo>
                  <a:cubicBezTo>
                    <a:pt x="830866" y="35528"/>
                    <a:pt x="857060" y="61913"/>
                    <a:pt x="857060" y="94107"/>
                  </a:cubicBezTo>
                  <a:lnTo>
                    <a:pt x="857060" y="1003268"/>
                  </a:lnTo>
                  <a:close/>
                  <a:moveTo>
                    <a:pt x="892778" y="782955"/>
                  </a:moveTo>
                  <a:lnTo>
                    <a:pt x="930307" y="782955"/>
                  </a:lnTo>
                  <a:cubicBezTo>
                    <a:pt x="948499" y="782955"/>
                    <a:pt x="963168" y="797624"/>
                    <a:pt x="963168" y="815626"/>
                  </a:cubicBezTo>
                  <a:lnTo>
                    <a:pt x="963168" y="938879"/>
                  </a:lnTo>
                  <a:cubicBezTo>
                    <a:pt x="963168" y="956977"/>
                    <a:pt x="948404" y="971550"/>
                    <a:pt x="930307" y="971550"/>
                  </a:cubicBezTo>
                  <a:lnTo>
                    <a:pt x="892778" y="971550"/>
                  </a:lnTo>
                  <a:lnTo>
                    <a:pt x="892778" y="782955"/>
                  </a:lnTo>
                  <a:close/>
                </a:path>
              </a:pathLst>
            </a:custGeom>
            <a:solidFill>
              <a:srgbClr val="FFFFFF">
                <a:alpha val="1573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48" name="Google Shape;148;p1"/>
            <p:cNvSpPr/>
            <p:nvPr/>
          </p:nvSpPr>
          <p:spPr>
            <a:xfrm>
              <a:off x="5034057" y="3079432"/>
              <a:ext cx="365664" cy="246792"/>
            </a:xfrm>
            <a:custGeom>
              <a:rect b="b" l="l" r="r" t="t"/>
              <a:pathLst>
                <a:path extrusionOk="0" h="246792" w="365664">
                  <a:moveTo>
                    <a:pt x="309372" y="0"/>
                  </a:moveTo>
                  <a:lnTo>
                    <a:pt x="56293" y="0"/>
                  </a:lnTo>
                  <a:cubicBezTo>
                    <a:pt x="25337" y="0"/>
                    <a:pt x="0" y="25241"/>
                    <a:pt x="0" y="56293"/>
                  </a:cubicBezTo>
                  <a:lnTo>
                    <a:pt x="0" y="190500"/>
                  </a:lnTo>
                  <a:cubicBezTo>
                    <a:pt x="0" y="221551"/>
                    <a:pt x="25241" y="246793"/>
                    <a:pt x="56293" y="246793"/>
                  </a:cubicBezTo>
                  <a:lnTo>
                    <a:pt x="309372" y="246793"/>
                  </a:lnTo>
                  <a:cubicBezTo>
                    <a:pt x="340328" y="246793"/>
                    <a:pt x="365665" y="221456"/>
                    <a:pt x="365665" y="190500"/>
                  </a:cubicBezTo>
                  <a:lnTo>
                    <a:pt x="365665" y="56293"/>
                  </a:lnTo>
                  <a:cubicBezTo>
                    <a:pt x="365665" y="25241"/>
                    <a:pt x="340424" y="0"/>
                    <a:pt x="309372" y="0"/>
                  </a:cubicBezTo>
                  <a:close/>
                  <a:moveTo>
                    <a:pt x="330137" y="190405"/>
                  </a:moveTo>
                  <a:cubicBezTo>
                    <a:pt x="330137" y="201930"/>
                    <a:pt x="320802" y="211264"/>
                    <a:pt x="309277" y="211264"/>
                  </a:cubicBezTo>
                  <a:lnTo>
                    <a:pt x="56198" y="211264"/>
                  </a:lnTo>
                  <a:cubicBezTo>
                    <a:pt x="44672" y="211264"/>
                    <a:pt x="35338" y="201930"/>
                    <a:pt x="35338" y="190405"/>
                  </a:cubicBezTo>
                  <a:lnTo>
                    <a:pt x="35338" y="56197"/>
                  </a:lnTo>
                  <a:cubicBezTo>
                    <a:pt x="35338" y="44672"/>
                    <a:pt x="44672" y="35338"/>
                    <a:pt x="56198" y="35338"/>
                  </a:cubicBezTo>
                  <a:lnTo>
                    <a:pt x="309277" y="35338"/>
                  </a:lnTo>
                  <a:cubicBezTo>
                    <a:pt x="320802" y="35338"/>
                    <a:pt x="330137" y="44672"/>
                    <a:pt x="330137" y="56197"/>
                  </a:cubicBezTo>
                  <a:lnTo>
                    <a:pt x="330137" y="190405"/>
                  </a:lnTo>
                  <a:close/>
                </a:path>
              </a:pathLst>
            </a:custGeom>
            <a:solidFill>
              <a:srgbClr val="FFFFFF">
                <a:alpha val="1573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49" name="Google Shape;149;p1"/>
            <p:cNvSpPr/>
            <p:nvPr/>
          </p:nvSpPr>
          <p:spPr>
            <a:xfrm>
              <a:off x="5093398" y="3154870"/>
              <a:ext cx="246887" cy="35433"/>
            </a:xfrm>
            <a:custGeom>
              <a:rect b="b" l="l" r="r" t="t"/>
              <a:pathLst>
                <a:path extrusionOk="0" h="35433" w="246887">
                  <a:moveTo>
                    <a:pt x="229171" y="571"/>
                  </a:moveTo>
                  <a:lnTo>
                    <a:pt x="17717" y="0"/>
                  </a:lnTo>
                  <a:cubicBezTo>
                    <a:pt x="7906" y="0"/>
                    <a:pt x="0" y="7810"/>
                    <a:pt x="0" y="17431"/>
                  </a:cubicBezTo>
                  <a:cubicBezTo>
                    <a:pt x="0" y="26956"/>
                    <a:pt x="7906" y="34862"/>
                    <a:pt x="17717" y="34862"/>
                  </a:cubicBezTo>
                  <a:lnTo>
                    <a:pt x="229171" y="35433"/>
                  </a:lnTo>
                  <a:cubicBezTo>
                    <a:pt x="238887" y="35433"/>
                    <a:pt x="246888" y="27622"/>
                    <a:pt x="246888" y="18002"/>
                  </a:cubicBezTo>
                  <a:cubicBezTo>
                    <a:pt x="246888" y="8477"/>
                    <a:pt x="238982" y="571"/>
                    <a:pt x="229171" y="571"/>
                  </a:cubicBezTo>
                  <a:close/>
                </a:path>
              </a:pathLst>
            </a:custGeom>
            <a:solidFill>
              <a:srgbClr val="FFFFFF">
                <a:alpha val="1573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50" name="Google Shape;150;p1"/>
            <p:cNvSpPr/>
            <p:nvPr/>
          </p:nvSpPr>
          <p:spPr>
            <a:xfrm>
              <a:off x="5093398" y="3210877"/>
              <a:ext cx="246887" cy="36575"/>
            </a:xfrm>
            <a:custGeom>
              <a:rect b="b" l="l" r="r" t="t"/>
              <a:pathLst>
                <a:path extrusionOk="0" h="36575" w="246887">
                  <a:moveTo>
                    <a:pt x="229171" y="571"/>
                  </a:moveTo>
                  <a:lnTo>
                    <a:pt x="17717" y="0"/>
                  </a:lnTo>
                  <a:cubicBezTo>
                    <a:pt x="7906" y="0"/>
                    <a:pt x="0" y="8001"/>
                    <a:pt x="0" y="18002"/>
                  </a:cubicBezTo>
                  <a:cubicBezTo>
                    <a:pt x="0" y="27813"/>
                    <a:pt x="7906" y="36004"/>
                    <a:pt x="17717" y="36004"/>
                  </a:cubicBezTo>
                  <a:lnTo>
                    <a:pt x="229171" y="36576"/>
                  </a:lnTo>
                  <a:cubicBezTo>
                    <a:pt x="238887" y="36576"/>
                    <a:pt x="246888" y="28575"/>
                    <a:pt x="246888" y="18574"/>
                  </a:cubicBezTo>
                  <a:cubicBezTo>
                    <a:pt x="246888" y="8668"/>
                    <a:pt x="238982" y="571"/>
                    <a:pt x="229171" y="571"/>
                  </a:cubicBezTo>
                  <a:close/>
                </a:path>
              </a:pathLst>
            </a:custGeom>
            <a:solidFill>
              <a:srgbClr val="FFFFFF">
                <a:alpha val="1573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grpSp>
        <p:nvGrpSpPr>
          <p:cNvPr id="151" name="Google Shape;151;p1"/>
          <p:cNvGrpSpPr/>
          <p:nvPr/>
        </p:nvGrpSpPr>
        <p:grpSpPr>
          <a:xfrm rot="-1503216">
            <a:off x="7159251" y="3543684"/>
            <a:ext cx="813890" cy="1023327"/>
            <a:chOff x="6477570" y="1322641"/>
            <a:chExt cx="1052702" cy="1323593"/>
          </a:xfrm>
        </p:grpSpPr>
        <p:sp>
          <p:nvSpPr>
            <p:cNvPr id="152" name="Google Shape;152;p1"/>
            <p:cNvSpPr/>
            <p:nvPr/>
          </p:nvSpPr>
          <p:spPr>
            <a:xfrm>
              <a:off x="6477570" y="1428940"/>
              <a:ext cx="121158" cy="402716"/>
            </a:xfrm>
            <a:custGeom>
              <a:rect b="b" l="l" r="r" t="t"/>
              <a:pathLst>
                <a:path extrusionOk="0" h="402716" w="121158">
                  <a:moveTo>
                    <a:pt x="0" y="385000"/>
                  </a:moveTo>
                  <a:lnTo>
                    <a:pt x="0" y="118015"/>
                  </a:lnTo>
                  <a:cubicBezTo>
                    <a:pt x="0" y="64103"/>
                    <a:pt x="36290" y="18574"/>
                    <a:pt x="85725" y="4572"/>
                  </a:cubicBezTo>
                  <a:cubicBezTo>
                    <a:pt x="96012" y="1619"/>
                    <a:pt x="106871" y="0"/>
                    <a:pt x="118110" y="0"/>
                  </a:cubicBezTo>
                  <a:lnTo>
                    <a:pt x="121158" y="0"/>
                  </a:lnTo>
                  <a:lnTo>
                    <a:pt x="121158" y="35433"/>
                  </a:lnTo>
                  <a:lnTo>
                    <a:pt x="118110" y="35433"/>
                  </a:lnTo>
                  <a:cubicBezTo>
                    <a:pt x="106585" y="35433"/>
                    <a:pt x="95631" y="37814"/>
                    <a:pt x="85725" y="42005"/>
                  </a:cubicBezTo>
                  <a:cubicBezTo>
                    <a:pt x="56197" y="54673"/>
                    <a:pt x="35433" y="83915"/>
                    <a:pt x="35433" y="118015"/>
                  </a:cubicBezTo>
                  <a:lnTo>
                    <a:pt x="35433" y="385000"/>
                  </a:lnTo>
                  <a:cubicBezTo>
                    <a:pt x="35433" y="394811"/>
                    <a:pt x="27527" y="402717"/>
                    <a:pt x="17717" y="402717"/>
                  </a:cubicBezTo>
                  <a:cubicBezTo>
                    <a:pt x="7906" y="402717"/>
                    <a:pt x="0" y="394811"/>
                    <a:pt x="0" y="385000"/>
                  </a:cubicBezTo>
                  <a:close/>
                </a:path>
              </a:pathLst>
            </a:custGeom>
            <a:solidFill>
              <a:srgbClr val="FFFFFF">
                <a:alpha val="1573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53" name="Google Shape;153;p1"/>
            <p:cNvSpPr/>
            <p:nvPr/>
          </p:nvSpPr>
          <p:spPr>
            <a:xfrm>
              <a:off x="6669595" y="1428940"/>
              <a:ext cx="177165" cy="35433"/>
            </a:xfrm>
            <a:custGeom>
              <a:rect b="b" l="l" r="r" t="t"/>
              <a:pathLst>
                <a:path extrusionOk="0" h="35433" w="177165">
                  <a:moveTo>
                    <a:pt x="0" y="0"/>
                  </a:moveTo>
                  <a:lnTo>
                    <a:pt x="177165" y="0"/>
                  </a:lnTo>
                  <a:lnTo>
                    <a:pt x="177165" y="35433"/>
                  </a:lnTo>
                  <a:lnTo>
                    <a:pt x="0" y="35433"/>
                  </a:lnTo>
                  <a:close/>
                </a:path>
              </a:pathLst>
            </a:custGeom>
            <a:solidFill>
              <a:srgbClr val="FFFFFF">
                <a:alpha val="1573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54" name="Google Shape;154;p1"/>
            <p:cNvSpPr/>
            <p:nvPr/>
          </p:nvSpPr>
          <p:spPr>
            <a:xfrm>
              <a:off x="6917626" y="1428940"/>
              <a:ext cx="177165" cy="35433"/>
            </a:xfrm>
            <a:custGeom>
              <a:rect b="b" l="l" r="r" t="t"/>
              <a:pathLst>
                <a:path extrusionOk="0" h="35433" w="177165">
                  <a:moveTo>
                    <a:pt x="0" y="0"/>
                  </a:moveTo>
                  <a:lnTo>
                    <a:pt x="177165" y="0"/>
                  </a:lnTo>
                  <a:lnTo>
                    <a:pt x="177165" y="35433"/>
                  </a:lnTo>
                  <a:lnTo>
                    <a:pt x="0" y="35433"/>
                  </a:lnTo>
                  <a:close/>
                </a:path>
              </a:pathLst>
            </a:custGeom>
            <a:solidFill>
              <a:srgbClr val="FFFFFF">
                <a:alpha val="1573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55" name="Google Shape;155;p1"/>
            <p:cNvSpPr/>
            <p:nvPr/>
          </p:nvSpPr>
          <p:spPr>
            <a:xfrm>
              <a:off x="7165657" y="1428940"/>
              <a:ext cx="177165" cy="35433"/>
            </a:xfrm>
            <a:custGeom>
              <a:rect b="b" l="l" r="r" t="t"/>
              <a:pathLst>
                <a:path extrusionOk="0" h="35433" w="177165">
                  <a:moveTo>
                    <a:pt x="0" y="0"/>
                  </a:moveTo>
                  <a:lnTo>
                    <a:pt x="177165" y="0"/>
                  </a:lnTo>
                  <a:lnTo>
                    <a:pt x="177165" y="35433"/>
                  </a:lnTo>
                  <a:lnTo>
                    <a:pt x="0" y="35433"/>
                  </a:lnTo>
                  <a:close/>
                </a:path>
              </a:pathLst>
            </a:custGeom>
            <a:solidFill>
              <a:srgbClr val="FFFFFF">
                <a:alpha val="1573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56" name="Google Shape;156;p1"/>
            <p:cNvSpPr/>
            <p:nvPr/>
          </p:nvSpPr>
          <p:spPr>
            <a:xfrm>
              <a:off x="6477570" y="1429035"/>
              <a:ext cx="1052702" cy="1217199"/>
            </a:xfrm>
            <a:custGeom>
              <a:rect b="b" l="l" r="r" t="t"/>
              <a:pathLst>
                <a:path extrusionOk="0" h="1217199" w="1052702">
                  <a:moveTo>
                    <a:pt x="1052703" y="117920"/>
                  </a:moveTo>
                  <a:lnTo>
                    <a:pt x="1052703" y="1099090"/>
                  </a:lnTo>
                  <a:cubicBezTo>
                    <a:pt x="1052703" y="1164241"/>
                    <a:pt x="999649" y="1217200"/>
                    <a:pt x="934498" y="1217200"/>
                  </a:cubicBezTo>
                  <a:lnTo>
                    <a:pt x="118110" y="1217200"/>
                  </a:lnTo>
                  <a:cubicBezTo>
                    <a:pt x="52959" y="1217200"/>
                    <a:pt x="0" y="1164241"/>
                    <a:pt x="0" y="1099090"/>
                  </a:cubicBezTo>
                  <a:lnTo>
                    <a:pt x="0" y="1066038"/>
                  </a:lnTo>
                  <a:cubicBezTo>
                    <a:pt x="0" y="1056227"/>
                    <a:pt x="7906" y="1048321"/>
                    <a:pt x="17717" y="1048321"/>
                  </a:cubicBezTo>
                  <a:cubicBezTo>
                    <a:pt x="27527" y="1048321"/>
                    <a:pt x="35433" y="1056227"/>
                    <a:pt x="35433" y="1066038"/>
                  </a:cubicBezTo>
                  <a:lnTo>
                    <a:pt x="35433" y="1099090"/>
                  </a:lnTo>
                  <a:cubicBezTo>
                    <a:pt x="35433" y="1144619"/>
                    <a:pt x="72485" y="1181672"/>
                    <a:pt x="118110" y="1181672"/>
                  </a:cubicBezTo>
                  <a:lnTo>
                    <a:pt x="934498" y="1181672"/>
                  </a:lnTo>
                  <a:cubicBezTo>
                    <a:pt x="980027" y="1181672"/>
                    <a:pt x="1017175" y="1144715"/>
                    <a:pt x="1017175" y="1099090"/>
                  </a:cubicBezTo>
                  <a:lnTo>
                    <a:pt x="1017175" y="117920"/>
                  </a:lnTo>
                  <a:cubicBezTo>
                    <a:pt x="1017175" y="85630"/>
                    <a:pt x="998601" y="57626"/>
                    <a:pt x="971550" y="44006"/>
                  </a:cubicBezTo>
                  <a:cubicBezTo>
                    <a:pt x="960882" y="38672"/>
                    <a:pt x="948880" y="35624"/>
                    <a:pt x="936117" y="35338"/>
                  </a:cubicBezTo>
                  <a:lnTo>
                    <a:pt x="936117" y="0"/>
                  </a:lnTo>
                  <a:cubicBezTo>
                    <a:pt x="948500" y="95"/>
                    <a:pt x="960406" y="2191"/>
                    <a:pt x="971550" y="5905"/>
                  </a:cubicBezTo>
                  <a:cubicBezTo>
                    <a:pt x="1018604" y="21431"/>
                    <a:pt x="1052703" y="65723"/>
                    <a:pt x="1052703" y="117920"/>
                  </a:cubicBezTo>
                  <a:close/>
                </a:path>
              </a:pathLst>
            </a:custGeom>
            <a:solidFill>
              <a:srgbClr val="FFFFFF">
                <a:alpha val="1573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57" name="Google Shape;157;p1"/>
            <p:cNvSpPr/>
            <p:nvPr/>
          </p:nvSpPr>
          <p:spPr>
            <a:xfrm>
              <a:off x="6646830" y="1913476"/>
              <a:ext cx="714279" cy="35433"/>
            </a:xfrm>
            <a:custGeom>
              <a:rect b="b" l="l" r="r" t="t"/>
              <a:pathLst>
                <a:path extrusionOk="0" h="35433" w="714279">
                  <a:moveTo>
                    <a:pt x="696563" y="35433"/>
                  </a:moveTo>
                  <a:lnTo>
                    <a:pt x="17717" y="35433"/>
                  </a:lnTo>
                  <a:cubicBezTo>
                    <a:pt x="7906" y="35433"/>
                    <a:pt x="0" y="27527"/>
                    <a:pt x="0" y="17717"/>
                  </a:cubicBezTo>
                  <a:cubicBezTo>
                    <a:pt x="0" y="7906"/>
                    <a:pt x="7906" y="0"/>
                    <a:pt x="17717" y="0"/>
                  </a:cubicBezTo>
                  <a:lnTo>
                    <a:pt x="696563" y="0"/>
                  </a:lnTo>
                  <a:cubicBezTo>
                    <a:pt x="706374" y="0"/>
                    <a:pt x="714280" y="7906"/>
                    <a:pt x="714280" y="17717"/>
                  </a:cubicBezTo>
                  <a:cubicBezTo>
                    <a:pt x="714280" y="27527"/>
                    <a:pt x="706374" y="35433"/>
                    <a:pt x="696563" y="35433"/>
                  </a:cubicBezTo>
                  <a:lnTo>
                    <a:pt x="696563" y="35433"/>
                  </a:lnTo>
                  <a:close/>
                </a:path>
              </a:pathLst>
            </a:custGeom>
            <a:solidFill>
              <a:srgbClr val="FFFFFF">
                <a:alpha val="1573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58" name="Google Shape;158;p1"/>
            <p:cNvSpPr/>
            <p:nvPr/>
          </p:nvSpPr>
          <p:spPr>
            <a:xfrm>
              <a:off x="6646830" y="1747837"/>
              <a:ext cx="714279" cy="35433"/>
            </a:xfrm>
            <a:custGeom>
              <a:rect b="b" l="l" r="r" t="t"/>
              <a:pathLst>
                <a:path extrusionOk="0" h="35433" w="714279">
                  <a:moveTo>
                    <a:pt x="696563" y="35433"/>
                  </a:moveTo>
                  <a:lnTo>
                    <a:pt x="17717" y="35433"/>
                  </a:lnTo>
                  <a:cubicBezTo>
                    <a:pt x="7906" y="35433"/>
                    <a:pt x="0" y="27527"/>
                    <a:pt x="0" y="17717"/>
                  </a:cubicBezTo>
                  <a:cubicBezTo>
                    <a:pt x="0" y="7906"/>
                    <a:pt x="7906" y="0"/>
                    <a:pt x="17717" y="0"/>
                  </a:cubicBezTo>
                  <a:lnTo>
                    <a:pt x="696563" y="0"/>
                  </a:lnTo>
                  <a:cubicBezTo>
                    <a:pt x="706374" y="0"/>
                    <a:pt x="714280" y="7906"/>
                    <a:pt x="714280" y="17717"/>
                  </a:cubicBezTo>
                  <a:cubicBezTo>
                    <a:pt x="714280" y="27432"/>
                    <a:pt x="706374" y="35433"/>
                    <a:pt x="696563" y="35433"/>
                  </a:cubicBezTo>
                  <a:lnTo>
                    <a:pt x="696563" y="35433"/>
                  </a:lnTo>
                  <a:close/>
                </a:path>
              </a:pathLst>
            </a:custGeom>
            <a:solidFill>
              <a:srgbClr val="FFFFFF">
                <a:alpha val="1573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59" name="Google Shape;159;p1"/>
            <p:cNvSpPr/>
            <p:nvPr/>
          </p:nvSpPr>
          <p:spPr>
            <a:xfrm>
              <a:off x="6646830" y="2079307"/>
              <a:ext cx="714279" cy="35432"/>
            </a:xfrm>
            <a:custGeom>
              <a:rect b="b" l="l" r="r" t="t"/>
              <a:pathLst>
                <a:path extrusionOk="0" h="35432" w="714279">
                  <a:moveTo>
                    <a:pt x="696563" y="35433"/>
                  </a:moveTo>
                  <a:lnTo>
                    <a:pt x="17717" y="35433"/>
                  </a:lnTo>
                  <a:cubicBezTo>
                    <a:pt x="7906" y="35433"/>
                    <a:pt x="0" y="27527"/>
                    <a:pt x="0" y="17717"/>
                  </a:cubicBezTo>
                  <a:cubicBezTo>
                    <a:pt x="0" y="7906"/>
                    <a:pt x="7906" y="0"/>
                    <a:pt x="17717" y="0"/>
                  </a:cubicBezTo>
                  <a:lnTo>
                    <a:pt x="696563" y="0"/>
                  </a:lnTo>
                  <a:cubicBezTo>
                    <a:pt x="706374" y="0"/>
                    <a:pt x="714280" y="7906"/>
                    <a:pt x="714280" y="17717"/>
                  </a:cubicBezTo>
                  <a:cubicBezTo>
                    <a:pt x="714280" y="27432"/>
                    <a:pt x="706374" y="35433"/>
                    <a:pt x="696563" y="35433"/>
                  </a:cubicBezTo>
                  <a:lnTo>
                    <a:pt x="696563" y="35433"/>
                  </a:lnTo>
                  <a:close/>
                </a:path>
              </a:pathLst>
            </a:custGeom>
            <a:solidFill>
              <a:srgbClr val="FFFFFF">
                <a:alpha val="1573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60" name="Google Shape;160;p1"/>
            <p:cNvSpPr/>
            <p:nvPr/>
          </p:nvSpPr>
          <p:spPr>
            <a:xfrm>
              <a:off x="6646830" y="2232373"/>
              <a:ext cx="714279" cy="35432"/>
            </a:xfrm>
            <a:custGeom>
              <a:rect b="b" l="l" r="r" t="t"/>
              <a:pathLst>
                <a:path extrusionOk="0" h="35432" w="714279">
                  <a:moveTo>
                    <a:pt x="696563" y="35433"/>
                  </a:moveTo>
                  <a:lnTo>
                    <a:pt x="17717" y="35433"/>
                  </a:lnTo>
                  <a:cubicBezTo>
                    <a:pt x="7906" y="35433"/>
                    <a:pt x="0" y="27527"/>
                    <a:pt x="0" y="17717"/>
                  </a:cubicBezTo>
                  <a:cubicBezTo>
                    <a:pt x="0" y="7906"/>
                    <a:pt x="7906" y="0"/>
                    <a:pt x="17717" y="0"/>
                  </a:cubicBezTo>
                  <a:lnTo>
                    <a:pt x="696563" y="0"/>
                  </a:lnTo>
                  <a:cubicBezTo>
                    <a:pt x="706374" y="0"/>
                    <a:pt x="714280" y="7906"/>
                    <a:pt x="714280" y="17717"/>
                  </a:cubicBezTo>
                  <a:cubicBezTo>
                    <a:pt x="714280" y="27527"/>
                    <a:pt x="706374" y="35433"/>
                    <a:pt x="696563" y="35433"/>
                  </a:cubicBezTo>
                  <a:lnTo>
                    <a:pt x="696563" y="35433"/>
                  </a:lnTo>
                  <a:close/>
                </a:path>
              </a:pathLst>
            </a:custGeom>
            <a:solidFill>
              <a:srgbClr val="FFFFFF">
                <a:alpha val="1573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61" name="Google Shape;161;p1"/>
            <p:cNvSpPr/>
            <p:nvPr/>
          </p:nvSpPr>
          <p:spPr>
            <a:xfrm>
              <a:off x="6646830" y="2398203"/>
              <a:ext cx="714279" cy="35433"/>
            </a:xfrm>
            <a:custGeom>
              <a:rect b="b" l="l" r="r" t="t"/>
              <a:pathLst>
                <a:path extrusionOk="0" h="35433" w="714279">
                  <a:moveTo>
                    <a:pt x="696563" y="35433"/>
                  </a:moveTo>
                  <a:lnTo>
                    <a:pt x="17717" y="35433"/>
                  </a:lnTo>
                  <a:cubicBezTo>
                    <a:pt x="7906" y="35433"/>
                    <a:pt x="0" y="27527"/>
                    <a:pt x="0" y="17717"/>
                  </a:cubicBezTo>
                  <a:cubicBezTo>
                    <a:pt x="0" y="7906"/>
                    <a:pt x="7906" y="0"/>
                    <a:pt x="17717" y="0"/>
                  </a:cubicBezTo>
                  <a:lnTo>
                    <a:pt x="696563" y="0"/>
                  </a:lnTo>
                  <a:cubicBezTo>
                    <a:pt x="706374" y="0"/>
                    <a:pt x="714280" y="7906"/>
                    <a:pt x="714280" y="17717"/>
                  </a:cubicBezTo>
                  <a:cubicBezTo>
                    <a:pt x="714280" y="27432"/>
                    <a:pt x="706374" y="35433"/>
                    <a:pt x="696563" y="35433"/>
                  </a:cubicBezTo>
                  <a:lnTo>
                    <a:pt x="696563" y="35433"/>
                  </a:lnTo>
                  <a:close/>
                </a:path>
              </a:pathLst>
            </a:custGeom>
            <a:solidFill>
              <a:srgbClr val="FFFFFF">
                <a:alpha val="1573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62" name="Google Shape;162;p1"/>
            <p:cNvSpPr/>
            <p:nvPr/>
          </p:nvSpPr>
          <p:spPr>
            <a:xfrm>
              <a:off x="6478713" y="1870138"/>
              <a:ext cx="35433" cy="529209"/>
            </a:xfrm>
            <a:custGeom>
              <a:rect b="b" l="l" r="r" t="t"/>
              <a:pathLst>
                <a:path extrusionOk="0" h="529209" w="35433">
                  <a:moveTo>
                    <a:pt x="17717" y="529209"/>
                  </a:moveTo>
                  <a:cubicBezTo>
                    <a:pt x="7906" y="529209"/>
                    <a:pt x="0" y="521303"/>
                    <a:pt x="0" y="511493"/>
                  </a:cubicBezTo>
                  <a:lnTo>
                    <a:pt x="0" y="17717"/>
                  </a:lnTo>
                  <a:cubicBezTo>
                    <a:pt x="0" y="7906"/>
                    <a:pt x="7906" y="0"/>
                    <a:pt x="17717" y="0"/>
                  </a:cubicBezTo>
                  <a:cubicBezTo>
                    <a:pt x="27527" y="0"/>
                    <a:pt x="35433" y="7906"/>
                    <a:pt x="35433" y="17717"/>
                  </a:cubicBezTo>
                  <a:lnTo>
                    <a:pt x="35433" y="511397"/>
                  </a:lnTo>
                  <a:cubicBezTo>
                    <a:pt x="35433" y="521208"/>
                    <a:pt x="27527" y="529209"/>
                    <a:pt x="17717" y="529209"/>
                  </a:cubicBezTo>
                  <a:lnTo>
                    <a:pt x="17717" y="529209"/>
                  </a:lnTo>
                  <a:close/>
                </a:path>
              </a:pathLst>
            </a:custGeom>
            <a:solidFill>
              <a:srgbClr val="FFFFFF">
                <a:alpha val="1573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63" name="Google Shape;163;p1"/>
            <p:cNvSpPr/>
            <p:nvPr/>
          </p:nvSpPr>
          <p:spPr>
            <a:xfrm>
              <a:off x="6563295" y="1322641"/>
              <a:ext cx="141732" cy="248030"/>
            </a:xfrm>
            <a:custGeom>
              <a:rect b="b" l="l" r="r" t="t"/>
              <a:pathLst>
                <a:path extrusionOk="0" h="248030" w="141732">
                  <a:moveTo>
                    <a:pt x="70866" y="0"/>
                  </a:moveTo>
                  <a:cubicBezTo>
                    <a:pt x="31718" y="0"/>
                    <a:pt x="0" y="31718"/>
                    <a:pt x="0" y="70866"/>
                  </a:cubicBezTo>
                  <a:lnTo>
                    <a:pt x="0" y="177165"/>
                  </a:lnTo>
                  <a:cubicBezTo>
                    <a:pt x="0" y="216218"/>
                    <a:pt x="31718" y="248031"/>
                    <a:pt x="70866" y="248031"/>
                  </a:cubicBezTo>
                  <a:cubicBezTo>
                    <a:pt x="109823" y="248031"/>
                    <a:pt x="141732" y="216218"/>
                    <a:pt x="141732" y="177165"/>
                  </a:cubicBezTo>
                  <a:lnTo>
                    <a:pt x="141732" y="70866"/>
                  </a:lnTo>
                  <a:cubicBezTo>
                    <a:pt x="141732" y="31718"/>
                    <a:pt x="109919" y="0"/>
                    <a:pt x="70866" y="0"/>
                  </a:cubicBezTo>
                  <a:close/>
                  <a:moveTo>
                    <a:pt x="106299" y="177165"/>
                  </a:moveTo>
                  <a:cubicBezTo>
                    <a:pt x="106299" y="196596"/>
                    <a:pt x="90297" y="212598"/>
                    <a:pt x="70866" y="212598"/>
                  </a:cubicBezTo>
                  <a:cubicBezTo>
                    <a:pt x="51340" y="212598"/>
                    <a:pt x="35433" y="196596"/>
                    <a:pt x="35433" y="177165"/>
                  </a:cubicBezTo>
                  <a:lnTo>
                    <a:pt x="35433" y="70866"/>
                  </a:lnTo>
                  <a:cubicBezTo>
                    <a:pt x="35433" y="51340"/>
                    <a:pt x="51340" y="35433"/>
                    <a:pt x="70866" y="35433"/>
                  </a:cubicBezTo>
                  <a:cubicBezTo>
                    <a:pt x="90297" y="35433"/>
                    <a:pt x="106299" y="51340"/>
                    <a:pt x="106299" y="70866"/>
                  </a:cubicBezTo>
                  <a:lnTo>
                    <a:pt x="106299" y="177165"/>
                  </a:lnTo>
                  <a:close/>
                </a:path>
              </a:pathLst>
            </a:custGeom>
            <a:solidFill>
              <a:srgbClr val="FFFFFF">
                <a:alpha val="1573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64" name="Google Shape;164;p1"/>
            <p:cNvSpPr/>
            <p:nvPr/>
          </p:nvSpPr>
          <p:spPr>
            <a:xfrm>
              <a:off x="6811327" y="1322641"/>
              <a:ext cx="141732" cy="248030"/>
            </a:xfrm>
            <a:custGeom>
              <a:rect b="b" l="l" r="r" t="t"/>
              <a:pathLst>
                <a:path extrusionOk="0" h="248030" w="141732">
                  <a:moveTo>
                    <a:pt x="70866" y="0"/>
                  </a:moveTo>
                  <a:cubicBezTo>
                    <a:pt x="31718" y="0"/>
                    <a:pt x="0" y="31718"/>
                    <a:pt x="0" y="70866"/>
                  </a:cubicBezTo>
                  <a:lnTo>
                    <a:pt x="0" y="177165"/>
                  </a:lnTo>
                  <a:cubicBezTo>
                    <a:pt x="0" y="216218"/>
                    <a:pt x="31718" y="248031"/>
                    <a:pt x="70866" y="248031"/>
                  </a:cubicBezTo>
                  <a:cubicBezTo>
                    <a:pt x="109823" y="248031"/>
                    <a:pt x="141732" y="216218"/>
                    <a:pt x="141732" y="177165"/>
                  </a:cubicBezTo>
                  <a:lnTo>
                    <a:pt x="141732" y="70866"/>
                  </a:lnTo>
                  <a:cubicBezTo>
                    <a:pt x="141732" y="31718"/>
                    <a:pt x="109919" y="0"/>
                    <a:pt x="70866" y="0"/>
                  </a:cubicBezTo>
                  <a:close/>
                  <a:moveTo>
                    <a:pt x="106299" y="177165"/>
                  </a:moveTo>
                  <a:cubicBezTo>
                    <a:pt x="106299" y="196596"/>
                    <a:pt x="90297" y="212598"/>
                    <a:pt x="70866" y="212598"/>
                  </a:cubicBezTo>
                  <a:cubicBezTo>
                    <a:pt x="51340" y="212598"/>
                    <a:pt x="35433" y="196596"/>
                    <a:pt x="35433" y="177165"/>
                  </a:cubicBezTo>
                  <a:lnTo>
                    <a:pt x="35433" y="70866"/>
                  </a:lnTo>
                  <a:cubicBezTo>
                    <a:pt x="35433" y="51340"/>
                    <a:pt x="51340" y="35433"/>
                    <a:pt x="70866" y="35433"/>
                  </a:cubicBezTo>
                  <a:cubicBezTo>
                    <a:pt x="90297" y="35433"/>
                    <a:pt x="106299" y="51340"/>
                    <a:pt x="106299" y="70866"/>
                  </a:cubicBezTo>
                  <a:lnTo>
                    <a:pt x="106299" y="177165"/>
                  </a:lnTo>
                  <a:close/>
                </a:path>
              </a:pathLst>
            </a:custGeom>
            <a:solidFill>
              <a:srgbClr val="FFFFFF">
                <a:alpha val="1573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65" name="Google Shape;165;p1"/>
            <p:cNvSpPr/>
            <p:nvPr/>
          </p:nvSpPr>
          <p:spPr>
            <a:xfrm>
              <a:off x="7059358" y="1322641"/>
              <a:ext cx="141731" cy="248030"/>
            </a:xfrm>
            <a:custGeom>
              <a:rect b="b" l="l" r="r" t="t"/>
              <a:pathLst>
                <a:path extrusionOk="0" h="248030" w="141731">
                  <a:moveTo>
                    <a:pt x="70866" y="0"/>
                  </a:moveTo>
                  <a:cubicBezTo>
                    <a:pt x="31718" y="0"/>
                    <a:pt x="0" y="31718"/>
                    <a:pt x="0" y="70866"/>
                  </a:cubicBezTo>
                  <a:lnTo>
                    <a:pt x="0" y="177165"/>
                  </a:lnTo>
                  <a:cubicBezTo>
                    <a:pt x="0" y="216218"/>
                    <a:pt x="31718" y="248031"/>
                    <a:pt x="70866" y="248031"/>
                  </a:cubicBezTo>
                  <a:cubicBezTo>
                    <a:pt x="109823" y="248031"/>
                    <a:pt x="141732" y="216218"/>
                    <a:pt x="141732" y="177165"/>
                  </a:cubicBezTo>
                  <a:lnTo>
                    <a:pt x="141732" y="70866"/>
                  </a:lnTo>
                  <a:cubicBezTo>
                    <a:pt x="141732" y="31718"/>
                    <a:pt x="109918" y="0"/>
                    <a:pt x="70866" y="0"/>
                  </a:cubicBezTo>
                  <a:close/>
                  <a:moveTo>
                    <a:pt x="106299" y="177165"/>
                  </a:moveTo>
                  <a:cubicBezTo>
                    <a:pt x="106299" y="196596"/>
                    <a:pt x="90297" y="212598"/>
                    <a:pt x="70866" y="212598"/>
                  </a:cubicBezTo>
                  <a:cubicBezTo>
                    <a:pt x="51340" y="212598"/>
                    <a:pt x="35433" y="196596"/>
                    <a:pt x="35433" y="177165"/>
                  </a:cubicBezTo>
                  <a:lnTo>
                    <a:pt x="35433" y="70866"/>
                  </a:lnTo>
                  <a:cubicBezTo>
                    <a:pt x="35433" y="51340"/>
                    <a:pt x="51340" y="35433"/>
                    <a:pt x="70866" y="35433"/>
                  </a:cubicBezTo>
                  <a:cubicBezTo>
                    <a:pt x="90297" y="35433"/>
                    <a:pt x="106299" y="51340"/>
                    <a:pt x="106299" y="70866"/>
                  </a:cubicBezTo>
                  <a:lnTo>
                    <a:pt x="106299" y="177165"/>
                  </a:lnTo>
                  <a:close/>
                </a:path>
              </a:pathLst>
            </a:custGeom>
            <a:solidFill>
              <a:srgbClr val="FFFFFF">
                <a:alpha val="1573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66" name="Google Shape;166;p1"/>
            <p:cNvSpPr/>
            <p:nvPr/>
          </p:nvSpPr>
          <p:spPr>
            <a:xfrm>
              <a:off x="7307388" y="1322641"/>
              <a:ext cx="141732" cy="248030"/>
            </a:xfrm>
            <a:custGeom>
              <a:rect b="b" l="l" r="r" t="t"/>
              <a:pathLst>
                <a:path extrusionOk="0" h="248030" w="141732">
                  <a:moveTo>
                    <a:pt x="70866" y="0"/>
                  </a:moveTo>
                  <a:cubicBezTo>
                    <a:pt x="31718" y="0"/>
                    <a:pt x="0" y="31718"/>
                    <a:pt x="0" y="70866"/>
                  </a:cubicBezTo>
                  <a:lnTo>
                    <a:pt x="0" y="177165"/>
                  </a:lnTo>
                  <a:cubicBezTo>
                    <a:pt x="0" y="216218"/>
                    <a:pt x="31718" y="248031"/>
                    <a:pt x="70866" y="248031"/>
                  </a:cubicBezTo>
                  <a:cubicBezTo>
                    <a:pt x="109823" y="248031"/>
                    <a:pt x="141732" y="216218"/>
                    <a:pt x="141732" y="177165"/>
                  </a:cubicBezTo>
                  <a:lnTo>
                    <a:pt x="141732" y="70866"/>
                  </a:lnTo>
                  <a:cubicBezTo>
                    <a:pt x="141732" y="31718"/>
                    <a:pt x="109919" y="0"/>
                    <a:pt x="70866" y="0"/>
                  </a:cubicBezTo>
                  <a:close/>
                  <a:moveTo>
                    <a:pt x="106299" y="177165"/>
                  </a:moveTo>
                  <a:cubicBezTo>
                    <a:pt x="106299" y="196596"/>
                    <a:pt x="90297" y="212598"/>
                    <a:pt x="70866" y="212598"/>
                  </a:cubicBezTo>
                  <a:cubicBezTo>
                    <a:pt x="51340" y="212598"/>
                    <a:pt x="35433" y="196596"/>
                    <a:pt x="35433" y="177165"/>
                  </a:cubicBezTo>
                  <a:lnTo>
                    <a:pt x="35433" y="70866"/>
                  </a:lnTo>
                  <a:cubicBezTo>
                    <a:pt x="35433" y="51340"/>
                    <a:pt x="51340" y="35433"/>
                    <a:pt x="70866" y="35433"/>
                  </a:cubicBezTo>
                  <a:cubicBezTo>
                    <a:pt x="90297" y="35433"/>
                    <a:pt x="106299" y="51340"/>
                    <a:pt x="106299" y="70866"/>
                  </a:cubicBezTo>
                  <a:lnTo>
                    <a:pt x="106299" y="177165"/>
                  </a:lnTo>
                  <a:close/>
                </a:path>
              </a:pathLst>
            </a:custGeom>
            <a:solidFill>
              <a:srgbClr val="FFFFFF">
                <a:alpha val="1573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grpSp>
        <p:nvGrpSpPr>
          <p:cNvPr id="167" name="Google Shape;167;p1"/>
          <p:cNvGrpSpPr/>
          <p:nvPr/>
        </p:nvGrpSpPr>
        <p:grpSpPr>
          <a:xfrm>
            <a:off x="6206363" y="130234"/>
            <a:ext cx="989891" cy="989871"/>
            <a:chOff x="8213288" y="4257484"/>
            <a:chExt cx="1305236" cy="1305210"/>
          </a:xfrm>
        </p:grpSpPr>
        <p:sp>
          <p:nvSpPr>
            <p:cNvPr id="168" name="Google Shape;168;p1"/>
            <p:cNvSpPr/>
            <p:nvPr/>
          </p:nvSpPr>
          <p:spPr>
            <a:xfrm>
              <a:off x="8213288" y="4257484"/>
              <a:ext cx="1305236" cy="1305210"/>
            </a:xfrm>
            <a:custGeom>
              <a:rect b="b" l="l" r="r" t="t"/>
              <a:pathLst>
                <a:path extrusionOk="0" h="1305210" w="1305236">
                  <a:moveTo>
                    <a:pt x="1238369" y="828199"/>
                  </a:moveTo>
                  <a:lnTo>
                    <a:pt x="1236559" y="827532"/>
                  </a:lnTo>
                  <a:cubicBezTo>
                    <a:pt x="1206937" y="815816"/>
                    <a:pt x="1177504" y="801719"/>
                    <a:pt x="1149025" y="788099"/>
                  </a:cubicBezTo>
                  <a:cubicBezTo>
                    <a:pt x="1140453" y="784003"/>
                    <a:pt x="1131880" y="780002"/>
                    <a:pt x="1123307" y="775907"/>
                  </a:cubicBezTo>
                  <a:lnTo>
                    <a:pt x="842320" y="643604"/>
                  </a:lnTo>
                  <a:cubicBezTo>
                    <a:pt x="805268" y="626174"/>
                    <a:pt x="768215" y="608648"/>
                    <a:pt x="731068" y="591217"/>
                  </a:cubicBezTo>
                  <a:lnTo>
                    <a:pt x="726115" y="588931"/>
                  </a:lnTo>
                  <a:cubicBezTo>
                    <a:pt x="716019" y="566738"/>
                    <a:pt x="704874" y="545021"/>
                    <a:pt x="692111" y="524256"/>
                  </a:cubicBezTo>
                  <a:lnTo>
                    <a:pt x="691063" y="522637"/>
                  </a:lnTo>
                  <a:cubicBezTo>
                    <a:pt x="688300" y="518160"/>
                    <a:pt x="684300" y="511588"/>
                    <a:pt x="680014" y="503682"/>
                  </a:cubicBezTo>
                  <a:cubicBezTo>
                    <a:pt x="679728" y="502444"/>
                    <a:pt x="679252" y="501206"/>
                    <a:pt x="678680" y="499967"/>
                  </a:cubicBezTo>
                  <a:cubicBezTo>
                    <a:pt x="660392" y="464725"/>
                    <a:pt x="655154" y="432911"/>
                    <a:pt x="663060" y="405765"/>
                  </a:cubicBezTo>
                  <a:cubicBezTo>
                    <a:pt x="667631" y="390334"/>
                    <a:pt x="678299" y="377285"/>
                    <a:pt x="689634" y="363474"/>
                  </a:cubicBezTo>
                  <a:cubicBezTo>
                    <a:pt x="698302" y="352806"/>
                    <a:pt x="707255" y="341948"/>
                    <a:pt x="714304" y="328993"/>
                  </a:cubicBezTo>
                  <a:cubicBezTo>
                    <a:pt x="730020" y="300038"/>
                    <a:pt x="741545" y="269176"/>
                    <a:pt x="748689" y="237363"/>
                  </a:cubicBezTo>
                  <a:cubicBezTo>
                    <a:pt x="758595" y="192119"/>
                    <a:pt x="766120" y="107632"/>
                    <a:pt x="706970" y="48292"/>
                  </a:cubicBezTo>
                  <a:cubicBezTo>
                    <a:pt x="642676" y="-16097"/>
                    <a:pt x="538186" y="-16097"/>
                    <a:pt x="473988" y="48292"/>
                  </a:cubicBezTo>
                  <a:cubicBezTo>
                    <a:pt x="441698" y="80677"/>
                    <a:pt x="423982" y="128397"/>
                    <a:pt x="426554" y="176022"/>
                  </a:cubicBezTo>
                  <a:cubicBezTo>
                    <a:pt x="429602" y="229933"/>
                    <a:pt x="511516" y="426244"/>
                    <a:pt x="523042" y="452342"/>
                  </a:cubicBezTo>
                  <a:cubicBezTo>
                    <a:pt x="532091" y="472916"/>
                    <a:pt x="539711" y="488347"/>
                    <a:pt x="546473" y="501967"/>
                  </a:cubicBezTo>
                  <a:cubicBezTo>
                    <a:pt x="552760" y="514731"/>
                    <a:pt x="557903" y="525304"/>
                    <a:pt x="562570" y="536353"/>
                  </a:cubicBezTo>
                  <a:cubicBezTo>
                    <a:pt x="562761" y="537877"/>
                    <a:pt x="563047" y="539496"/>
                    <a:pt x="563619" y="540925"/>
                  </a:cubicBezTo>
                  <a:cubicBezTo>
                    <a:pt x="566476" y="547783"/>
                    <a:pt x="569143" y="555117"/>
                    <a:pt x="571810" y="563880"/>
                  </a:cubicBezTo>
                  <a:cubicBezTo>
                    <a:pt x="572953" y="567404"/>
                    <a:pt x="573905" y="571024"/>
                    <a:pt x="574953" y="574643"/>
                  </a:cubicBezTo>
                  <a:cubicBezTo>
                    <a:pt x="571619" y="573786"/>
                    <a:pt x="568286" y="572833"/>
                    <a:pt x="564952" y="571786"/>
                  </a:cubicBezTo>
                  <a:cubicBezTo>
                    <a:pt x="555998" y="569024"/>
                    <a:pt x="548760" y="566452"/>
                    <a:pt x="541997" y="563594"/>
                  </a:cubicBezTo>
                  <a:cubicBezTo>
                    <a:pt x="541616" y="563404"/>
                    <a:pt x="541234" y="563404"/>
                    <a:pt x="540758" y="563213"/>
                  </a:cubicBezTo>
                  <a:cubicBezTo>
                    <a:pt x="527804" y="558070"/>
                    <a:pt x="516279" y="552450"/>
                    <a:pt x="501801" y="545211"/>
                  </a:cubicBezTo>
                  <a:cubicBezTo>
                    <a:pt x="488180" y="538543"/>
                    <a:pt x="472750" y="530924"/>
                    <a:pt x="452176" y="521780"/>
                  </a:cubicBezTo>
                  <a:cubicBezTo>
                    <a:pt x="426173" y="510254"/>
                    <a:pt x="229862" y="428339"/>
                    <a:pt x="175951" y="425291"/>
                  </a:cubicBezTo>
                  <a:cubicBezTo>
                    <a:pt x="128421" y="422719"/>
                    <a:pt x="80606" y="440436"/>
                    <a:pt x="48220" y="472726"/>
                  </a:cubicBezTo>
                  <a:cubicBezTo>
                    <a:pt x="-16073" y="537019"/>
                    <a:pt x="-16073" y="641604"/>
                    <a:pt x="48220" y="705802"/>
                  </a:cubicBezTo>
                  <a:cubicBezTo>
                    <a:pt x="86320" y="743807"/>
                    <a:pt x="134898" y="754285"/>
                    <a:pt x="176808" y="754285"/>
                  </a:cubicBezTo>
                  <a:cubicBezTo>
                    <a:pt x="200049" y="754285"/>
                    <a:pt x="221290" y="751141"/>
                    <a:pt x="237673" y="747427"/>
                  </a:cubicBezTo>
                  <a:cubicBezTo>
                    <a:pt x="269391" y="740283"/>
                    <a:pt x="300252" y="728758"/>
                    <a:pt x="329303" y="713041"/>
                  </a:cubicBezTo>
                  <a:cubicBezTo>
                    <a:pt x="342162" y="705898"/>
                    <a:pt x="353116" y="696944"/>
                    <a:pt x="363594" y="688372"/>
                  </a:cubicBezTo>
                  <a:cubicBezTo>
                    <a:pt x="377404" y="677037"/>
                    <a:pt x="390454" y="666369"/>
                    <a:pt x="405885" y="661797"/>
                  </a:cubicBezTo>
                  <a:cubicBezTo>
                    <a:pt x="433031" y="653891"/>
                    <a:pt x="464844" y="659130"/>
                    <a:pt x="499992" y="677418"/>
                  </a:cubicBezTo>
                  <a:cubicBezTo>
                    <a:pt x="500277" y="677608"/>
                    <a:pt x="500658" y="677894"/>
                    <a:pt x="500944" y="677990"/>
                  </a:cubicBezTo>
                  <a:cubicBezTo>
                    <a:pt x="510754" y="683133"/>
                    <a:pt x="518565" y="687991"/>
                    <a:pt x="523804" y="691229"/>
                  </a:cubicBezTo>
                  <a:lnTo>
                    <a:pt x="525328" y="692182"/>
                  </a:lnTo>
                  <a:cubicBezTo>
                    <a:pt x="545711" y="704755"/>
                    <a:pt x="567047" y="715804"/>
                    <a:pt x="588955" y="725805"/>
                  </a:cubicBezTo>
                  <a:cubicBezTo>
                    <a:pt x="607148" y="764476"/>
                    <a:pt x="625436" y="803243"/>
                    <a:pt x="643628" y="841724"/>
                  </a:cubicBezTo>
                  <a:lnTo>
                    <a:pt x="775931" y="1123093"/>
                  </a:lnTo>
                  <a:cubicBezTo>
                    <a:pt x="779931" y="1131665"/>
                    <a:pt x="784027" y="1140238"/>
                    <a:pt x="788123" y="1148715"/>
                  </a:cubicBezTo>
                  <a:cubicBezTo>
                    <a:pt x="801744" y="1177290"/>
                    <a:pt x="815840" y="1206817"/>
                    <a:pt x="827461" y="1236535"/>
                  </a:cubicBezTo>
                  <a:lnTo>
                    <a:pt x="828223" y="1238345"/>
                  </a:lnTo>
                  <a:cubicBezTo>
                    <a:pt x="836509" y="1259205"/>
                    <a:pt x="854607" y="1305211"/>
                    <a:pt x="890231" y="1305211"/>
                  </a:cubicBezTo>
                  <a:cubicBezTo>
                    <a:pt x="894612" y="1305211"/>
                    <a:pt x="899184" y="1304544"/>
                    <a:pt x="903947" y="1303020"/>
                  </a:cubicBezTo>
                  <a:cubicBezTo>
                    <a:pt x="932141" y="1294352"/>
                    <a:pt x="942618" y="1261586"/>
                    <a:pt x="932045" y="1215295"/>
                  </a:cubicBezTo>
                  <a:cubicBezTo>
                    <a:pt x="917091" y="1149191"/>
                    <a:pt x="895755" y="1083374"/>
                    <a:pt x="875086" y="1019556"/>
                  </a:cubicBezTo>
                  <a:cubicBezTo>
                    <a:pt x="867752" y="996791"/>
                    <a:pt x="860322" y="974122"/>
                    <a:pt x="853369" y="951548"/>
                  </a:cubicBezTo>
                  <a:cubicBezTo>
                    <a:pt x="847368" y="932402"/>
                    <a:pt x="841367" y="913066"/>
                    <a:pt x="835176" y="894016"/>
                  </a:cubicBezTo>
                  <a:cubicBezTo>
                    <a:pt x="825365" y="863251"/>
                    <a:pt x="815936" y="834199"/>
                    <a:pt x="806506" y="806387"/>
                  </a:cubicBezTo>
                  <a:cubicBezTo>
                    <a:pt x="834319" y="815721"/>
                    <a:pt x="863465" y="825246"/>
                    <a:pt x="894517" y="835152"/>
                  </a:cubicBezTo>
                  <a:cubicBezTo>
                    <a:pt x="913472" y="841153"/>
                    <a:pt x="932712" y="847249"/>
                    <a:pt x="951857" y="853249"/>
                  </a:cubicBezTo>
                  <a:cubicBezTo>
                    <a:pt x="974432" y="860298"/>
                    <a:pt x="997006" y="867632"/>
                    <a:pt x="1019770" y="874966"/>
                  </a:cubicBezTo>
                  <a:cubicBezTo>
                    <a:pt x="1083493" y="895731"/>
                    <a:pt x="1149311" y="916972"/>
                    <a:pt x="1215224" y="931926"/>
                  </a:cubicBezTo>
                  <a:cubicBezTo>
                    <a:pt x="1227130" y="934783"/>
                    <a:pt x="1238084" y="936022"/>
                    <a:pt x="1247990" y="936022"/>
                  </a:cubicBezTo>
                  <a:cubicBezTo>
                    <a:pt x="1262372" y="936022"/>
                    <a:pt x="1274469" y="933259"/>
                    <a:pt x="1283804" y="927830"/>
                  </a:cubicBezTo>
                  <a:cubicBezTo>
                    <a:pt x="1293138" y="922496"/>
                    <a:pt x="1299806" y="914495"/>
                    <a:pt x="1303044" y="904018"/>
                  </a:cubicBezTo>
                  <a:cubicBezTo>
                    <a:pt x="1316855" y="859060"/>
                    <a:pt x="1261801" y="837438"/>
                    <a:pt x="1238369" y="828199"/>
                  </a:cubicBezTo>
                  <a:close/>
                  <a:moveTo>
                    <a:pt x="461225" y="174212"/>
                  </a:moveTo>
                  <a:cubicBezTo>
                    <a:pt x="459129" y="136398"/>
                    <a:pt x="473131" y="98584"/>
                    <a:pt x="498372" y="73152"/>
                  </a:cubicBezTo>
                  <a:cubicBezTo>
                    <a:pt x="523613" y="47815"/>
                    <a:pt x="556951" y="35052"/>
                    <a:pt x="590193" y="35052"/>
                  </a:cubicBezTo>
                  <a:cubicBezTo>
                    <a:pt x="623531" y="35052"/>
                    <a:pt x="656677" y="47625"/>
                    <a:pt x="681728" y="73152"/>
                  </a:cubicBezTo>
                  <a:cubicBezTo>
                    <a:pt x="729163" y="120682"/>
                    <a:pt x="722400" y="191929"/>
                    <a:pt x="714113" y="230029"/>
                  </a:cubicBezTo>
                  <a:cubicBezTo>
                    <a:pt x="707732" y="258604"/>
                    <a:pt x="697349" y="286322"/>
                    <a:pt x="683253" y="312515"/>
                  </a:cubicBezTo>
                  <a:cubicBezTo>
                    <a:pt x="677823" y="322421"/>
                    <a:pt x="670298" y="331660"/>
                    <a:pt x="662297" y="341376"/>
                  </a:cubicBezTo>
                  <a:cubicBezTo>
                    <a:pt x="649248" y="357283"/>
                    <a:pt x="635723" y="373761"/>
                    <a:pt x="629245" y="396145"/>
                  </a:cubicBezTo>
                  <a:cubicBezTo>
                    <a:pt x="620292" y="427006"/>
                    <a:pt x="623435" y="460819"/>
                    <a:pt x="638485" y="497205"/>
                  </a:cubicBezTo>
                  <a:lnTo>
                    <a:pt x="590193" y="512731"/>
                  </a:lnTo>
                  <a:cubicBezTo>
                    <a:pt x="586288" y="504254"/>
                    <a:pt x="582192" y="495872"/>
                    <a:pt x="577620" y="486537"/>
                  </a:cubicBezTo>
                  <a:cubicBezTo>
                    <a:pt x="571143" y="473202"/>
                    <a:pt x="563619" y="458152"/>
                    <a:pt x="554760" y="438340"/>
                  </a:cubicBezTo>
                  <a:cubicBezTo>
                    <a:pt x="528567" y="379285"/>
                    <a:pt x="463511" y="213741"/>
                    <a:pt x="461225" y="174212"/>
                  </a:cubicBezTo>
                  <a:close/>
                  <a:moveTo>
                    <a:pt x="395883" y="628459"/>
                  </a:moveTo>
                  <a:cubicBezTo>
                    <a:pt x="373499" y="635032"/>
                    <a:pt x="357021" y="648652"/>
                    <a:pt x="341114" y="661702"/>
                  </a:cubicBezTo>
                  <a:cubicBezTo>
                    <a:pt x="331304" y="669703"/>
                    <a:pt x="322159" y="677227"/>
                    <a:pt x="312254" y="682657"/>
                  </a:cubicBezTo>
                  <a:cubicBezTo>
                    <a:pt x="286060" y="696754"/>
                    <a:pt x="258342" y="707136"/>
                    <a:pt x="229862" y="713518"/>
                  </a:cubicBezTo>
                  <a:cubicBezTo>
                    <a:pt x="191667" y="721900"/>
                    <a:pt x="120420" y="728663"/>
                    <a:pt x="72986" y="681228"/>
                  </a:cubicBezTo>
                  <a:cubicBezTo>
                    <a:pt x="22313" y="630650"/>
                    <a:pt x="22313" y="548259"/>
                    <a:pt x="72986" y="497681"/>
                  </a:cubicBezTo>
                  <a:cubicBezTo>
                    <a:pt x="96798" y="474059"/>
                    <a:pt x="131374" y="460248"/>
                    <a:pt x="166617" y="460248"/>
                  </a:cubicBezTo>
                  <a:cubicBezTo>
                    <a:pt x="169093" y="460248"/>
                    <a:pt x="171474" y="460343"/>
                    <a:pt x="173950" y="460439"/>
                  </a:cubicBezTo>
                  <a:cubicBezTo>
                    <a:pt x="213575" y="462629"/>
                    <a:pt x="378929" y="527780"/>
                    <a:pt x="437888" y="553879"/>
                  </a:cubicBezTo>
                  <a:cubicBezTo>
                    <a:pt x="457701" y="562737"/>
                    <a:pt x="472845" y="570166"/>
                    <a:pt x="486085" y="576739"/>
                  </a:cubicBezTo>
                  <a:cubicBezTo>
                    <a:pt x="495515" y="581406"/>
                    <a:pt x="504182" y="585597"/>
                    <a:pt x="512850" y="589598"/>
                  </a:cubicBezTo>
                  <a:lnTo>
                    <a:pt x="497324" y="637794"/>
                  </a:lnTo>
                  <a:cubicBezTo>
                    <a:pt x="460939" y="622649"/>
                    <a:pt x="426839" y="619506"/>
                    <a:pt x="395883" y="628459"/>
                  </a:cubicBezTo>
                  <a:close/>
                  <a:moveTo>
                    <a:pt x="541997" y="661416"/>
                  </a:moveTo>
                  <a:cubicBezTo>
                    <a:pt x="538949" y="659511"/>
                    <a:pt x="534758" y="656939"/>
                    <a:pt x="529804" y="653987"/>
                  </a:cubicBezTo>
                  <a:lnTo>
                    <a:pt x="546188" y="602742"/>
                  </a:lnTo>
                  <a:cubicBezTo>
                    <a:pt x="548854" y="603694"/>
                    <a:pt x="551617" y="604552"/>
                    <a:pt x="554474" y="605504"/>
                  </a:cubicBezTo>
                  <a:cubicBezTo>
                    <a:pt x="563713" y="608362"/>
                    <a:pt x="573144" y="610743"/>
                    <a:pt x="582763" y="612839"/>
                  </a:cubicBezTo>
                  <a:cubicBezTo>
                    <a:pt x="586193" y="636175"/>
                    <a:pt x="587145" y="660368"/>
                    <a:pt x="585811" y="685419"/>
                  </a:cubicBezTo>
                  <a:cubicBezTo>
                    <a:pt x="571238" y="678275"/>
                    <a:pt x="557142" y="670560"/>
                    <a:pt x="543520" y="662273"/>
                  </a:cubicBezTo>
                  <a:lnTo>
                    <a:pt x="541997" y="661416"/>
                  </a:lnTo>
                  <a:close/>
                  <a:moveTo>
                    <a:pt x="802124" y="904970"/>
                  </a:moveTo>
                  <a:cubicBezTo>
                    <a:pt x="808220" y="923925"/>
                    <a:pt x="814126" y="943070"/>
                    <a:pt x="820127" y="962120"/>
                  </a:cubicBezTo>
                  <a:cubicBezTo>
                    <a:pt x="827175" y="984885"/>
                    <a:pt x="834604" y="1007650"/>
                    <a:pt x="842034" y="1030510"/>
                  </a:cubicBezTo>
                  <a:cubicBezTo>
                    <a:pt x="862418" y="1093660"/>
                    <a:pt x="883468" y="1158812"/>
                    <a:pt x="898136" y="1223200"/>
                  </a:cubicBezTo>
                  <a:cubicBezTo>
                    <a:pt x="898136" y="1223391"/>
                    <a:pt x="898136" y="1223391"/>
                    <a:pt x="898136" y="1223391"/>
                  </a:cubicBezTo>
                  <a:cubicBezTo>
                    <a:pt x="902804" y="1243584"/>
                    <a:pt x="902518" y="1267111"/>
                    <a:pt x="894041" y="1269683"/>
                  </a:cubicBezTo>
                  <a:cubicBezTo>
                    <a:pt x="880134" y="1273969"/>
                    <a:pt x="866227" y="1238822"/>
                    <a:pt x="861084" y="1225582"/>
                  </a:cubicBezTo>
                  <a:lnTo>
                    <a:pt x="860322" y="1223963"/>
                  </a:lnTo>
                  <a:cubicBezTo>
                    <a:pt x="848226" y="1193006"/>
                    <a:pt x="833843" y="1162907"/>
                    <a:pt x="819936" y="1133761"/>
                  </a:cubicBezTo>
                  <a:cubicBezTo>
                    <a:pt x="815840" y="1125283"/>
                    <a:pt x="811745" y="1116901"/>
                    <a:pt x="807744" y="1108329"/>
                  </a:cubicBezTo>
                  <a:lnTo>
                    <a:pt x="675442" y="826960"/>
                  </a:lnTo>
                  <a:cubicBezTo>
                    <a:pt x="662774" y="800195"/>
                    <a:pt x="650105" y="773240"/>
                    <a:pt x="637437" y="746379"/>
                  </a:cubicBezTo>
                  <a:cubicBezTo>
                    <a:pt x="631436" y="733520"/>
                    <a:pt x="625340" y="720662"/>
                    <a:pt x="619244" y="707803"/>
                  </a:cubicBezTo>
                  <a:cubicBezTo>
                    <a:pt x="619435" y="705612"/>
                    <a:pt x="619626" y="703421"/>
                    <a:pt x="619816" y="701231"/>
                  </a:cubicBezTo>
                  <a:cubicBezTo>
                    <a:pt x="622292" y="672846"/>
                    <a:pt x="621911" y="645319"/>
                    <a:pt x="618863" y="618744"/>
                  </a:cubicBezTo>
                  <a:cubicBezTo>
                    <a:pt x="617530" y="606552"/>
                    <a:pt x="615529" y="594455"/>
                    <a:pt x="613053" y="582740"/>
                  </a:cubicBezTo>
                  <a:cubicBezTo>
                    <a:pt x="610958" y="572929"/>
                    <a:pt x="608576" y="563404"/>
                    <a:pt x="605719" y="553974"/>
                  </a:cubicBezTo>
                  <a:cubicBezTo>
                    <a:pt x="604767" y="551116"/>
                    <a:pt x="604004" y="548449"/>
                    <a:pt x="603052" y="545782"/>
                  </a:cubicBezTo>
                  <a:lnTo>
                    <a:pt x="654391" y="529304"/>
                  </a:lnTo>
                  <a:cubicBezTo>
                    <a:pt x="657154" y="534067"/>
                    <a:pt x="659630" y="538163"/>
                    <a:pt x="661631" y="541306"/>
                  </a:cubicBezTo>
                  <a:lnTo>
                    <a:pt x="662583" y="542830"/>
                  </a:lnTo>
                  <a:cubicBezTo>
                    <a:pt x="670965" y="556736"/>
                    <a:pt x="678775" y="571119"/>
                    <a:pt x="686015" y="585883"/>
                  </a:cubicBezTo>
                  <a:cubicBezTo>
                    <a:pt x="691539" y="597027"/>
                    <a:pt x="696683" y="608362"/>
                    <a:pt x="701636" y="619887"/>
                  </a:cubicBezTo>
                  <a:cubicBezTo>
                    <a:pt x="718495" y="658749"/>
                    <a:pt x="732592" y="699230"/>
                    <a:pt x="746498" y="738949"/>
                  </a:cubicBezTo>
                  <a:lnTo>
                    <a:pt x="750499" y="750284"/>
                  </a:lnTo>
                  <a:lnTo>
                    <a:pt x="754119" y="760571"/>
                  </a:lnTo>
                  <a:cubicBezTo>
                    <a:pt x="757738" y="770954"/>
                    <a:pt x="761452" y="781526"/>
                    <a:pt x="765072" y="792290"/>
                  </a:cubicBezTo>
                  <a:cubicBezTo>
                    <a:pt x="777074" y="827627"/>
                    <a:pt x="789266" y="864775"/>
                    <a:pt x="802124" y="904970"/>
                  </a:cubicBezTo>
                  <a:close/>
                  <a:moveTo>
                    <a:pt x="1269516" y="894016"/>
                  </a:moveTo>
                  <a:cubicBezTo>
                    <a:pt x="1266849" y="902589"/>
                    <a:pt x="1243322" y="902780"/>
                    <a:pt x="1223034" y="898112"/>
                  </a:cubicBezTo>
                  <a:cubicBezTo>
                    <a:pt x="1158645" y="883539"/>
                    <a:pt x="1093589" y="862489"/>
                    <a:pt x="1030629" y="842010"/>
                  </a:cubicBezTo>
                  <a:cubicBezTo>
                    <a:pt x="1007769" y="834581"/>
                    <a:pt x="985004" y="827151"/>
                    <a:pt x="962240" y="820102"/>
                  </a:cubicBezTo>
                  <a:cubicBezTo>
                    <a:pt x="943285" y="814197"/>
                    <a:pt x="924140" y="808196"/>
                    <a:pt x="905090" y="802005"/>
                  </a:cubicBezTo>
                  <a:cubicBezTo>
                    <a:pt x="864704" y="789146"/>
                    <a:pt x="827556" y="776859"/>
                    <a:pt x="792313" y="764762"/>
                  </a:cubicBezTo>
                  <a:cubicBezTo>
                    <a:pt x="790504" y="759428"/>
                    <a:pt x="788599" y="754094"/>
                    <a:pt x="786789" y="748760"/>
                  </a:cubicBezTo>
                  <a:lnTo>
                    <a:pt x="779169" y="727139"/>
                  </a:lnTo>
                  <a:cubicBezTo>
                    <a:pt x="768787" y="697325"/>
                    <a:pt x="758310" y="667131"/>
                    <a:pt x="746593" y="637413"/>
                  </a:cubicBezTo>
                  <a:cubicBezTo>
                    <a:pt x="773549" y="650081"/>
                    <a:pt x="800410" y="662749"/>
                    <a:pt x="827270" y="675418"/>
                  </a:cubicBezTo>
                  <a:lnTo>
                    <a:pt x="1108258" y="807815"/>
                  </a:lnTo>
                  <a:cubicBezTo>
                    <a:pt x="1116830" y="811911"/>
                    <a:pt x="1125212" y="815912"/>
                    <a:pt x="1133690" y="820007"/>
                  </a:cubicBezTo>
                  <a:cubicBezTo>
                    <a:pt x="1162741" y="833914"/>
                    <a:pt x="1192840" y="848297"/>
                    <a:pt x="1223701" y="860393"/>
                  </a:cubicBezTo>
                  <a:lnTo>
                    <a:pt x="1225415" y="861060"/>
                  </a:lnTo>
                  <a:cubicBezTo>
                    <a:pt x="1237988" y="865918"/>
                    <a:pt x="1269897" y="878586"/>
                    <a:pt x="1269897" y="891731"/>
                  </a:cubicBezTo>
                  <a:cubicBezTo>
                    <a:pt x="1269897" y="892492"/>
                    <a:pt x="1269707" y="893255"/>
                    <a:pt x="1269516" y="894016"/>
                  </a:cubicBezTo>
                  <a:close/>
                </a:path>
              </a:pathLst>
            </a:custGeom>
            <a:solidFill>
              <a:srgbClr val="FFFFFF">
                <a:alpha val="1573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69" name="Google Shape;169;p1"/>
            <p:cNvSpPr/>
            <p:nvPr/>
          </p:nvSpPr>
          <p:spPr>
            <a:xfrm>
              <a:off x="8308181" y="4767928"/>
              <a:ext cx="169187" cy="168783"/>
            </a:xfrm>
            <a:custGeom>
              <a:rect b="b" l="l" r="r" t="t"/>
              <a:pathLst>
                <a:path extrusionOk="0" h="168783" w="169187">
                  <a:moveTo>
                    <a:pt x="84582" y="0"/>
                  </a:moveTo>
                  <a:cubicBezTo>
                    <a:pt x="62008" y="0"/>
                    <a:pt x="40767" y="8763"/>
                    <a:pt x="24765" y="24670"/>
                  </a:cubicBezTo>
                  <a:cubicBezTo>
                    <a:pt x="8763" y="40672"/>
                    <a:pt x="0" y="61817"/>
                    <a:pt x="0" y="84296"/>
                  </a:cubicBezTo>
                  <a:cubicBezTo>
                    <a:pt x="0" y="106871"/>
                    <a:pt x="8763" y="128111"/>
                    <a:pt x="24765" y="144113"/>
                  </a:cubicBezTo>
                  <a:cubicBezTo>
                    <a:pt x="40767" y="160115"/>
                    <a:pt x="61913" y="168783"/>
                    <a:pt x="84582" y="168783"/>
                  </a:cubicBezTo>
                  <a:cubicBezTo>
                    <a:pt x="107156" y="168783"/>
                    <a:pt x="128397" y="160020"/>
                    <a:pt x="144399" y="144113"/>
                  </a:cubicBezTo>
                  <a:cubicBezTo>
                    <a:pt x="177451" y="111157"/>
                    <a:pt x="177451" y="57531"/>
                    <a:pt x="144399" y="24670"/>
                  </a:cubicBezTo>
                  <a:cubicBezTo>
                    <a:pt x="128301" y="8668"/>
                    <a:pt x="107061" y="0"/>
                    <a:pt x="84582" y="0"/>
                  </a:cubicBezTo>
                  <a:close/>
                  <a:moveTo>
                    <a:pt x="119539" y="119253"/>
                  </a:moveTo>
                  <a:cubicBezTo>
                    <a:pt x="110204" y="128588"/>
                    <a:pt x="97727" y="133731"/>
                    <a:pt x="84487" y="133731"/>
                  </a:cubicBezTo>
                  <a:cubicBezTo>
                    <a:pt x="71247" y="133731"/>
                    <a:pt x="58769" y="128588"/>
                    <a:pt x="49435" y="119253"/>
                  </a:cubicBezTo>
                  <a:cubicBezTo>
                    <a:pt x="40100" y="109918"/>
                    <a:pt x="34957" y="97441"/>
                    <a:pt x="34957" y="84296"/>
                  </a:cubicBezTo>
                  <a:cubicBezTo>
                    <a:pt x="34957" y="71152"/>
                    <a:pt x="40100" y="58674"/>
                    <a:pt x="49435" y="49339"/>
                  </a:cubicBezTo>
                  <a:cubicBezTo>
                    <a:pt x="58769" y="40005"/>
                    <a:pt x="71247" y="34862"/>
                    <a:pt x="84487" y="34862"/>
                  </a:cubicBezTo>
                  <a:cubicBezTo>
                    <a:pt x="97727" y="34862"/>
                    <a:pt x="110204" y="40005"/>
                    <a:pt x="119539" y="49339"/>
                  </a:cubicBezTo>
                  <a:cubicBezTo>
                    <a:pt x="138970" y="68580"/>
                    <a:pt x="138970" y="99917"/>
                    <a:pt x="119539" y="119253"/>
                  </a:cubicBezTo>
                  <a:close/>
                </a:path>
              </a:pathLst>
            </a:custGeom>
            <a:solidFill>
              <a:srgbClr val="FFFFFF">
                <a:alpha val="1573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70" name="Google Shape;170;p1"/>
            <p:cNvSpPr/>
            <p:nvPr/>
          </p:nvSpPr>
          <p:spPr>
            <a:xfrm>
              <a:off x="8724613" y="4352353"/>
              <a:ext cx="168592" cy="169259"/>
            </a:xfrm>
            <a:custGeom>
              <a:rect b="b" l="l" r="r" t="t"/>
              <a:pathLst>
                <a:path extrusionOk="0" h="169259" w="168592">
                  <a:moveTo>
                    <a:pt x="143923" y="144399"/>
                  </a:moveTo>
                  <a:cubicBezTo>
                    <a:pt x="159925" y="128492"/>
                    <a:pt x="168593" y="107252"/>
                    <a:pt x="168593" y="84582"/>
                  </a:cubicBezTo>
                  <a:cubicBezTo>
                    <a:pt x="168593" y="62008"/>
                    <a:pt x="159830" y="40767"/>
                    <a:pt x="143923" y="24765"/>
                  </a:cubicBezTo>
                  <a:cubicBezTo>
                    <a:pt x="128016" y="8763"/>
                    <a:pt x="106775" y="0"/>
                    <a:pt x="84297" y="0"/>
                  </a:cubicBezTo>
                  <a:cubicBezTo>
                    <a:pt x="61818" y="0"/>
                    <a:pt x="40577" y="8763"/>
                    <a:pt x="24670" y="24765"/>
                  </a:cubicBezTo>
                  <a:cubicBezTo>
                    <a:pt x="8668" y="40767"/>
                    <a:pt x="0" y="62008"/>
                    <a:pt x="0" y="84582"/>
                  </a:cubicBezTo>
                  <a:cubicBezTo>
                    <a:pt x="0" y="107252"/>
                    <a:pt x="8763" y="128492"/>
                    <a:pt x="24670" y="144494"/>
                  </a:cubicBezTo>
                  <a:cubicBezTo>
                    <a:pt x="40672" y="160496"/>
                    <a:pt x="61722" y="169259"/>
                    <a:pt x="84297" y="169259"/>
                  </a:cubicBezTo>
                  <a:cubicBezTo>
                    <a:pt x="106871" y="169259"/>
                    <a:pt x="128111" y="160496"/>
                    <a:pt x="143923" y="144399"/>
                  </a:cubicBezTo>
                  <a:close/>
                  <a:moveTo>
                    <a:pt x="34862" y="84582"/>
                  </a:moveTo>
                  <a:cubicBezTo>
                    <a:pt x="34862" y="71342"/>
                    <a:pt x="40005" y="58864"/>
                    <a:pt x="49340" y="49530"/>
                  </a:cubicBezTo>
                  <a:cubicBezTo>
                    <a:pt x="58674" y="40196"/>
                    <a:pt x="71152" y="35052"/>
                    <a:pt x="84297" y="35052"/>
                  </a:cubicBezTo>
                  <a:cubicBezTo>
                    <a:pt x="97536" y="35052"/>
                    <a:pt x="109919" y="40196"/>
                    <a:pt x="119253" y="49530"/>
                  </a:cubicBezTo>
                  <a:cubicBezTo>
                    <a:pt x="128588" y="58864"/>
                    <a:pt x="133731" y="71342"/>
                    <a:pt x="133731" y="84582"/>
                  </a:cubicBezTo>
                  <a:cubicBezTo>
                    <a:pt x="133731" y="97822"/>
                    <a:pt x="128588" y="110299"/>
                    <a:pt x="119253" y="119634"/>
                  </a:cubicBezTo>
                  <a:cubicBezTo>
                    <a:pt x="109919" y="128969"/>
                    <a:pt x="97441" y="134112"/>
                    <a:pt x="84297" y="134112"/>
                  </a:cubicBezTo>
                  <a:cubicBezTo>
                    <a:pt x="71152" y="134112"/>
                    <a:pt x="58674" y="128969"/>
                    <a:pt x="49340" y="119634"/>
                  </a:cubicBezTo>
                  <a:cubicBezTo>
                    <a:pt x="40005" y="110299"/>
                    <a:pt x="34862" y="97727"/>
                    <a:pt x="34862" y="84582"/>
                  </a:cubicBezTo>
                  <a:close/>
                </a:path>
              </a:pathLst>
            </a:custGeom>
            <a:solidFill>
              <a:srgbClr val="FFFFFF">
                <a:alpha val="1573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71" name="Google Shape;171;p1"/>
            <p:cNvSpPr/>
            <p:nvPr/>
          </p:nvSpPr>
          <p:spPr>
            <a:xfrm>
              <a:off x="8836134" y="4873572"/>
              <a:ext cx="89094" cy="89047"/>
            </a:xfrm>
            <a:custGeom>
              <a:rect b="b" l="l" r="r" t="t"/>
              <a:pathLst>
                <a:path extrusionOk="0" h="89047" w="89094">
                  <a:moveTo>
                    <a:pt x="15353" y="10847"/>
                  </a:moveTo>
                  <a:cubicBezTo>
                    <a:pt x="-3220" y="26944"/>
                    <a:pt x="-5221" y="55233"/>
                    <a:pt x="10877" y="73712"/>
                  </a:cubicBezTo>
                  <a:cubicBezTo>
                    <a:pt x="11448" y="74379"/>
                    <a:pt x="12210" y="74950"/>
                    <a:pt x="12877" y="75521"/>
                  </a:cubicBezTo>
                  <a:cubicBezTo>
                    <a:pt x="12972" y="75617"/>
                    <a:pt x="13067" y="75807"/>
                    <a:pt x="13162" y="75903"/>
                  </a:cubicBezTo>
                  <a:cubicBezTo>
                    <a:pt x="13448" y="76188"/>
                    <a:pt x="13734" y="76284"/>
                    <a:pt x="13925" y="76569"/>
                  </a:cubicBezTo>
                  <a:cubicBezTo>
                    <a:pt x="22402" y="84761"/>
                    <a:pt x="33451" y="89047"/>
                    <a:pt x="44499" y="89047"/>
                  </a:cubicBezTo>
                  <a:cubicBezTo>
                    <a:pt x="54977" y="89047"/>
                    <a:pt x="65264" y="85428"/>
                    <a:pt x="73741" y="78093"/>
                  </a:cubicBezTo>
                  <a:cubicBezTo>
                    <a:pt x="92315" y="61996"/>
                    <a:pt x="94316" y="33707"/>
                    <a:pt x="78218" y="15228"/>
                  </a:cubicBezTo>
                  <a:cubicBezTo>
                    <a:pt x="62121" y="-3250"/>
                    <a:pt x="33927" y="-5155"/>
                    <a:pt x="15353" y="10847"/>
                  </a:cubicBezTo>
                  <a:close/>
                </a:path>
              </a:pathLst>
            </a:custGeom>
            <a:solidFill>
              <a:srgbClr val="FFFFFF">
                <a:alpha val="1573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grpSp>
        <p:nvGrpSpPr>
          <p:cNvPr id="172" name="Google Shape;172;p1"/>
          <p:cNvGrpSpPr/>
          <p:nvPr/>
        </p:nvGrpSpPr>
        <p:grpSpPr>
          <a:xfrm rot="-2191663">
            <a:off x="4563531" y="1949801"/>
            <a:ext cx="749389" cy="733099"/>
            <a:chOff x="8352853" y="4404169"/>
            <a:chExt cx="998981" cy="977265"/>
          </a:xfrm>
        </p:grpSpPr>
        <p:sp>
          <p:nvSpPr>
            <p:cNvPr id="173" name="Google Shape;173;p1"/>
            <p:cNvSpPr/>
            <p:nvPr/>
          </p:nvSpPr>
          <p:spPr>
            <a:xfrm>
              <a:off x="8527832" y="4404169"/>
              <a:ext cx="638812" cy="977265"/>
            </a:xfrm>
            <a:custGeom>
              <a:rect b="b" l="l" r="r" t="t"/>
              <a:pathLst>
                <a:path extrusionOk="0" h="977265" w="638812">
                  <a:moveTo>
                    <a:pt x="512726" y="67628"/>
                  </a:moveTo>
                  <a:cubicBezTo>
                    <a:pt x="439383" y="11335"/>
                    <a:pt x="360326" y="1048"/>
                    <a:pt x="318987" y="0"/>
                  </a:cubicBezTo>
                  <a:cubicBezTo>
                    <a:pt x="278410" y="1143"/>
                    <a:pt x="199448" y="11335"/>
                    <a:pt x="126106" y="67628"/>
                  </a:cubicBezTo>
                  <a:cubicBezTo>
                    <a:pt x="99436" y="88106"/>
                    <a:pt x="11901" y="164497"/>
                    <a:pt x="566" y="290322"/>
                  </a:cubicBezTo>
                  <a:cubicBezTo>
                    <a:pt x="281" y="295084"/>
                    <a:pt x="-8864" y="407003"/>
                    <a:pt x="58478" y="503111"/>
                  </a:cubicBezTo>
                  <a:cubicBezTo>
                    <a:pt x="71051" y="521017"/>
                    <a:pt x="82005" y="532543"/>
                    <a:pt x="92673" y="543687"/>
                  </a:cubicBezTo>
                  <a:cubicBezTo>
                    <a:pt x="106103" y="557689"/>
                    <a:pt x="117628" y="569690"/>
                    <a:pt x="130868" y="593407"/>
                  </a:cubicBezTo>
                  <a:cubicBezTo>
                    <a:pt x="149251" y="626364"/>
                    <a:pt x="160396" y="663607"/>
                    <a:pt x="164110" y="704374"/>
                  </a:cubicBezTo>
                  <a:cubicBezTo>
                    <a:pt x="162206" y="707041"/>
                    <a:pt x="161062" y="710374"/>
                    <a:pt x="161062" y="713899"/>
                  </a:cubicBezTo>
                  <a:lnTo>
                    <a:pt x="161062" y="839724"/>
                  </a:lnTo>
                  <a:cubicBezTo>
                    <a:pt x="161062" y="868489"/>
                    <a:pt x="183256" y="892207"/>
                    <a:pt x="211354" y="894779"/>
                  </a:cubicBezTo>
                  <a:lnTo>
                    <a:pt x="211354" y="908685"/>
                  </a:lnTo>
                  <a:cubicBezTo>
                    <a:pt x="211354" y="946499"/>
                    <a:pt x="242120" y="977265"/>
                    <a:pt x="280030" y="977265"/>
                  </a:cubicBezTo>
                  <a:lnTo>
                    <a:pt x="358706" y="977265"/>
                  </a:lnTo>
                  <a:cubicBezTo>
                    <a:pt x="396616" y="977265"/>
                    <a:pt x="427381" y="946499"/>
                    <a:pt x="427381" y="908685"/>
                  </a:cubicBezTo>
                  <a:lnTo>
                    <a:pt x="427381" y="894779"/>
                  </a:lnTo>
                  <a:cubicBezTo>
                    <a:pt x="455480" y="892207"/>
                    <a:pt x="477674" y="868489"/>
                    <a:pt x="477674" y="839724"/>
                  </a:cubicBezTo>
                  <a:lnTo>
                    <a:pt x="477674" y="713899"/>
                  </a:lnTo>
                  <a:cubicBezTo>
                    <a:pt x="477674" y="710374"/>
                    <a:pt x="476531" y="707041"/>
                    <a:pt x="474626" y="704374"/>
                  </a:cubicBezTo>
                  <a:cubicBezTo>
                    <a:pt x="478340" y="663702"/>
                    <a:pt x="489580" y="626364"/>
                    <a:pt x="507868" y="593503"/>
                  </a:cubicBezTo>
                  <a:cubicBezTo>
                    <a:pt x="521108" y="569786"/>
                    <a:pt x="532633" y="557879"/>
                    <a:pt x="546063" y="543782"/>
                  </a:cubicBezTo>
                  <a:cubicBezTo>
                    <a:pt x="556731" y="532638"/>
                    <a:pt x="567684" y="521113"/>
                    <a:pt x="580258" y="503206"/>
                  </a:cubicBezTo>
                  <a:cubicBezTo>
                    <a:pt x="647599" y="407098"/>
                    <a:pt x="638646" y="295084"/>
                    <a:pt x="638170" y="290417"/>
                  </a:cubicBezTo>
                  <a:cubicBezTo>
                    <a:pt x="626930" y="164592"/>
                    <a:pt x="539300" y="88106"/>
                    <a:pt x="512726" y="67628"/>
                  </a:cubicBezTo>
                  <a:close/>
                  <a:moveTo>
                    <a:pt x="264885" y="430625"/>
                  </a:moveTo>
                  <a:lnTo>
                    <a:pt x="236691" y="430625"/>
                  </a:lnTo>
                  <a:cubicBezTo>
                    <a:pt x="227166" y="430054"/>
                    <a:pt x="218403" y="425482"/>
                    <a:pt x="212497" y="418052"/>
                  </a:cubicBezTo>
                  <a:cubicBezTo>
                    <a:pt x="207163" y="411289"/>
                    <a:pt x="204973" y="403003"/>
                    <a:pt x="206306" y="395288"/>
                  </a:cubicBezTo>
                  <a:cubicBezTo>
                    <a:pt x="207926" y="385858"/>
                    <a:pt x="214783" y="379952"/>
                    <a:pt x="218594" y="377380"/>
                  </a:cubicBezTo>
                  <a:cubicBezTo>
                    <a:pt x="224213" y="373571"/>
                    <a:pt x="231071" y="371475"/>
                    <a:pt x="236881" y="371475"/>
                  </a:cubicBezTo>
                  <a:cubicBezTo>
                    <a:pt x="238310" y="371475"/>
                    <a:pt x="239834" y="371665"/>
                    <a:pt x="241453" y="371761"/>
                  </a:cubicBezTo>
                  <a:cubicBezTo>
                    <a:pt x="254693" y="374618"/>
                    <a:pt x="264504" y="387191"/>
                    <a:pt x="264885" y="401288"/>
                  </a:cubicBezTo>
                  <a:lnTo>
                    <a:pt x="264885" y="430625"/>
                  </a:lnTo>
                  <a:close/>
                  <a:moveTo>
                    <a:pt x="298222" y="464153"/>
                  </a:moveTo>
                  <a:lnTo>
                    <a:pt x="327274" y="464153"/>
                  </a:lnTo>
                  <a:cubicBezTo>
                    <a:pt x="327655" y="464153"/>
                    <a:pt x="328131" y="464058"/>
                    <a:pt x="328512" y="464058"/>
                  </a:cubicBezTo>
                  <a:lnTo>
                    <a:pt x="341656" y="464058"/>
                  </a:lnTo>
                  <a:lnTo>
                    <a:pt x="341656" y="697325"/>
                  </a:lnTo>
                  <a:lnTo>
                    <a:pt x="298222" y="697325"/>
                  </a:lnTo>
                  <a:lnTo>
                    <a:pt x="298222" y="464153"/>
                  </a:lnTo>
                  <a:close/>
                  <a:moveTo>
                    <a:pt x="394139" y="908780"/>
                  </a:moveTo>
                  <a:cubicBezTo>
                    <a:pt x="394139" y="928306"/>
                    <a:pt x="378233" y="944213"/>
                    <a:pt x="358706" y="944213"/>
                  </a:cubicBezTo>
                  <a:lnTo>
                    <a:pt x="280030" y="944213"/>
                  </a:lnTo>
                  <a:cubicBezTo>
                    <a:pt x="260503" y="944213"/>
                    <a:pt x="244597" y="928306"/>
                    <a:pt x="244597" y="908780"/>
                  </a:cubicBezTo>
                  <a:lnTo>
                    <a:pt x="244597" y="895159"/>
                  </a:lnTo>
                  <a:lnTo>
                    <a:pt x="394139" y="895159"/>
                  </a:lnTo>
                  <a:lnTo>
                    <a:pt x="394139" y="908780"/>
                  </a:lnTo>
                  <a:close/>
                  <a:moveTo>
                    <a:pt x="422428" y="861631"/>
                  </a:moveTo>
                  <a:lnTo>
                    <a:pt x="216403" y="861631"/>
                  </a:lnTo>
                  <a:cubicBezTo>
                    <a:pt x="204211" y="861631"/>
                    <a:pt x="194400" y="851821"/>
                    <a:pt x="194400" y="839629"/>
                  </a:cubicBezTo>
                  <a:lnTo>
                    <a:pt x="194400" y="739616"/>
                  </a:lnTo>
                  <a:lnTo>
                    <a:pt x="444526" y="739616"/>
                  </a:lnTo>
                  <a:lnTo>
                    <a:pt x="444526" y="839629"/>
                  </a:lnTo>
                  <a:cubicBezTo>
                    <a:pt x="444431" y="851725"/>
                    <a:pt x="434620" y="861631"/>
                    <a:pt x="422428" y="861631"/>
                  </a:cubicBezTo>
                  <a:close/>
                  <a:moveTo>
                    <a:pt x="553016" y="483965"/>
                  </a:moveTo>
                  <a:cubicBezTo>
                    <a:pt x="541872" y="499872"/>
                    <a:pt x="531776" y="510445"/>
                    <a:pt x="522060" y="520637"/>
                  </a:cubicBezTo>
                  <a:cubicBezTo>
                    <a:pt x="508344" y="534924"/>
                    <a:pt x="494247" y="549878"/>
                    <a:pt x="478912" y="577215"/>
                  </a:cubicBezTo>
                  <a:cubicBezTo>
                    <a:pt x="458814" y="613124"/>
                    <a:pt x="446527" y="653415"/>
                    <a:pt x="441955" y="697230"/>
                  </a:cubicBezTo>
                  <a:lnTo>
                    <a:pt x="374899" y="697230"/>
                  </a:lnTo>
                  <a:lnTo>
                    <a:pt x="374899" y="504158"/>
                  </a:lnTo>
                  <a:cubicBezTo>
                    <a:pt x="374994" y="503491"/>
                    <a:pt x="375089" y="502825"/>
                    <a:pt x="375089" y="502158"/>
                  </a:cubicBezTo>
                  <a:lnTo>
                    <a:pt x="375089" y="463867"/>
                  </a:lnTo>
                  <a:lnTo>
                    <a:pt x="405283" y="463867"/>
                  </a:lnTo>
                  <a:cubicBezTo>
                    <a:pt x="424333" y="462724"/>
                    <a:pt x="441955" y="453580"/>
                    <a:pt x="453670" y="438721"/>
                  </a:cubicBezTo>
                  <a:cubicBezTo>
                    <a:pt x="464910" y="424529"/>
                    <a:pt x="469672" y="406527"/>
                    <a:pt x="466529" y="389477"/>
                  </a:cubicBezTo>
                  <a:cubicBezTo>
                    <a:pt x="463767" y="373475"/>
                    <a:pt x="454337" y="359378"/>
                    <a:pt x="439954" y="349853"/>
                  </a:cubicBezTo>
                  <a:cubicBezTo>
                    <a:pt x="425286" y="340042"/>
                    <a:pt x="407188" y="336232"/>
                    <a:pt x="391663" y="339566"/>
                  </a:cubicBezTo>
                  <a:cubicBezTo>
                    <a:pt x="363564" y="345567"/>
                    <a:pt x="342609" y="371475"/>
                    <a:pt x="341847" y="401574"/>
                  </a:cubicBezTo>
                  <a:lnTo>
                    <a:pt x="341847" y="430721"/>
                  </a:lnTo>
                  <a:lnTo>
                    <a:pt x="312605" y="430721"/>
                  </a:lnTo>
                  <a:cubicBezTo>
                    <a:pt x="312129" y="430721"/>
                    <a:pt x="311748" y="430816"/>
                    <a:pt x="311272" y="430816"/>
                  </a:cubicBezTo>
                  <a:lnTo>
                    <a:pt x="298127" y="430816"/>
                  </a:lnTo>
                  <a:lnTo>
                    <a:pt x="298127" y="401193"/>
                  </a:lnTo>
                  <a:cubicBezTo>
                    <a:pt x="297365" y="371475"/>
                    <a:pt x="276410" y="345472"/>
                    <a:pt x="248311" y="339471"/>
                  </a:cubicBezTo>
                  <a:cubicBezTo>
                    <a:pt x="232690" y="336042"/>
                    <a:pt x="214688" y="340042"/>
                    <a:pt x="200020" y="349758"/>
                  </a:cubicBezTo>
                  <a:cubicBezTo>
                    <a:pt x="185828" y="359283"/>
                    <a:pt x="176398" y="373380"/>
                    <a:pt x="173445" y="389382"/>
                  </a:cubicBezTo>
                  <a:cubicBezTo>
                    <a:pt x="170492" y="406432"/>
                    <a:pt x="175064" y="424339"/>
                    <a:pt x="186304" y="438626"/>
                  </a:cubicBezTo>
                  <a:cubicBezTo>
                    <a:pt x="197924" y="453580"/>
                    <a:pt x="215641" y="462820"/>
                    <a:pt x="235643" y="463963"/>
                  </a:cubicBezTo>
                  <a:lnTo>
                    <a:pt x="264028" y="463963"/>
                  </a:lnTo>
                  <a:lnTo>
                    <a:pt x="264028" y="697230"/>
                  </a:lnTo>
                  <a:lnTo>
                    <a:pt x="196876" y="697230"/>
                  </a:lnTo>
                  <a:cubicBezTo>
                    <a:pt x="192304" y="653415"/>
                    <a:pt x="180017" y="613029"/>
                    <a:pt x="159919" y="577215"/>
                  </a:cubicBezTo>
                  <a:cubicBezTo>
                    <a:pt x="144584" y="549783"/>
                    <a:pt x="130487" y="535019"/>
                    <a:pt x="116771" y="520637"/>
                  </a:cubicBezTo>
                  <a:cubicBezTo>
                    <a:pt x="106960" y="510445"/>
                    <a:pt x="96864" y="499872"/>
                    <a:pt x="85815" y="483965"/>
                  </a:cubicBezTo>
                  <a:cubicBezTo>
                    <a:pt x="25331" y="397764"/>
                    <a:pt x="33428" y="297466"/>
                    <a:pt x="33808" y="293275"/>
                  </a:cubicBezTo>
                  <a:cubicBezTo>
                    <a:pt x="43905" y="181070"/>
                    <a:pt x="122581" y="112490"/>
                    <a:pt x="146489" y="94107"/>
                  </a:cubicBezTo>
                  <a:cubicBezTo>
                    <a:pt x="212307" y="43434"/>
                    <a:pt x="283459" y="34290"/>
                    <a:pt x="319082" y="33338"/>
                  </a:cubicBezTo>
                  <a:cubicBezTo>
                    <a:pt x="355563" y="34290"/>
                    <a:pt x="426619" y="43529"/>
                    <a:pt x="492533" y="94107"/>
                  </a:cubicBezTo>
                  <a:cubicBezTo>
                    <a:pt x="516440" y="112395"/>
                    <a:pt x="595117" y="180975"/>
                    <a:pt x="605213" y="293275"/>
                  </a:cubicBezTo>
                  <a:cubicBezTo>
                    <a:pt x="605404" y="297847"/>
                    <a:pt x="613310" y="397859"/>
                    <a:pt x="553016" y="483965"/>
                  </a:cubicBezTo>
                  <a:close/>
                  <a:moveTo>
                    <a:pt x="375089" y="430721"/>
                  </a:moveTo>
                  <a:lnTo>
                    <a:pt x="375089" y="402050"/>
                  </a:lnTo>
                  <a:cubicBezTo>
                    <a:pt x="375565" y="387477"/>
                    <a:pt x="385376" y="374904"/>
                    <a:pt x="398616" y="372046"/>
                  </a:cubicBezTo>
                  <a:cubicBezTo>
                    <a:pt x="405379" y="370618"/>
                    <a:pt x="414237" y="372713"/>
                    <a:pt x="421381" y="377476"/>
                  </a:cubicBezTo>
                  <a:cubicBezTo>
                    <a:pt x="425286" y="380143"/>
                    <a:pt x="432049" y="385953"/>
                    <a:pt x="433668" y="395383"/>
                  </a:cubicBezTo>
                  <a:cubicBezTo>
                    <a:pt x="435097" y="403003"/>
                    <a:pt x="432811" y="411385"/>
                    <a:pt x="427477" y="418147"/>
                  </a:cubicBezTo>
                  <a:cubicBezTo>
                    <a:pt x="421571" y="425577"/>
                    <a:pt x="412808" y="430149"/>
                    <a:pt x="404236" y="430721"/>
                  </a:cubicBezTo>
                  <a:lnTo>
                    <a:pt x="375089" y="430721"/>
                  </a:lnTo>
                  <a:close/>
                </a:path>
              </a:pathLst>
            </a:custGeom>
            <a:solidFill>
              <a:srgbClr val="FFFFFF">
                <a:alpha val="1573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74" name="Google Shape;174;p1"/>
            <p:cNvSpPr/>
            <p:nvPr/>
          </p:nvSpPr>
          <p:spPr>
            <a:xfrm>
              <a:off x="9064919" y="4703636"/>
              <a:ext cx="36598" cy="54862"/>
            </a:xfrm>
            <a:custGeom>
              <a:rect b="b" l="l" r="r" t="t"/>
              <a:pathLst>
                <a:path extrusionOk="0" h="54862" w="36598">
                  <a:moveTo>
                    <a:pt x="11453" y="856"/>
                  </a:moveTo>
                  <a:cubicBezTo>
                    <a:pt x="2785" y="3713"/>
                    <a:pt x="-1978" y="13143"/>
                    <a:pt x="785" y="21906"/>
                  </a:cubicBezTo>
                  <a:cubicBezTo>
                    <a:pt x="2594" y="27335"/>
                    <a:pt x="3451" y="32955"/>
                    <a:pt x="3451" y="38289"/>
                  </a:cubicBezTo>
                  <a:cubicBezTo>
                    <a:pt x="3451" y="47433"/>
                    <a:pt x="10976" y="54863"/>
                    <a:pt x="19929" y="54863"/>
                  </a:cubicBezTo>
                  <a:cubicBezTo>
                    <a:pt x="29074" y="54767"/>
                    <a:pt x="36408" y="47243"/>
                    <a:pt x="36598" y="38003"/>
                  </a:cubicBezTo>
                  <a:cubicBezTo>
                    <a:pt x="36503" y="29241"/>
                    <a:pt x="35074" y="20287"/>
                    <a:pt x="32312" y="11619"/>
                  </a:cubicBezTo>
                  <a:cubicBezTo>
                    <a:pt x="29454" y="2856"/>
                    <a:pt x="20215" y="-2097"/>
                    <a:pt x="11453" y="856"/>
                  </a:cubicBezTo>
                  <a:close/>
                </a:path>
              </a:pathLst>
            </a:custGeom>
            <a:solidFill>
              <a:srgbClr val="FFFFFF">
                <a:alpha val="1573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75" name="Google Shape;175;p1"/>
            <p:cNvSpPr/>
            <p:nvPr/>
          </p:nvSpPr>
          <p:spPr>
            <a:xfrm>
              <a:off x="8842151" y="4478368"/>
              <a:ext cx="243324" cy="194404"/>
            </a:xfrm>
            <a:custGeom>
              <a:rect b="b" l="l" r="r" t="t"/>
              <a:pathLst>
                <a:path extrusionOk="0" h="194404" w="243324">
                  <a:moveTo>
                    <a:pt x="231554" y="193738"/>
                  </a:moveTo>
                  <a:cubicBezTo>
                    <a:pt x="240316" y="191071"/>
                    <a:pt x="245270" y="181832"/>
                    <a:pt x="242603" y="173069"/>
                  </a:cubicBezTo>
                  <a:cubicBezTo>
                    <a:pt x="239840" y="164211"/>
                    <a:pt x="236602" y="155353"/>
                    <a:pt x="232983" y="146875"/>
                  </a:cubicBezTo>
                  <a:cubicBezTo>
                    <a:pt x="213266" y="101251"/>
                    <a:pt x="183548" y="65056"/>
                    <a:pt x="144590" y="39243"/>
                  </a:cubicBezTo>
                  <a:cubicBezTo>
                    <a:pt x="96585" y="7525"/>
                    <a:pt x="48674" y="476"/>
                    <a:pt x="16765" y="0"/>
                  </a:cubicBezTo>
                  <a:cubicBezTo>
                    <a:pt x="16670" y="0"/>
                    <a:pt x="16670" y="0"/>
                    <a:pt x="16574" y="0"/>
                  </a:cubicBezTo>
                  <a:cubicBezTo>
                    <a:pt x="7525" y="0"/>
                    <a:pt x="96" y="7334"/>
                    <a:pt x="1" y="16383"/>
                  </a:cubicBezTo>
                  <a:cubicBezTo>
                    <a:pt x="-94" y="25527"/>
                    <a:pt x="7240" y="33052"/>
                    <a:pt x="16384" y="33147"/>
                  </a:cubicBezTo>
                  <a:cubicBezTo>
                    <a:pt x="38768" y="33338"/>
                    <a:pt x="82869" y="38195"/>
                    <a:pt x="126303" y="66865"/>
                  </a:cubicBezTo>
                  <a:cubicBezTo>
                    <a:pt x="159831" y="88963"/>
                    <a:pt x="185453" y="120301"/>
                    <a:pt x="202503" y="159925"/>
                  </a:cubicBezTo>
                  <a:cubicBezTo>
                    <a:pt x="205741" y="167354"/>
                    <a:pt x="208503" y="174974"/>
                    <a:pt x="210789" y="182689"/>
                  </a:cubicBezTo>
                  <a:cubicBezTo>
                    <a:pt x="212884" y="189738"/>
                    <a:pt x="219552" y="194405"/>
                    <a:pt x="226600" y="194405"/>
                  </a:cubicBezTo>
                  <a:cubicBezTo>
                    <a:pt x="228125" y="194405"/>
                    <a:pt x="229839" y="194215"/>
                    <a:pt x="231554" y="193738"/>
                  </a:cubicBezTo>
                  <a:close/>
                </a:path>
              </a:pathLst>
            </a:custGeom>
            <a:solidFill>
              <a:srgbClr val="FFFFFF">
                <a:alpha val="1573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76" name="Google Shape;176;p1"/>
            <p:cNvSpPr/>
            <p:nvPr/>
          </p:nvSpPr>
          <p:spPr>
            <a:xfrm>
              <a:off x="8438673" y="4487631"/>
              <a:ext cx="69698" cy="69699"/>
            </a:xfrm>
            <a:custGeom>
              <a:rect b="b" l="l" r="r" t="t"/>
              <a:pathLst>
                <a:path extrusionOk="0" h="69699" w="69698">
                  <a:moveTo>
                    <a:pt x="41338" y="64842"/>
                  </a:moveTo>
                  <a:cubicBezTo>
                    <a:pt x="44577" y="68080"/>
                    <a:pt x="48863" y="69699"/>
                    <a:pt x="53054" y="69699"/>
                  </a:cubicBezTo>
                  <a:cubicBezTo>
                    <a:pt x="57245" y="69699"/>
                    <a:pt x="61436" y="68175"/>
                    <a:pt x="64770" y="64842"/>
                  </a:cubicBezTo>
                  <a:cubicBezTo>
                    <a:pt x="71342" y="58460"/>
                    <a:pt x="71342" y="47887"/>
                    <a:pt x="64770" y="41410"/>
                  </a:cubicBezTo>
                  <a:lnTo>
                    <a:pt x="28289" y="4929"/>
                  </a:lnTo>
                  <a:cubicBezTo>
                    <a:pt x="21907" y="-1643"/>
                    <a:pt x="11335" y="-1643"/>
                    <a:pt x="4858" y="4929"/>
                  </a:cubicBezTo>
                  <a:cubicBezTo>
                    <a:pt x="-1619" y="11311"/>
                    <a:pt x="-1619" y="21884"/>
                    <a:pt x="4858" y="28361"/>
                  </a:cubicBezTo>
                  <a:lnTo>
                    <a:pt x="41338" y="64842"/>
                  </a:lnTo>
                  <a:close/>
                </a:path>
              </a:pathLst>
            </a:custGeom>
            <a:solidFill>
              <a:srgbClr val="FFFFFF">
                <a:alpha val="1573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77" name="Google Shape;177;p1"/>
            <p:cNvSpPr/>
            <p:nvPr/>
          </p:nvSpPr>
          <p:spPr>
            <a:xfrm>
              <a:off x="8352853" y="4705920"/>
              <a:ext cx="84677" cy="34290"/>
            </a:xfrm>
            <a:custGeom>
              <a:rect b="b" l="l" r="r" t="t"/>
              <a:pathLst>
                <a:path extrusionOk="0" h="34290" w="84677">
                  <a:moveTo>
                    <a:pt x="68199" y="476"/>
                  </a:moveTo>
                  <a:lnTo>
                    <a:pt x="16669" y="0"/>
                  </a:lnTo>
                  <a:cubicBezTo>
                    <a:pt x="7811" y="476"/>
                    <a:pt x="0" y="7429"/>
                    <a:pt x="0" y="16764"/>
                  </a:cubicBezTo>
                  <a:cubicBezTo>
                    <a:pt x="0" y="26098"/>
                    <a:pt x="7239" y="33719"/>
                    <a:pt x="16478" y="33814"/>
                  </a:cubicBezTo>
                  <a:lnTo>
                    <a:pt x="68009" y="34290"/>
                  </a:lnTo>
                  <a:lnTo>
                    <a:pt x="68104" y="34290"/>
                  </a:lnTo>
                  <a:cubicBezTo>
                    <a:pt x="77152" y="34290"/>
                    <a:pt x="84582" y="26765"/>
                    <a:pt x="84677" y="17526"/>
                  </a:cubicBezTo>
                  <a:cubicBezTo>
                    <a:pt x="84582" y="8096"/>
                    <a:pt x="77343" y="571"/>
                    <a:pt x="68199" y="476"/>
                  </a:cubicBezTo>
                  <a:close/>
                </a:path>
              </a:pathLst>
            </a:custGeom>
            <a:solidFill>
              <a:srgbClr val="FFFFFF">
                <a:alpha val="1573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78" name="Google Shape;178;p1"/>
            <p:cNvSpPr/>
            <p:nvPr/>
          </p:nvSpPr>
          <p:spPr>
            <a:xfrm>
              <a:off x="8437480" y="4878519"/>
              <a:ext cx="74298" cy="65145"/>
            </a:xfrm>
            <a:custGeom>
              <a:rect b="b" l="l" r="r" t="t"/>
              <a:pathLst>
                <a:path extrusionOk="0" h="65145" w="74298">
                  <a:moveTo>
                    <a:pt x="47103" y="3519"/>
                  </a:moveTo>
                  <a:lnTo>
                    <a:pt x="6336" y="35618"/>
                  </a:lnTo>
                  <a:cubicBezTo>
                    <a:pt x="-903" y="41333"/>
                    <a:pt x="-2141" y="51715"/>
                    <a:pt x="3669" y="58859"/>
                  </a:cubicBezTo>
                  <a:cubicBezTo>
                    <a:pt x="6908" y="63050"/>
                    <a:pt x="11765" y="65146"/>
                    <a:pt x="16719" y="65146"/>
                  </a:cubicBezTo>
                  <a:cubicBezTo>
                    <a:pt x="20433" y="65146"/>
                    <a:pt x="24052" y="63908"/>
                    <a:pt x="27196" y="61526"/>
                  </a:cubicBezTo>
                  <a:lnTo>
                    <a:pt x="67963" y="29427"/>
                  </a:lnTo>
                  <a:cubicBezTo>
                    <a:pt x="75202" y="23712"/>
                    <a:pt x="76440" y="13330"/>
                    <a:pt x="70630" y="6186"/>
                  </a:cubicBezTo>
                  <a:cubicBezTo>
                    <a:pt x="64820" y="-958"/>
                    <a:pt x="54343" y="-2005"/>
                    <a:pt x="47103" y="3519"/>
                  </a:cubicBezTo>
                  <a:close/>
                </a:path>
              </a:pathLst>
            </a:custGeom>
            <a:solidFill>
              <a:srgbClr val="FFFFFF">
                <a:alpha val="1573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79" name="Google Shape;179;p1"/>
            <p:cNvSpPr/>
            <p:nvPr/>
          </p:nvSpPr>
          <p:spPr>
            <a:xfrm>
              <a:off x="9195268" y="4491036"/>
              <a:ext cx="70818" cy="69723"/>
            </a:xfrm>
            <a:custGeom>
              <a:rect b="b" l="l" r="r" t="t"/>
              <a:pathLst>
                <a:path extrusionOk="0" h="69723" w="70818">
                  <a:moveTo>
                    <a:pt x="42076" y="4858"/>
                  </a:moveTo>
                  <a:lnTo>
                    <a:pt x="4929" y="41434"/>
                  </a:lnTo>
                  <a:cubicBezTo>
                    <a:pt x="-1643" y="47816"/>
                    <a:pt x="-1643" y="58389"/>
                    <a:pt x="4929" y="64865"/>
                  </a:cubicBezTo>
                  <a:cubicBezTo>
                    <a:pt x="8167" y="68104"/>
                    <a:pt x="12549" y="69723"/>
                    <a:pt x="16835" y="69723"/>
                  </a:cubicBezTo>
                  <a:cubicBezTo>
                    <a:pt x="21121" y="69723"/>
                    <a:pt x="25408" y="68104"/>
                    <a:pt x="28742" y="64865"/>
                  </a:cubicBezTo>
                  <a:lnTo>
                    <a:pt x="65889" y="28289"/>
                  </a:lnTo>
                  <a:cubicBezTo>
                    <a:pt x="72461" y="21908"/>
                    <a:pt x="72461" y="11335"/>
                    <a:pt x="65889" y="4858"/>
                  </a:cubicBezTo>
                  <a:cubicBezTo>
                    <a:pt x="59412" y="-1714"/>
                    <a:pt x="48553" y="-1524"/>
                    <a:pt x="42076" y="4858"/>
                  </a:cubicBezTo>
                  <a:close/>
                </a:path>
              </a:pathLst>
            </a:custGeom>
            <a:solidFill>
              <a:srgbClr val="FFFFFF">
                <a:alpha val="1573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80" name="Google Shape;180;p1"/>
            <p:cNvSpPr/>
            <p:nvPr/>
          </p:nvSpPr>
          <p:spPr>
            <a:xfrm>
              <a:off x="9266109" y="4709329"/>
              <a:ext cx="85725" cy="34310"/>
            </a:xfrm>
            <a:custGeom>
              <a:rect b="b" l="l" r="r" t="t"/>
              <a:pathLst>
                <a:path extrusionOk="0" h="34310" w="85725">
                  <a:moveTo>
                    <a:pt x="68866" y="21"/>
                  </a:moveTo>
                  <a:lnTo>
                    <a:pt x="16670" y="497"/>
                  </a:lnTo>
                  <a:cubicBezTo>
                    <a:pt x="7430" y="497"/>
                    <a:pt x="-94" y="8117"/>
                    <a:pt x="1" y="17547"/>
                  </a:cubicBezTo>
                  <a:cubicBezTo>
                    <a:pt x="96" y="26881"/>
                    <a:pt x="7621" y="34310"/>
                    <a:pt x="16765" y="34310"/>
                  </a:cubicBezTo>
                  <a:cubicBezTo>
                    <a:pt x="16765" y="34310"/>
                    <a:pt x="16765" y="34310"/>
                    <a:pt x="16860" y="34310"/>
                  </a:cubicBezTo>
                  <a:lnTo>
                    <a:pt x="69057" y="33834"/>
                  </a:lnTo>
                  <a:cubicBezTo>
                    <a:pt x="78296" y="33834"/>
                    <a:pt x="85726" y="26214"/>
                    <a:pt x="85726" y="16785"/>
                  </a:cubicBezTo>
                  <a:cubicBezTo>
                    <a:pt x="85726" y="7355"/>
                    <a:pt x="78391" y="-456"/>
                    <a:pt x="68866" y="21"/>
                  </a:cubicBezTo>
                  <a:close/>
                </a:path>
              </a:pathLst>
            </a:custGeom>
            <a:solidFill>
              <a:srgbClr val="FFFFFF">
                <a:alpha val="1573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81" name="Google Shape;181;p1"/>
            <p:cNvSpPr/>
            <p:nvPr/>
          </p:nvSpPr>
          <p:spPr>
            <a:xfrm>
              <a:off x="9191860" y="4881963"/>
              <a:ext cx="74298" cy="65130"/>
            </a:xfrm>
            <a:custGeom>
              <a:rect b="b" l="l" r="r" t="t"/>
              <a:pathLst>
                <a:path extrusionOk="0" h="65130" w="74298">
                  <a:moveTo>
                    <a:pt x="67963" y="35603"/>
                  </a:moveTo>
                  <a:lnTo>
                    <a:pt x="27196" y="3599"/>
                  </a:lnTo>
                  <a:cubicBezTo>
                    <a:pt x="19957" y="-2116"/>
                    <a:pt x="9480" y="-877"/>
                    <a:pt x="3669" y="6266"/>
                  </a:cubicBezTo>
                  <a:cubicBezTo>
                    <a:pt x="-2141" y="13410"/>
                    <a:pt x="-903" y="23792"/>
                    <a:pt x="6336" y="29507"/>
                  </a:cubicBezTo>
                  <a:lnTo>
                    <a:pt x="47103" y="61511"/>
                  </a:lnTo>
                  <a:cubicBezTo>
                    <a:pt x="50151" y="63892"/>
                    <a:pt x="53771" y="65131"/>
                    <a:pt x="57485" y="65131"/>
                  </a:cubicBezTo>
                  <a:cubicBezTo>
                    <a:pt x="62343" y="65131"/>
                    <a:pt x="67296" y="63035"/>
                    <a:pt x="70630" y="58844"/>
                  </a:cubicBezTo>
                  <a:cubicBezTo>
                    <a:pt x="76440" y="51700"/>
                    <a:pt x="75202" y="41318"/>
                    <a:pt x="67963" y="35603"/>
                  </a:cubicBezTo>
                  <a:close/>
                </a:path>
              </a:pathLst>
            </a:custGeom>
            <a:solidFill>
              <a:srgbClr val="FFFFFF">
                <a:alpha val="1573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grpSp>
        <p:nvGrpSpPr>
          <p:cNvPr id="182" name="Google Shape;182;p1"/>
          <p:cNvGrpSpPr/>
          <p:nvPr/>
        </p:nvGrpSpPr>
        <p:grpSpPr>
          <a:xfrm rot="816607">
            <a:off x="5044825" y="4764125"/>
            <a:ext cx="715862" cy="804296"/>
            <a:chOff x="6479476" y="1449514"/>
            <a:chExt cx="954404" cy="1072133"/>
          </a:xfrm>
        </p:grpSpPr>
        <p:sp>
          <p:nvSpPr>
            <p:cNvPr id="183" name="Google Shape;183;p1"/>
            <p:cNvSpPr/>
            <p:nvPr/>
          </p:nvSpPr>
          <p:spPr>
            <a:xfrm>
              <a:off x="6479476" y="1449514"/>
              <a:ext cx="954404" cy="1072133"/>
            </a:xfrm>
            <a:custGeom>
              <a:rect b="b" l="l" r="r" t="t"/>
              <a:pathLst>
                <a:path extrusionOk="0" h="1072133" w="954404">
                  <a:moveTo>
                    <a:pt x="917924" y="669798"/>
                  </a:moveTo>
                  <a:lnTo>
                    <a:pt x="869823" y="669798"/>
                  </a:lnTo>
                  <a:lnTo>
                    <a:pt x="869823" y="217837"/>
                  </a:lnTo>
                  <a:cubicBezTo>
                    <a:pt x="869823" y="156305"/>
                    <a:pt x="819722" y="106299"/>
                    <a:pt x="758190" y="106299"/>
                  </a:cubicBezTo>
                  <a:lnTo>
                    <a:pt x="613981" y="106299"/>
                  </a:lnTo>
                  <a:cubicBezTo>
                    <a:pt x="595313" y="97155"/>
                    <a:pt x="575691" y="89821"/>
                    <a:pt x="555498" y="84487"/>
                  </a:cubicBezTo>
                  <a:lnTo>
                    <a:pt x="555498" y="45625"/>
                  </a:lnTo>
                  <a:cubicBezTo>
                    <a:pt x="555498" y="20479"/>
                    <a:pt x="535210" y="0"/>
                    <a:pt x="510254" y="0"/>
                  </a:cubicBezTo>
                  <a:lnTo>
                    <a:pt x="444151" y="0"/>
                  </a:lnTo>
                  <a:cubicBezTo>
                    <a:pt x="419195" y="0"/>
                    <a:pt x="398907" y="20479"/>
                    <a:pt x="398907" y="45625"/>
                  </a:cubicBezTo>
                  <a:lnTo>
                    <a:pt x="398907" y="84392"/>
                  </a:lnTo>
                  <a:cubicBezTo>
                    <a:pt x="378523" y="89630"/>
                    <a:pt x="358712" y="96965"/>
                    <a:pt x="339852" y="106299"/>
                  </a:cubicBezTo>
                  <a:lnTo>
                    <a:pt x="196215" y="106299"/>
                  </a:lnTo>
                  <a:cubicBezTo>
                    <a:pt x="134588" y="106299"/>
                    <a:pt x="84582" y="156401"/>
                    <a:pt x="84582" y="217837"/>
                  </a:cubicBezTo>
                  <a:lnTo>
                    <a:pt x="84582" y="669798"/>
                  </a:lnTo>
                  <a:lnTo>
                    <a:pt x="36576" y="669798"/>
                  </a:lnTo>
                  <a:cubicBezTo>
                    <a:pt x="16383" y="669798"/>
                    <a:pt x="0" y="686276"/>
                    <a:pt x="0" y="706469"/>
                  </a:cubicBezTo>
                  <a:lnTo>
                    <a:pt x="0" y="973360"/>
                  </a:lnTo>
                  <a:cubicBezTo>
                    <a:pt x="0" y="1027843"/>
                    <a:pt x="44291" y="1072134"/>
                    <a:pt x="98679" y="1072134"/>
                  </a:cubicBezTo>
                  <a:lnTo>
                    <a:pt x="246126" y="1072134"/>
                  </a:lnTo>
                  <a:lnTo>
                    <a:pt x="708279" y="1072134"/>
                  </a:lnTo>
                  <a:lnTo>
                    <a:pt x="855916" y="1072134"/>
                  </a:lnTo>
                  <a:cubicBezTo>
                    <a:pt x="910304" y="1072134"/>
                    <a:pt x="954500" y="1027843"/>
                    <a:pt x="954405" y="973360"/>
                  </a:cubicBezTo>
                  <a:lnTo>
                    <a:pt x="954405" y="706469"/>
                  </a:lnTo>
                  <a:cubicBezTo>
                    <a:pt x="954405" y="686276"/>
                    <a:pt x="938022" y="669798"/>
                    <a:pt x="917924" y="669798"/>
                  </a:cubicBezTo>
                  <a:close/>
                  <a:moveTo>
                    <a:pt x="758190" y="136112"/>
                  </a:moveTo>
                  <a:cubicBezTo>
                    <a:pt x="803434" y="136112"/>
                    <a:pt x="840200" y="172784"/>
                    <a:pt x="840200" y="217932"/>
                  </a:cubicBezTo>
                  <a:lnTo>
                    <a:pt x="840200" y="669798"/>
                  </a:lnTo>
                  <a:lnTo>
                    <a:pt x="840200" y="699611"/>
                  </a:lnTo>
                  <a:lnTo>
                    <a:pt x="840200" y="841629"/>
                  </a:lnTo>
                  <a:lnTo>
                    <a:pt x="824484" y="699611"/>
                  </a:lnTo>
                  <a:lnTo>
                    <a:pt x="821150" y="669798"/>
                  </a:lnTo>
                  <a:lnTo>
                    <a:pt x="798862" y="468725"/>
                  </a:lnTo>
                  <a:cubicBezTo>
                    <a:pt x="797052" y="452533"/>
                    <a:pt x="795814" y="435769"/>
                    <a:pt x="794575" y="419481"/>
                  </a:cubicBezTo>
                  <a:cubicBezTo>
                    <a:pt x="792194" y="387382"/>
                    <a:pt x="789718" y="354140"/>
                    <a:pt x="783050" y="322326"/>
                  </a:cubicBezTo>
                  <a:cubicBezTo>
                    <a:pt x="777430" y="295751"/>
                    <a:pt x="768287" y="269843"/>
                    <a:pt x="755999" y="245554"/>
                  </a:cubicBezTo>
                  <a:cubicBezTo>
                    <a:pt x="733806" y="201740"/>
                    <a:pt x="701516" y="164497"/>
                    <a:pt x="662940" y="136112"/>
                  </a:cubicBezTo>
                  <a:lnTo>
                    <a:pt x="758190" y="136112"/>
                  </a:lnTo>
                  <a:close/>
                  <a:moveTo>
                    <a:pt x="135446" y="918782"/>
                  </a:moveTo>
                  <a:lnTo>
                    <a:pt x="159734" y="699611"/>
                  </a:lnTo>
                  <a:lnTo>
                    <a:pt x="163068" y="669798"/>
                  </a:lnTo>
                  <a:lnTo>
                    <a:pt x="181927" y="499586"/>
                  </a:lnTo>
                  <a:cubicBezTo>
                    <a:pt x="183261" y="487680"/>
                    <a:pt x="184785" y="475679"/>
                    <a:pt x="186309" y="463868"/>
                  </a:cubicBezTo>
                  <a:cubicBezTo>
                    <a:pt x="189833" y="436436"/>
                    <a:pt x="193453" y="408051"/>
                    <a:pt x="194596" y="379571"/>
                  </a:cubicBezTo>
                  <a:cubicBezTo>
                    <a:pt x="195643" y="350615"/>
                    <a:pt x="200025" y="324803"/>
                    <a:pt x="207740" y="300704"/>
                  </a:cubicBezTo>
                  <a:cubicBezTo>
                    <a:pt x="223647" y="251079"/>
                    <a:pt x="252984" y="206788"/>
                    <a:pt x="292513" y="172593"/>
                  </a:cubicBezTo>
                  <a:cubicBezTo>
                    <a:pt x="309086" y="158305"/>
                    <a:pt x="327184" y="146114"/>
                    <a:pt x="346329" y="136112"/>
                  </a:cubicBezTo>
                  <a:cubicBezTo>
                    <a:pt x="363093" y="127349"/>
                    <a:pt x="380714" y="120301"/>
                    <a:pt x="398907" y="115062"/>
                  </a:cubicBezTo>
                  <a:cubicBezTo>
                    <a:pt x="408622" y="112300"/>
                    <a:pt x="418433" y="110014"/>
                    <a:pt x="428434" y="108299"/>
                  </a:cubicBezTo>
                  <a:cubicBezTo>
                    <a:pt x="432911" y="107442"/>
                    <a:pt x="437388" y="106775"/>
                    <a:pt x="441865" y="106299"/>
                  </a:cubicBezTo>
                  <a:cubicBezTo>
                    <a:pt x="453485" y="104775"/>
                    <a:pt x="465296" y="104013"/>
                    <a:pt x="477202" y="104013"/>
                  </a:cubicBezTo>
                  <a:cubicBezTo>
                    <a:pt x="489013" y="104013"/>
                    <a:pt x="500824" y="104775"/>
                    <a:pt x="512350" y="106299"/>
                  </a:cubicBezTo>
                  <a:cubicBezTo>
                    <a:pt x="516922" y="106870"/>
                    <a:pt x="521494" y="107537"/>
                    <a:pt x="525971" y="108394"/>
                  </a:cubicBezTo>
                  <a:cubicBezTo>
                    <a:pt x="535972" y="110204"/>
                    <a:pt x="545878" y="112490"/>
                    <a:pt x="555498" y="115348"/>
                  </a:cubicBezTo>
                  <a:cubicBezTo>
                    <a:pt x="573310" y="120587"/>
                    <a:pt x="590550" y="127540"/>
                    <a:pt x="606933" y="136112"/>
                  </a:cubicBezTo>
                  <a:cubicBezTo>
                    <a:pt x="658749" y="162973"/>
                    <a:pt x="702278" y="205645"/>
                    <a:pt x="729329" y="258985"/>
                  </a:cubicBezTo>
                  <a:cubicBezTo>
                    <a:pt x="740473" y="280892"/>
                    <a:pt x="748760" y="304324"/>
                    <a:pt x="753808" y="328422"/>
                  </a:cubicBezTo>
                  <a:cubicBezTo>
                    <a:pt x="760095" y="358331"/>
                    <a:pt x="762476" y="390620"/>
                    <a:pt x="764857" y="421767"/>
                  </a:cubicBezTo>
                  <a:cubicBezTo>
                    <a:pt x="766096" y="438245"/>
                    <a:pt x="767334" y="455390"/>
                    <a:pt x="769239" y="471964"/>
                  </a:cubicBezTo>
                  <a:lnTo>
                    <a:pt x="791147" y="669798"/>
                  </a:lnTo>
                  <a:lnTo>
                    <a:pt x="794480" y="699611"/>
                  </a:lnTo>
                  <a:lnTo>
                    <a:pt x="818769" y="918782"/>
                  </a:lnTo>
                  <a:cubicBezTo>
                    <a:pt x="822293" y="950214"/>
                    <a:pt x="812292" y="981742"/>
                    <a:pt x="791147" y="1005364"/>
                  </a:cubicBezTo>
                  <a:cubicBezTo>
                    <a:pt x="786765" y="1010317"/>
                    <a:pt x="781907" y="1014794"/>
                    <a:pt x="776764" y="1018794"/>
                  </a:cubicBezTo>
                  <a:cubicBezTo>
                    <a:pt x="770763" y="1020128"/>
                    <a:pt x="764572" y="1020890"/>
                    <a:pt x="758190" y="1020890"/>
                  </a:cubicBezTo>
                  <a:lnTo>
                    <a:pt x="196215" y="1020890"/>
                  </a:lnTo>
                  <a:cubicBezTo>
                    <a:pt x="189738" y="1020890"/>
                    <a:pt x="183356" y="1020128"/>
                    <a:pt x="177355" y="1018699"/>
                  </a:cubicBezTo>
                  <a:cubicBezTo>
                    <a:pt x="172212" y="1014698"/>
                    <a:pt x="167449" y="1010317"/>
                    <a:pt x="163068" y="1005364"/>
                  </a:cubicBezTo>
                  <a:cubicBezTo>
                    <a:pt x="142113" y="981837"/>
                    <a:pt x="132016" y="950214"/>
                    <a:pt x="135446" y="918782"/>
                  </a:cubicBezTo>
                  <a:close/>
                  <a:moveTo>
                    <a:pt x="428434" y="45625"/>
                  </a:moveTo>
                  <a:cubicBezTo>
                    <a:pt x="428434" y="36862"/>
                    <a:pt x="435483" y="29718"/>
                    <a:pt x="444151" y="29718"/>
                  </a:cubicBezTo>
                  <a:lnTo>
                    <a:pt x="510254" y="29718"/>
                  </a:lnTo>
                  <a:cubicBezTo>
                    <a:pt x="518922" y="29718"/>
                    <a:pt x="525971" y="36862"/>
                    <a:pt x="525971" y="45625"/>
                  </a:cubicBezTo>
                  <a:lnTo>
                    <a:pt x="525971" y="78200"/>
                  </a:lnTo>
                  <a:cubicBezTo>
                    <a:pt x="509968" y="75629"/>
                    <a:pt x="493776" y="74295"/>
                    <a:pt x="477393" y="74295"/>
                  </a:cubicBezTo>
                  <a:cubicBezTo>
                    <a:pt x="460915" y="74295"/>
                    <a:pt x="444532" y="75629"/>
                    <a:pt x="428434" y="78200"/>
                  </a:cubicBezTo>
                  <a:lnTo>
                    <a:pt x="428434" y="45625"/>
                  </a:lnTo>
                  <a:close/>
                  <a:moveTo>
                    <a:pt x="114205" y="217932"/>
                  </a:moveTo>
                  <a:cubicBezTo>
                    <a:pt x="114205" y="172784"/>
                    <a:pt x="150971" y="136112"/>
                    <a:pt x="196215" y="136112"/>
                  </a:cubicBezTo>
                  <a:lnTo>
                    <a:pt x="291084" y="136112"/>
                  </a:lnTo>
                  <a:cubicBezTo>
                    <a:pt x="284988" y="140494"/>
                    <a:pt x="279082" y="145161"/>
                    <a:pt x="273367" y="150114"/>
                  </a:cubicBezTo>
                  <a:cubicBezTo>
                    <a:pt x="229552" y="187928"/>
                    <a:pt x="197167" y="236887"/>
                    <a:pt x="179641" y="291656"/>
                  </a:cubicBezTo>
                  <a:cubicBezTo>
                    <a:pt x="171069" y="318325"/>
                    <a:pt x="166402" y="346710"/>
                    <a:pt x="165068" y="378428"/>
                  </a:cubicBezTo>
                  <a:cubicBezTo>
                    <a:pt x="164021" y="405670"/>
                    <a:pt x="160401" y="433388"/>
                    <a:pt x="156972" y="460153"/>
                  </a:cubicBezTo>
                  <a:cubicBezTo>
                    <a:pt x="155353" y="472249"/>
                    <a:pt x="153924" y="484346"/>
                    <a:pt x="152495" y="496348"/>
                  </a:cubicBezTo>
                  <a:lnTo>
                    <a:pt x="133255" y="669798"/>
                  </a:lnTo>
                  <a:lnTo>
                    <a:pt x="129921" y="699611"/>
                  </a:lnTo>
                  <a:lnTo>
                    <a:pt x="114205" y="841629"/>
                  </a:lnTo>
                  <a:lnTo>
                    <a:pt x="114205" y="699611"/>
                  </a:lnTo>
                  <a:lnTo>
                    <a:pt x="114205" y="669798"/>
                  </a:lnTo>
                  <a:lnTo>
                    <a:pt x="114205" y="217932"/>
                  </a:lnTo>
                  <a:close/>
                  <a:moveTo>
                    <a:pt x="98774" y="1042607"/>
                  </a:moveTo>
                  <a:cubicBezTo>
                    <a:pt x="60674" y="1042607"/>
                    <a:pt x="29718" y="1011555"/>
                    <a:pt x="29718" y="973455"/>
                  </a:cubicBezTo>
                  <a:lnTo>
                    <a:pt x="29718" y="706565"/>
                  </a:lnTo>
                  <a:cubicBezTo>
                    <a:pt x="29718" y="702659"/>
                    <a:pt x="32861" y="699611"/>
                    <a:pt x="36671" y="699611"/>
                  </a:cubicBezTo>
                  <a:lnTo>
                    <a:pt x="84582" y="699611"/>
                  </a:lnTo>
                  <a:lnTo>
                    <a:pt x="84582" y="938975"/>
                  </a:lnTo>
                  <a:cubicBezTo>
                    <a:pt x="84582" y="986028"/>
                    <a:pt x="113919" y="1026319"/>
                    <a:pt x="155257" y="1042607"/>
                  </a:cubicBezTo>
                  <a:lnTo>
                    <a:pt x="98774" y="1042607"/>
                  </a:lnTo>
                  <a:close/>
                  <a:moveTo>
                    <a:pt x="924973" y="973455"/>
                  </a:moveTo>
                  <a:cubicBezTo>
                    <a:pt x="924973" y="1011650"/>
                    <a:pt x="894016" y="1042607"/>
                    <a:pt x="856012" y="1042607"/>
                  </a:cubicBezTo>
                  <a:lnTo>
                    <a:pt x="799243" y="1042607"/>
                  </a:lnTo>
                  <a:cubicBezTo>
                    <a:pt x="840581" y="1026319"/>
                    <a:pt x="869823" y="986028"/>
                    <a:pt x="869823" y="938975"/>
                  </a:cubicBezTo>
                  <a:lnTo>
                    <a:pt x="869823" y="699611"/>
                  </a:lnTo>
                  <a:lnTo>
                    <a:pt x="918115" y="699611"/>
                  </a:lnTo>
                  <a:cubicBezTo>
                    <a:pt x="921925" y="699611"/>
                    <a:pt x="924973" y="702755"/>
                    <a:pt x="924973" y="706565"/>
                  </a:cubicBezTo>
                  <a:lnTo>
                    <a:pt x="924973" y="973455"/>
                  </a:lnTo>
                  <a:close/>
                </a:path>
              </a:pathLst>
            </a:custGeom>
            <a:solidFill>
              <a:srgbClr val="FFFFFF">
                <a:alpha val="1573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84" name="Google Shape;184;p1"/>
            <p:cNvSpPr/>
            <p:nvPr/>
          </p:nvSpPr>
          <p:spPr>
            <a:xfrm>
              <a:off x="6705789" y="2061018"/>
              <a:ext cx="502920" cy="310895"/>
            </a:xfrm>
            <a:custGeom>
              <a:rect b="b" l="l" r="r" t="t"/>
              <a:pathLst>
                <a:path extrusionOk="0" h="310895" w="502920">
                  <a:moveTo>
                    <a:pt x="67056" y="310896"/>
                  </a:moveTo>
                  <a:lnTo>
                    <a:pt x="435674" y="310896"/>
                  </a:lnTo>
                  <a:cubicBezTo>
                    <a:pt x="472726" y="310896"/>
                    <a:pt x="502730" y="282702"/>
                    <a:pt x="502920" y="247936"/>
                  </a:cubicBezTo>
                  <a:lnTo>
                    <a:pt x="502920" y="119158"/>
                  </a:lnTo>
                  <a:lnTo>
                    <a:pt x="502920" y="118777"/>
                  </a:lnTo>
                  <a:lnTo>
                    <a:pt x="502920" y="14859"/>
                  </a:lnTo>
                  <a:cubicBezTo>
                    <a:pt x="502920" y="6668"/>
                    <a:pt x="496348" y="0"/>
                    <a:pt x="488156" y="0"/>
                  </a:cubicBezTo>
                  <a:lnTo>
                    <a:pt x="14859" y="0"/>
                  </a:lnTo>
                  <a:cubicBezTo>
                    <a:pt x="6668" y="0"/>
                    <a:pt x="0" y="6668"/>
                    <a:pt x="0" y="14859"/>
                  </a:cubicBezTo>
                  <a:lnTo>
                    <a:pt x="0" y="118777"/>
                  </a:lnTo>
                  <a:lnTo>
                    <a:pt x="0" y="119253"/>
                  </a:lnTo>
                  <a:lnTo>
                    <a:pt x="0" y="247936"/>
                  </a:lnTo>
                  <a:cubicBezTo>
                    <a:pt x="0" y="282702"/>
                    <a:pt x="30099" y="310896"/>
                    <a:pt x="67056" y="310896"/>
                  </a:cubicBezTo>
                  <a:close/>
                  <a:moveTo>
                    <a:pt x="473202" y="248031"/>
                  </a:moveTo>
                  <a:cubicBezTo>
                    <a:pt x="473202" y="266414"/>
                    <a:pt x="456438" y="281464"/>
                    <a:pt x="435769" y="281464"/>
                  </a:cubicBezTo>
                  <a:lnTo>
                    <a:pt x="67056" y="281464"/>
                  </a:lnTo>
                  <a:cubicBezTo>
                    <a:pt x="46387" y="281464"/>
                    <a:pt x="29623" y="266414"/>
                    <a:pt x="29623" y="248031"/>
                  </a:cubicBezTo>
                  <a:lnTo>
                    <a:pt x="29623" y="138303"/>
                  </a:lnTo>
                  <a:lnTo>
                    <a:pt x="213646" y="184118"/>
                  </a:lnTo>
                  <a:cubicBezTo>
                    <a:pt x="226028" y="187071"/>
                    <a:pt x="238696" y="188595"/>
                    <a:pt x="251460" y="188595"/>
                  </a:cubicBezTo>
                  <a:cubicBezTo>
                    <a:pt x="264128" y="188595"/>
                    <a:pt x="276796" y="187071"/>
                    <a:pt x="289275" y="184023"/>
                  </a:cubicBezTo>
                  <a:lnTo>
                    <a:pt x="473202" y="138208"/>
                  </a:lnTo>
                  <a:lnTo>
                    <a:pt x="473202" y="248031"/>
                  </a:lnTo>
                  <a:close/>
                  <a:moveTo>
                    <a:pt x="29528" y="29813"/>
                  </a:moveTo>
                  <a:lnTo>
                    <a:pt x="473202" y="29813"/>
                  </a:lnTo>
                  <a:lnTo>
                    <a:pt x="473202" y="107252"/>
                  </a:lnTo>
                  <a:lnTo>
                    <a:pt x="282131" y="154781"/>
                  </a:lnTo>
                  <a:cubicBezTo>
                    <a:pt x="262033" y="159734"/>
                    <a:pt x="240887" y="159734"/>
                    <a:pt x="220885" y="154781"/>
                  </a:cubicBezTo>
                  <a:lnTo>
                    <a:pt x="29528" y="107252"/>
                  </a:lnTo>
                  <a:lnTo>
                    <a:pt x="29528" y="29813"/>
                  </a:lnTo>
                  <a:close/>
                </a:path>
              </a:pathLst>
            </a:custGeom>
            <a:solidFill>
              <a:srgbClr val="FFFFFF">
                <a:alpha val="1573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85" name="Google Shape;185;p1"/>
            <p:cNvSpPr/>
            <p:nvPr/>
          </p:nvSpPr>
          <p:spPr>
            <a:xfrm>
              <a:off x="6861214" y="1725048"/>
              <a:ext cx="190928" cy="190809"/>
            </a:xfrm>
            <a:custGeom>
              <a:rect b="b" l="l" r="r" t="t"/>
              <a:pathLst>
                <a:path extrusionOk="0" h="190809" w="190928">
                  <a:moveTo>
                    <a:pt x="81939" y="185190"/>
                  </a:moveTo>
                  <a:cubicBezTo>
                    <a:pt x="85749" y="189000"/>
                    <a:pt x="90511" y="190810"/>
                    <a:pt x="95464" y="190810"/>
                  </a:cubicBezTo>
                  <a:cubicBezTo>
                    <a:pt x="100417" y="190810"/>
                    <a:pt x="105180" y="189000"/>
                    <a:pt x="108990" y="185190"/>
                  </a:cubicBezTo>
                  <a:lnTo>
                    <a:pt x="185285" y="108799"/>
                  </a:lnTo>
                  <a:cubicBezTo>
                    <a:pt x="192810" y="101370"/>
                    <a:pt x="192810" y="89273"/>
                    <a:pt x="185285" y="81748"/>
                  </a:cubicBezTo>
                  <a:lnTo>
                    <a:pt x="108990" y="5358"/>
                  </a:lnTo>
                  <a:cubicBezTo>
                    <a:pt x="101751" y="-1786"/>
                    <a:pt x="89178" y="-1786"/>
                    <a:pt x="81939" y="5358"/>
                  </a:cubicBezTo>
                  <a:lnTo>
                    <a:pt x="5643" y="81748"/>
                  </a:lnTo>
                  <a:cubicBezTo>
                    <a:pt x="-1881" y="89178"/>
                    <a:pt x="-1881" y="101275"/>
                    <a:pt x="5643" y="108799"/>
                  </a:cubicBezTo>
                  <a:lnTo>
                    <a:pt x="81939" y="185190"/>
                  </a:lnTo>
                  <a:close/>
                  <a:moveTo>
                    <a:pt x="95464" y="33647"/>
                  </a:moveTo>
                  <a:lnTo>
                    <a:pt x="156996" y="95274"/>
                  </a:lnTo>
                  <a:lnTo>
                    <a:pt x="95464" y="156901"/>
                  </a:lnTo>
                  <a:lnTo>
                    <a:pt x="33933" y="95274"/>
                  </a:lnTo>
                  <a:lnTo>
                    <a:pt x="95464" y="33647"/>
                  </a:lnTo>
                  <a:close/>
                </a:path>
              </a:pathLst>
            </a:custGeom>
            <a:solidFill>
              <a:srgbClr val="FFFFFF">
                <a:alpha val="1573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grpSp>
        <p:nvGrpSpPr>
          <p:cNvPr id="186" name="Google Shape;186;p1"/>
          <p:cNvGrpSpPr/>
          <p:nvPr/>
        </p:nvGrpSpPr>
        <p:grpSpPr>
          <a:xfrm>
            <a:off x="772988" y="2392522"/>
            <a:ext cx="989891" cy="989871"/>
            <a:chOff x="8213288" y="4257484"/>
            <a:chExt cx="1305236" cy="1305210"/>
          </a:xfrm>
        </p:grpSpPr>
        <p:sp>
          <p:nvSpPr>
            <p:cNvPr id="187" name="Google Shape;187;p1"/>
            <p:cNvSpPr/>
            <p:nvPr/>
          </p:nvSpPr>
          <p:spPr>
            <a:xfrm>
              <a:off x="8213288" y="4257484"/>
              <a:ext cx="1305236" cy="1305210"/>
            </a:xfrm>
            <a:custGeom>
              <a:rect b="b" l="l" r="r" t="t"/>
              <a:pathLst>
                <a:path extrusionOk="0" h="1305210" w="1305236">
                  <a:moveTo>
                    <a:pt x="1238369" y="828199"/>
                  </a:moveTo>
                  <a:lnTo>
                    <a:pt x="1236559" y="827532"/>
                  </a:lnTo>
                  <a:cubicBezTo>
                    <a:pt x="1206937" y="815816"/>
                    <a:pt x="1177504" y="801719"/>
                    <a:pt x="1149025" y="788099"/>
                  </a:cubicBezTo>
                  <a:cubicBezTo>
                    <a:pt x="1140453" y="784003"/>
                    <a:pt x="1131880" y="780002"/>
                    <a:pt x="1123307" y="775907"/>
                  </a:cubicBezTo>
                  <a:lnTo>
                    <a:pt x="842320" y="643604"/>
                  </a:lnTo>
                  <a:cubicBezTo>
                    <a:pt x="805268" y="626174"/>
                    <a:pt x="768215" y="608648"/>
                    <a:pt x="731068" y="591217"/>
                  </a:cubicBezTo>
                  <a:lnTo>
                    <a:pt x="726115" y="588931"/>
                  </a:lnTo>
                  <a:cubicBezTo>
                    <a:pt x="716019" y="566738"/>
                    <a:pt x="704874" y="545021"/>
                    <a:pt x="692111" y="524256"/>
                  </a:cubicBezTo>
                  <a:lnTo>
                    <a:pt x="691063" y="522637"/>
                  </a:lnTo>
                  <a:cubicBezTo>
                    <a:pt x="688300" y="518160"/>
                    <a:pt x="684300" y="511588"/>
                    <a:pt x="680014" y="503682"/>
                  </a:cubicBezTo>
                  <a:cubicBezTo>
                    <a:pt x="679728" y="502444"/>
                    <a:pt x="679252" y="501206"/>
                    <a:pt x="678680" y="499967"/>
                  </a:cubicBezTo>
                  <a:cubicBezTo>
                    <a:pt x="660392" y="464725"/>
                    <a:pt x="655154" y="432911"/>
                    <a:pt x="663060" y="405765"/>
                  </a:cubicBezTo>
                  <a:cubicBezTo>
                    <a:pt x="667631" y="390334"/>
                    <a:pt x="678299" y="377285"/>
                    <a:pt x="689634" y="363474"/>
                  </a:cubicBezTo>
                  <a:cubicBezTo>
                    <a:pt x="698302" y="352806"/>
                    <a:pt x="707255" y="341948"/>
                    <a:pt x="714304" y="328993"/>
                  </a:cubicBezTo>
                  <a:cubicBezTo>
                    <a:pt x="730020" y="300038"/>
                    <a:pt x="741545" y="269176"/>
                    <a:pt x="748689" y="237363"/>
                  </a:cubicBezTo>
                  <a:cubicBezTo>
                    <a:pt x="758595" y="192119"/>
                    <a:pt x="766120" y="107632"/>
                    <a:pt x="706970" y="48292"/>
                  </a:cubicBezTo>
                  <a:cubicBezTo>
                    <a:pt x="642676" y="-16097"/>
                    <a:pt x="538186" y="-16097"/>
                    <a:pt x="473988" y="48292"/>
                  </a:cubicBezTo>
                  <a:cubicBezTo>
                    <a:pt x="441698" y="80677"/>
                    <a:pt x="423982" y="128397"/>
                    <a:pt x="426554" y="176022"/>
                  </a:cubicBezTo>
                  <a:cubicBezTo>
                    <a:pt x="429602" y="229933"/>
                    <a:pt x="511516" y="426244"/>
                    <a:pt x="523042" y="452342"/>
                  </a:cubicBezTo>
                  <a:cubicBezTo>
                    <a:pt x="532091" y="472916"/>
                    <a:pt x="539711" y="488347"/>
                    <a:pt x="546473" y="501967"/>
                  </a:cubicBezTo>
                  <a:cubicBezTo>
                    <a:pt x="552760" y="514731"/>
                    <a:pt x="557903" y="525304"/>
                    <a:pt x="562570" y="536353"/>
                  </a:cubicBezTo>
                  <a:cubicBezTo>
                    <a:pt x="562761" y="537877"/>
                    <a:pt x="563047" y="539496"/>
                    <a:pt x="563619" y="540925"/>
                  </a:cubicBezTo>
                  <a:cubicBezTo>
                    <a:pt x="566476" y="547783"/>
                    <a:pt x="569143" y="555117"/>
                    <a:pt x="571810" y="563880"/>
                  </a:cubicBezTo>
                  <a:cubicBezTo>
                    <a:pt x="572953" y="567404"/>
                    <a:pt x="573905" y="571024"/>
                    <a:pt x="574953" y="574643"/>
                  </a:cubicBezTo>
                  <a:cubicBezTo>
                    <a:pt x="571619" y="573786"/>
                    <a:pt x="568286" y="572833"/>
                    <a:pt x="564952" y="571786"/>
                  </a:cubicBezTo>
                  <a:cubicBezTo>
                    <a:pt x="555998" y="569024"/>
                    <a:pt x="548760" y="566452"/>
                    <a:pt x="541997" y="563594"/>
                  </a:cubicBezTo>
                  <a:cubicBezTo>
                    <a:pt x="541616" y="563404"/>
                    <a:pt x="541234" y="563404"/>
                    <a:pt x="540758" y="563213"/>
                  </a:cubicBezTo>
                  <a:cubicBezTo>
                    <a:pt x="527804" y="558070"/>
                    <a:pt x="516279" y="552450"/>
                    <a:pt x="501801" y="545211"/>
                  </a:cubicBezTo>
                  <a:cubicBezTo>
                    <a:pt x="488180" y="538543"/>
                    <a:pt x="472750" y="530924"/>
                    <a:pt x="452176" y="521780"/>
                  </a:cubicBezTo>
                  <a:cubicBezTo>
                    <a:pt x="426173" y="510254"/>
                    <a:pt x="229862" y="428339"/>
                    <a:pt x="175951" y="425291"/>
                  </a:cubicBezTo>
                  <a:cubicBezTo>
                    <a:pt x="128421" y="422719"/>
                    <a:pt x="80606" y="440436"/>
                    <a:pt x="48220" y="472726"/>
                  </a:cubicBezTo>
                  <a:cubicBezTo>
                    <a:pt x="-16073" y="537019"/>
                    <a:pt x="-16073" y="641604"/>
                    <a:pt x="48220" y="705802"/>
                  </a:cubicBezTo>
                  <a:cubicBezTo>
                    <a:pt x="86320" y="743807"/>
                    <a:pt x="134898" y="754285"/>
                    <a:pt x="176808" y="754285"/>
                  </a:cubicBezTo>
                  <a:cubicBezTo>
                    <a:pt x="200049" y="754285"/>
                    <a:pt x="221290" y="751141"/>
                    <a:pt x="237673" y="747427"/>
                  </a:cubicBezTo>
                  <a:cubicBezTo>
                    <a:pt x="269391" y="740283"/>
                    <a:pt x="300252" y="728758"/>
                    <a:pt x="329303" y="713041"/>
                  </a:cubicBezTo>
                  <a:cubicBezTo>
                    <a:pt x="342162" y="705898"/>
                    <a:pt x="353116" y="696944"/>
                    <a:pt x="363594" y="688372"/>
                  </a:cubicBezTo>
                  <a:cubicBezTo>
                    <a:pt x="377404" y="677037"/>
                    <a:pt x="390454" y="666369"/>
                    <a:pt x="405885" y="661797"/>
                  </a:cubicBezTo>
                  <a:cubicBezTo>
                    <a:pt x="433031" y="653891"/>
                    <a:pt x="464844" y="659130"/>
                    <a:pt x="499992" y="677418"/>
                  </a:cubicBezTo>
                  <a:cubicBezTo>
                    <a:pt x="500277" y="677608"/>
                    <a:pt x="500658" y="677894"/>
                    <a:pt x="500944" y="677990"/>
                  </a:cubicBezTo>
                  <a:cubicBezTo>
                    <a:pt x="510754" y="683133"/>
                    <a:pt x="518565" y="687991"/>
                    <a:pt x="523804" y="691229"/>
                  </a:cubicBezTo>
                  <a:lnTo>
                    <a:pt x="525328" y="692182"/>
                  </a:lnTo>
                  <a:cubicBezTo>
                    <a:pt x="545711" y="704755"/>
                    <a:pt x="567047" y="715804"/>
                    <a:pt x="588955" y="725805"/>
                  </a:cubicBezTo>
                  <a:cubicBezTo>
                    <a:pt x="607148" y="764476"/>
                    <a:pt x="625436" y="803243"/>
                    <a:pt x="643628" y="841724"/>
                  </a:cubicBezTo>
                  <a:lnTo>
                    <a:pt x="775931" y="1123093"/>
                  </a:lnTo>
                  <a:cubicBezTo>
                    <a:pt x="779931" y="1131665"/>
                    <a:pt x="784027" y="1140238"/>
                    <a:pt x="788123" y="1148715"/>
                  </a:cubicBezTo>
                  <a:cubicBezTo>
                    <a:pt x="801744" y="1177290"/>
                    <a:pt x="815840" y="1206817"/>
                    <a:pt x="827461" y="1236535"/>
                  </a:cubicBezTo>
                  <a:lnTo>
                    <a:pt x="828223" y="1238345"/>
                  </a:lnTo>
                  <a:cubicBezTo>
                    <a:pt x="836509" y="1259205"/>
                    <a:pt x="854607" y="1305211"/>
                    <a:pt x="890231" y="1305211"/>
                  </a:cubicBezTo>
                  <a:cubicBezTo>
                    <a:pt x="894612" y="1305211"/>
                    <a:pt x="899184" y="1304544"/>
                    <a:pt x="903947" y="1303020"/>
                  </a:cubicBezTo>
                  <a:cubicBezTo>
                    <a:pt x="932141" y="1294352"/>
                    <a:pt x="942618" y="1261586"/>
                    <a:pt x="932045" y="1215295"/>
                  </a:cubicBezTo>
                  <a:cubicBezTo>
                    <a:pt x="917091" y="1149191"/>
                    <a:pt x="895755" y="1083374"/>
                    <a:pt x="875086" y="1019556"/>
                  </a:cubicBezTo>
                  <a:cubicBezTo>
                    <a:pt x="867752" y="996791"/>
                    <a:pt x="860322" y="974122"/>
                    <a:pt x="853369" y="951548"/>
                  </a:cubicBezTo>
                  <a:cubicBezTo>
                    <a:pt x="847368" y="932402"/>
                    <a:pt x="841367" y="913066"/>
                    <a:pt x="835176" y="894016"/>
                  </a:cubicBezTo>
                  <a:cubicBezTo>
                    <a:pt x="825365" y="863251"/>
                    <a:pt x="815936" y="834199"/>
                    <a:pt x="806506" y="806387"/>
                  </a:cubicBezTo>
                  <a:cubicBezTo>
                    <a:pt x="834319" y="815721"/>
                    <a:pt x="863465" y="825246"/>
                    <a:pt x="894517" y="835152"/>
                  </a:cubicBezTo>
                  <a:cubicBezTo>
                    <a:pt x="913472" y="841153"/>
                    <a:pt x="932712" y="847249"/>
                    <a:pt x="951857" y="853249"/>
                  </a:cubicBezTo>
                  <a:cubicBezTo>
                    <a:pt x="974432" y="860298"/>
                    <a:pt x="997006" y="867632"/>
                    <a:pt x="1019770" y="874966"/>
                  </a:cubicBezTo>
                  <a:cubicBezTo>
                    <a:pt x="1083493" y="895731"/>
                    <a:pt x="1149311" y="916972"/>
                    <a:pt x="1215224" y="931926"/>
                  </a:cubicBezTo>
                  <a:cubicBezTo>
                    <a:pt x="1227130" y="934783"/>
                    <a:pt x="1238084" y="936022"/>
                    <a:pt x="1247990" y="936022"/>
                  </a:cubicBezTo>
                  <a:cubicBezTo>
                    <a:pt x="1262372" y="936022"/>
                    <a:pt x="1274469" y="933259"/>
                    <a:pt x="1283804" y="927830"/>
                  </a:cubicBezTo>
                  <a:cubicBezTo>
                    <a:pt x="1293138" y="922496"/>
                    <a:pt x="1299806" y="914495"/>
                    <a:pt x="1303044" y="904018"/>
                  </a:cubicBezTo>
                  <a:cubicBezTo>
                    <a:pt x="1316855" y="859060"/>
                    <a:pt x="1261801" y="837438"/>
                    <a:pt x="1238369" y="828199"/>
                  </a:cubicBezTo>
                  <a:close/>
                  <a:moveTo>
                    <a:pt x="461225" y="174212"/>
                  </a:moveTo>
                  <a:cubicBezTo>
                    <a:pt x="459129" y="136398"/>
                    <a:pt x="473131" y="98584"/>
                    <a:pt x="498372" y="73152"/>
                  </a:cubicBezTo>
                  <a:cubicBezTo>
                    <a:pt x="523613" y="47815"/>
                    <a:pt x="556951" y="35052"/>
                    <a:pt x="590193" y="35052"/>
                  </a:cubicBezTo>
                  <a:cubicBezTo>
                    <a:pt x="623531" y="35052"/>
                    <a:pt x="656677" y="47625"/>
                    <a:pt x="681728" y="73152"/>
                  </a:cubicBezTo>
                  <a:cubicBezTo>
                    <a:pt x="729163" y="120682"/>
                    <a:pt x="722400" y="191929"/>
                    <a:pt x="714113" y="230029"/>
                  </a:cubicBezTo>
                  <a:cubicBezTo>
                    <a:pt x="707732" y="258604"/>
                    <a:pt x="697349" y="286322"/>
                    <a:pt x="683253" y="312515"/>
                  </a:cubicBezTo>
                  <a:cubicBezTo>
                    <a:pt x="677823" y="322421"/>
                    <a:pt x="670298" y="331660"/>
                    <a:pt x="662297" y="341376"/>
                  </a:cubicBezTo>
                  <a:cubicBezTo>
                    <a:pt x="649248" y="357283"/>
                    <a:pt x="635723" y="373761"/>
                    <a:pt x="629245" y="396145"/>
                  </a:cubicBezTo>
                  <a:cubicBezTo>
                    <a:pt x="620292" y="427006"/>
                    <a:pt x="623435" y="460819"/>
                    <a:pt x="638485" y="497205"/>
                  </a:cubicBezTo>
                  <a:lnTo>
                    <a:pt x="590193" y="512731"/>
                  </a:lnTo>
                  <a:cubicBezTo>
                    <a:pt x="586288" y="504254"/>
                    <a:pt x="582192" y="495872"/>
                    <a:pt x="577620" y="486537"/>
                  </a:cubicBezTo>
                  <a:cubicBezTo>
                    <a:pt x="571143" y="473202"/>
                    <a:pt x="563619" y="458152"/>
                    <a:pt x="554760" y="438340"/>
                  </a:cubicBezTo>
                  <a:cubicBezTo>
                    <a:pt x="528567" y="379285"/>
                    <a:pt x="463511" y="213741"/>
                    <a:pt x="461225" y="174212"/>
                  </a:cubicBezTo>
                  <a:close/>
                  <a:moveTo>
                    <a:pt x="395883" y="628459"/>
                  </a:moveTo>
                  <a:cubicBezTo>
                    <a:pt x="373499" y="635032"/>
                    <a:pt x="357021" y="648652"/>
                    <a:pt x="341114" y="661702"/>
                  </a:cubicBezTo>
                  <a:cubicBezTo>
                    <a:pt x="331304" y="669703"/>
                    <a:pt x="322159" y="677227"/>
                    <a:pt x="312254" y="682657"/>
                  </a:cubicBezTo>
                  <a:cubicBezTo>
                    <a:pt x="286060" y="696754"/>
                    <a:pt x="258342" y="707136"/>
                    <a:pt x="229862" y="713518"/>
                  </a:cubicBezTo>
                  <a:cubicBezTo>
                    <a:pt x="191667" y="721900"/>
                    <a:pt x="120420" y="728663"/>
                    <a:pt x="72986" y="681228"/>
                  </a:cubicBezTo>
                  <a:cubicBezTo>
                    <a:pt x="22313" y="630650"/>
                    <a:pt x="22313" y="548259"/>
                    <a:pt x="72986" y="497681"/>
                  </a:cubicBezTo>
                  <a:cubicBezTo>
                    <a:pt x="96798" y="474059"/>
                    <a:pt x="131374" y="460248"/>
                    <a:pt x="166617" y="460248"/>
                  </a:cubicBezTo>
                  <a:cubicBezTo>
                    <a:pt x="169093" y="460248"/>
                    <a:pt x="171474" y="460343"/>
                    <a:pt x="173950" y="460439"/>
                  </a:cubicBezTo>
                  <a:cubicBezTo>
                    <a:pt x="213575" y="462629"/>
                    <a:pt x="378929" y="527780"/>
                    <a:pt x="437888" y="553879"/>
                  </a:cubicBezTo>
                  <a:cubicBezTo>
                    <a:pt x="457701" y="562737"/>
                    <a:pt x="472845" y="570166"/>
                    <a:pt x="486085" y="576739"/>
                  </a:cubicBezTo>
                  <a:cubicBezTo>
                    <a:pt x="495515" y="581406"/>
                    <a:pt x="504182" y="585597"/>
                    <a:pt x="512850" y="589598"/>
                  </a:cubicBezTo>
                  <a:lnTo>
                    <a:pt x="497324" y="637794"/>
                  </a:lnTo>
                  <a:cubicBezTo>
                    <a:pt x="460939" y="622649"/>
                    <a:pt x="426839" y="619506"/>
                    <a:pt x="395883" y="628459"/>
                  </a:cubicBezTo>
                  <a:close/>
                  <a:moveTo>
                    <a:pt x="541997" y="661416"/>
                  </a:moveTo>
                  <a:cubicBezTo>
                    <a:pt x="538949" y="659511"/>
                    <a:pt x="534758" y="656939"/>
                    <a:pt x="529804" y="653987"/>
                  </a:cubicBezTo>
                  <a:lnTo>
                    <a:pt x="546188" y="602742"/>
                  </a:lnTo>
                  <a:cubicBezTo>
                    <a:pt x="548854" y="603694"/>
                    <a:pt x="551617" y="604552"/>
                    <a:pt x="554474" y="605504"/>
                  </a:cubicBezTo>
                  <a:cubicBezTo>
                    <a:pt x="563713" y="608362"/>
                    <a:pt x="573144" y="610743"/>
                    <a:pt x="582763" y="612839"/>
                  </a:cubicBezTo>
                  <a:cubicBezTo>
                    <a:pt x="586193" y="636175"/>
                    <a:pt x="587145" y="660368"/>
                    <a:pt x="585811" y="685419"/>
                  </a:cubicBezTo>
                  <a:cubicBezTo>
                    <a:pt x="571238" y="678275"/>
                    <a:pt x="557142" y="670560"/>
                    <a:pt x="543520" y="662273"/>
                  </a:cubicBezTo>
                  <a:lnTo>
                    <a:pt x="541997" y="661416"/>
                  </a:lnTo>
                  <a:close/>
                  <a:moveTo>
                    <a:pt x="802124" y="904970"/>
                  </a:moveTo>
                  <a:cubicBezTo>
                    <a:pt x="808220" y="923925"/>
                    <a:pt x="814126" y="943070"/>
                    <a:pt x="820127" y="962120"/>
                  </a:cubicBezTo>
                  <a:cubicBezTo>
                    <a:pt x="827175" y="984885"/>
                    <a:pt x="834604" y="1007650"/>
                    <a:pt x="842034" y="1030510"/>
                  </a:cubicBezTo>
                  <a:cubicBezTo>
                    <a:pt x="862418" y="1093660"/>
                    <a:pt x="883468" y="1158812"/>
                    <a:pt x="898136" y="1223200"/>
                  </a:cubicBezTo>
                  <a:cubicBezTo>
                    <a:pt x="898136" y="1223391"/>
                    <a:pt x="898136" y="1223391"/>
                    <a:pt x="898136" y="1223391"/>
                  </a:cubicBezTo>
                  <a:cubicBezTo>
                    <a:pt x="902804" y="1243584"/>
                    <a:pt x="902518" y="1267111"/>
                    <a:pt x="894041" y="1269683"/>
                  </a:cubicBezTo>
                  <a:cubicBezTo>
                    <a:pt x="880134" y="1273969"/>
                    <a:pt x="866227" y="1238822"/>
                    <a:pt x="861084" y="1225582"/>
                  </a:cubicBezTo>
                  <a:lnTo>
                    <a:pt x="860322" y="1223963"/>
                  </a:lnTo>
                  <a:cubicBezTo>
                    <a:pt x="848226" y="1193006"/>
                    <a:pt x="833843" y="1162907"/>
                    <a:pt x="819936" y="1133761"/>
                  </a:cubicBezTo>
                  <a:cubicBezTo>
                    <a:pt x="815840" y="1125283"/>
                    <a:pt x="811745" y="1116901"/>
                    <a:pt x="807744" y="1108329"/>
                  </a:cubicBezTo>
                  <a:lnTo>
                    <a:pt x="675442" y="826960"/>
                  </a:lnTo>
                  <a:cubicBezTo>
                    <a:pt x="662774" y="800195"/>
                    <a:pt x="650105" y="773240"/>
                    <a:pt x="637437" y="746379"/>
                  </a:cubicBezTo>
                  <a:cubicBezTo>
                    <a:pt x="631436" y="733520"/>
                    <a:pt x="625340" y="720662"/>
                    <a:pt x="619244" y="707803"/>
                  </a:cubicBezTo>
                  <a:cubicBezTo>
                    <a:pt x="619435" y="705612"/>
                    <a:pt x="619626" y="703421"/>
                    <a:pt x="619816" y="701231"/>
                  </a:cubicBezTo>
                  <a:cubicBezTo>
                    <a:pt x="622292" y="672846"/>
                    <a:pt x="621911" y="645319"/>
                    <a:pt x="618863" y="618744"/>
                  </a:cubicBezTo>
                  <a:cubicBezTo>
                    <a:pt x="617530" y="606552"/>
                    <a:pt x="615529" y="594455"/>
                    <a:pt x="613053" y="582740"/>
                  </a:cubicBezTo>
                  <a:cubicBezTo>
                    <a:pt x="610958" y="572929"/>
                    <a:pt x="608576" y="563404"/>
                    <a:pt x="605719" y="553974"/>
                  </a:cubicBezTo>
                  <a:cubicBezTo>
                    <a:pt x="604767" y="551116"/>
                    <a:pt x="604004" y="548449"/>
                    <a:pt x="603052" y="545782"/>
                  </a:cubicBezTo>
                  <a:lnTo>
                    <a:pt x="654391" y="529304"/>
                  </a:lnTo>
                  <a:cubicBezTo>
                    <a:pt x="657154" y="534067"/>
                    <a:pt x="659630" y="538163"/>
                    <a:pt x="661631" y="541306"/>
                  </a:cubicBezTo>
                  <a:lnTo>
                    <a:pt x="662583" y="542830"/>
                  </a:lnTo>
                  <a:cubicBezTo>
                    <a:pt x="670965" y="556736"/>
                    <a:pt x="678775" y="571119"/>
                    <a:pt x="686015" y="585883"/>
                  </a:cubicBezTo>
                  <a:cubicBezTo>
                    <a:pt x="691539" y="597027"/>
                    <a:pt x="696683" y="608362"/>
                    <a:pt x="701636" y="619887"/>
                  </a:cubicBezTo>
                  <a:cubicBezTo>
                    <a:pt x="718495" y="658749"/>
                    <a:pt x="732592" y="699230"/>
                    <a:pt x="746498" y="738949"/>
                  </a:cubicBezTo>
                  <a:lnTo>
                    <a:pt x="750499" y="750284"/>
                  </a:lnTo>
                  <a:lnTo>
                    <a:pt x="754119" y="760571"/>
                  </a:lnTo>
                  <a:cubicBezTo>
                    <a:pt x="757738" y="770954"/>
                    <a:pt x="761452" y="781526"/>
                    <a:pt x="765072" y="792290"/>
                  </a:cubicBezTo>
                  <a:cubicBezTo>
                    <a:pt x="777074" y="827627"/>
                    <a:pt x="789266" y="864775"/>
                    <a:pt x="802124" y="904970"/>
                  </a:cubicBezTo>
                  <a:close/>
                  <a:moveTo>
                    <a:pt x="1269516" y="894016"/>
                  </a:moveTo>
                  <a:cubicBezTo>
                    <a:pt x="1266849" y="902589"/>
                    <a:pt x="1243322" y="902780"/>
                    <a:pt x="1223034" y="898112"/>
                  </a:cubicBezTo>
                  <a:cubicBezTo>
                    <a:pt x="1158645" y="883539"/>
                    <a:pt x="1093589" y="862489"/>
                    <a:pt x="1030629" y="842010"/>
                  </a:cubicBezTo>
                  <a:cubicBezTo>
                    <a:pt x="1007769" y="834581"/>
                    <a:pt x="985004" y="827151"/>
                    <a:pt x="962240" y="820102"/>
                  </a:cubicBezTo>
                  <a:cubicBezTo>
                    <a:pt x="943285" y="814197"/>
                    <a:pt x="924140" y="808196"/>
                    <a:pt x="905090" y="802005"/>
                  </a:cubicBezTo>
                  <a:cubicBezTo>
                    <a:pt x="864704" y="789146"/>
                    <a:pt x="827556" y="776859"/>
                    <a:pt x="792313" y="764762"/>
                  </a:cubicBezTo>
                  <a:cubicBezTo>
                    <a:pt x="790504" y="759428"/>
                    <a:pt x="788599" y="754094"/>
                    <a:pt x="786789" y="748760"/>
                  </a:cubicBezTo>
                  <a:lnTo>
                    <a:pt x="779169" y="727139"/>
                  </a:lnTo>
                  <a:cubicBezTo>
                    <a:pt x="768787" y="697325"/>
                    <a:pt x="758310" y="667131"/>
                    <a:pt x="746593" y="637413"/>
                  </a:cubicBezTo>
                  <a:cubicBezTo>
                    <a:pt x="773549" y="650081"/>
                    <a:pt x="800410" y="662749"/>
                    <a:pt x="827270" y="675418"/>
                  </a:cubicBezTo>
                  <a:lnTo>
                    <a:pt x="1108258" y="807815"/>
                  </a:lnTo>
                  <a:cubicBezTo>
                    <a:pt x="1116830" y="811911"/>
                    <a:pt x="1125212" y="815912"/>
                    <a:pt x="1133690" y="820007"/>
                  </a:cubicBezTo>
                  <a:cubicBezTo>
                    <a:pt x="1162741" y="833914"/>
                    <a:pt x="1192840" y="848297"/>
                    <a:pt x="1223701" y="860393"/>
                  </a:cubicBezTo>
                  <a:lnTo>
                    <a:pt x="1225415" y="861060"/>
                  </a:lnTo>
                  <a:cubicBezTo>
                    <a:pt x="1237988" y="865918"/>
                    <a:pt x="1269897" y="878586"/>
                    <a:pt x="1269897" y="891731"/>
                  </a:cubicBezTo>
                  <a:cubicBezTo>
                    <a:pt x="1269897" y="892492"/>
                    <a:pt x="1269707" y="893255"/>
                    <a:pt x="1269516" y="894016"/>
                  </a:cubicBezTo>
                  <a:close/>
                </a:path>
              </a:pathLst>
            </a:custGeom>
            <a:solidFill>
              <a:srgbClr val="FFFFFF">
                <a:alpha val="1573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88" name="Google Shape;188;p1"/>
            <p:cNvSpPr/>
            <p:nvPr/>
          </p:nvSpPr>
          <p:spPr>
            <a:xfrm>
              <a:off x="8308181" y="4767928"/>
              <a:ext cx="169187" cy="168783"/>
            </a:xfrm>
            <a:custGeom>
              <a:rect b="b" l="l" r="r" t="t"/>
              <a:pathLst>
                <a:path extrusionOk="0" h="168783" w="169187">
                  <a:moveTo>
                    <a:pt x="84582" y="0"/>
                  </a:moveTo>
                  <a:cubicBezTo>
                    <a:pt x="62008" y="0"/>
                    <a:pt x="40767" y="8763"/>
                    <a:pt x="24765" y="24670"/>
                  </a:cubicBezTo>
                  <a:cubicBezTo>
                    <a:pt x="8763" y="40672"/>
                    <a:pt x="0" y="61817"/>
                    <a:pt x="0" y="84296"/>
                  </a:cubicBezTo>
                  <a:cubicBezTo>
                    <a:pt x="0" y="106871"/>
                    <a:pt x="8763" y="128111"/>
                    <a:pt x="24765" y="144113"/>
                  </a:cubicBezTo>
                  <a:cubicBezTo>
                    <a:pt x="40767" y="160115"/>
                    <a:pt x="61913" y="168783"/>
                    <a:pt x="84582" y="168783"/>
                  </a:cubicBezTo>
                  <a:cubicBezTo>
                    <a:pt x="107156" y="168783"/>
                    <a:pt x="128397" y="160020"/>
                    <a:pt x="144399" y="144113"/>
                  </a:cubicBezTo>
                  <a:cubicBezTo>
                    <a:pt x="177451" y="111157"/>
                    <a:pt x="177451" y="57531"/>
                    <a:pt x="144399" y="24670"/>
                  </a:cubicBezTo>
                  <a:cubicBezTo>
                    <a:pt x="128301" y="8668"/>
                    <a:pt x="107061" y="0"/>
                    <a:pt x="84582" y="0"/>
                  </a:cubicBezTo>
                  <a:close/>
                  <a:moveTo>
                    <a:pt x="119539" y="119253"/>
                  </a:moveTo>
                  <a:cubicBezTo>
                    <a:pt x="110204" y="128588"/>
                    <a:pt x="97727" y="133731"/>
                    <a:pt x="84487" y="133731"/>
                  </a:cubicBezTo>
                  <a:cubicBezTo>
                    <a:pt x="71247" y="133731"/>
                    <a:pt x="58769" y="128588"/>
                    <a:pt x="49435" y="119253"/>
                  </a:cubicBezTo>
                  <a:cubicBezTo>
                    <a:pt x="40100" y="109918"/>
                    <a:pt x="34957" y="97441"/>
                    <a:pt x="34957" y="84296"/>
                  </a:cubicBezTo>
                  <a:cubicBezTo>
                    <a:pt x="34957" y="71152"/>
                    <a:pt x="40100" y="58674"/>
                    <a:pt x="49435" y="49339"/>
                  </a:cubicBezTo>
                  <a:cubicBezTo>
                    <a:pt x="58769" y="40005"/>
                    <a:pt x="71247" y="34862"/>
                    <a:pt x="84487" y="34862"/>
                  </a:cubicBezTo>
                  <a:cubicBezTo>
                    <a:pt x="97727" y="34862"/>
                    <a:pt x="110204" y="40005"/>
                    <a:pt x="119539" y="49339"/>
                  </a:cubicBezTo>
                  <a:cubicBezTo>
                    <a:pt x="138970" y="68580"/>
                    <a:pt x="138970" y="99917"/>
                    <a:pt x="119539" y="119253"/>
                  </a:cubicBezTo>
                  <a:close/>
                </a:path>
              </a:pathLst>
            </a:custGeom>
            <a:solidFill>
              <a:srgbClr val="FFFFFF">
                <a:alpha val="1573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89" name="Google Shape;189;p1"/>
            <p:cNvSpPr/>
            <p:nvPr/>
          </p:nvSpPr>
          <p:spPr>
            <a:xfrm>
              <a:off x="8724613" y="4352353"/>
              <a:ext cx="168592" cy="169259"/>
            </a:xfrm>
            <a:custGeom>
              <a:rect b="b" l="l" r="r" t="t"/>
              <a:pathLst>
                <a:path extrusionOk="0" h="169259" w="168592">
                  <a:moveTo>
                    <a:pt x="143923" y="144399"/>
                  </a:moveTo>
                  <a:cubicBezTo>
                    <a:pt x="159925" y="128492"/>
                    <a:pt x="168593" y="107252"/>
                    <a:pt x="168593" y="84582"/>
                  </a:cubicBezTo>
                  <a:cubicBezTo>
                    <a:pt x="168593" y="62008"/>
                    <a:pt x="159830" y="40767"/>
                    <a:pt x="143923" y="24765"/>
                  </a:cubicBezTo>
                  <a:cubicBezTo>
                    <a:pt x="128016" y="8763"/>
                    <a:pt x="106775" y="0"/>
                    <a:pt x="84297" y="0"/>
                  </a:cubicBezTo>
                  <a:cubicBezTo>
                    <a:pt x="61818" y="0"/>
                    <a:pt x="40577" y="8763"/>
                    <a:pt x="24670" y="24765"/>
                  </a:cubicBezTo>
                  <a:cubicBezTo>
                    <a:pt x="8668" y="40767"/>
                    <a:pt x="0" y="62008"/>
                    <a:pt x="0" y="84582"/>
                  </a:cubicBezTo>
                  <a:cubicBezTo>
                    <a:pt x="0" y="107252"/>
                    <a:pt x="8763" y="128492"/>
                    <a:pt x="24670" y="144494"/>
                  </a:cubicBezTo>
                  <a:cubicBezTo>
                    <a:pt x="40672" y="160496"/>
                    <a:pt x="61722" y="169259"/>
                    <a:pt x="84297" y="169259"/>
                  </a:cubicBezTo>
                  <a:cubicBezTo>
                    <a:pt x="106871" y="169259"/>
                    <a:pt x="128111" y="160496"/>
                    <a:pt x="143923" y="144399"/>
                  </a:cubicBezTo>
                  <a:close/>
                  <a:moveTo>
                    <a:pt x="34862" y="84582"/>
                  </a:moveTo>
                  <a:cubicBezTo>
                    <a:pt x="34862" y="71342"/>
                    <a:pt x="40005" y="58864"/>
                    <a:pt x="49340" y="49530"/>
                  </a:cubicBezTo>
                  <a:cubicBezTo>
                    <a:pt x="58674" y="40196"/>
                    <a:pt x="71152" y="35052"/>
                    <a:pt x="84297" y="35052"/>
                  </a:cubicBezTo>
                  <a:cubicBezTo>
                    <a:pt x="97536" y="35052"/>
                    <a:pt x="109919" y="40196"/>
                    <a:pt x="119253" y="49530"/>
                  </a:cubicBezTo>
                  <a:cubicBezTo>
                    <a:pt x="128588" y="58864"/>
                    <a:pt x="133731" y="71342"/>
                    <a:pt x="133731" y="84582"/>
                  </a:cubicBezTo>
                  <a:cubicBezTo>
                    <a:pt x="133731" y="97822"/>
                    <a:pt x="128588" y="110299"/>
                    <a:pt x="119253" y="119634"/>
                  </a:cubicBezTo>
                  <a:cubicBezTo>
                    <a:pt x="109919" y="128969"/>
                    <a:pt x="97441" y="134112"/>
                    <a:pt x="84297" y="134112"/>
                  </a:cubicBezTo>
                  <a:cubicBezTo>
                    <a:pt x="71152" y="134112"/>
                    <a:pt x="58674" y="128969"/>
                    <a:pt x="49340" y="119634"/>
                  </a:cubicBezTo>
                  <a:cubicBezTo>
                    <a:pt x="40005" y="110299"/>
                    <a:pt x="34862" y="97727"/>
                    <a:pt x="34862" y="84582"/>
                  </a:cubicBezTo>
                  <a:close/>
                </a:path>
              </a:pathLst>
            </a:custGeom>
            <a:solidFill>
              <a:srgbClr val="FFFFFF">
                <a:alpha val="1573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90" name="Google Shape;190;p1"/>
            <p:cNvSpPr/>
            <p:nvPr/>
          </p:nvSpPr>
          <p:spPr>
            <a:xfrm>
              <a:off x="8836134" y="4873572"/>
              <a:ext cx="89094" cy="89047"/>
            </a:xfrm>
            <a:custGeom>
              <a:rect b="b" l="l" r="r" t="t"/>
              <a:pathLst>
                <a:path extrusionOk="0" h="89047" w="89094">
                  <a:moveTo>
                    <a:pt x="15353" y="10847"/>
                  </a:moveTo>
                  <a:cubicBezTo>
                    <a:pt x="-3220" y="26944"/>
                    <a:pt x="-5221" y="55233"/>
                    <a:pt x="10877" y="73712"/>
                  </a:cubicBezTo>
                  <a:cubicBezTo>
                    <a:pt x="11448" y="74379"/>
                    <a:pt x="12210" y="74950"/>
                    <a:pt x="12877" y="75521"/>
                  </a:cubicBezTo>
                  <a:cubicBezTo>
                    <a:pt x="12972" y="75617"/>
                    <a:pt x="13067" y="75807"/>
                    <a:pt x="13162" y="75903"/>
                  </a:cubicBezTo>
                  <a:cubicBezTo>
                    <a:pt x="13448" y="76188"/>
                    <a:pt x="13734" y="76284"/>
                    <a:pt x="13925" y="76569"/>
                  </a:cubicBezTo>
                  <a:cubicBezTo>
                    <a:pt x="22402" y="84761"/>
                    <a:pt x="33451" y="89047"/>
                    <a:pt x="44499" y="89047"/>
                  </a:cubicBezTo>
                  <a:cubicBezTo>
                    <a:pt x="54977" y="89047"/>
                    <a:pt x="65264" y="85428"/>
                    <a:pt x="73741" y="78093"/>
                  </a:cubicBezTo>
                  <a:cubicBezTo>
                    <a:pt x="92315" y="61996"/>
                    <a:pt x="94316" y="33707"/>
                    <a:pt x="78218" y="15228"/>
                  </a:cubicBezTo>
                  <a:cubicBezTo>
                    <a:pt x="62121" y="-3250"/>
                    <a:pt x="33927" y="-5155"/>
                    <a:pt x="15353" y="10847"/>
                  </a:cubicBezTo>
                  <a:close/>
                </a:path>
              </a:pathLst>
            </a:custGeom>
            <a:solidFill>
              <a:srgbClr val="FFFFFF">
                <a:alpha val="1573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grpSp>
        <p:nvGrpSpPr>
          <p:cNvPr id="191" name="Google Shape;191;p1"/>
          <p:cNvGrpSpPr/>
          <p:nvPr/>
        </p:nvGrpSpPr>
        <p:grpSpPr>
          <a:xfrm>
            <a:off x="3061036" y="3243630"/>
            <a:ext cx="884917" cy="823085"/>
            <a:chOff x="4577619" y="1347766"/>
            <a:chExt cx="1179575" cy="1097300"/>
          </a:xfrm>
        </p:grpSpPr>
        <p:sp>
          <p:nvSpPr>
            <p:cNvPr id="192" name="Google Shape;192;p1"/>
            <p:cNvSpPr/>
            <p:nvPr/>
          </p:nvSpPr>
          <p:spPr>
            <a:xfrm>
              <a:off x="4577619" y="1347766"/>
              <a:ext cx="1179575" cy="1097300"/>
            </a:xfrm>
            <a:custGeom>
              <a:rect b="b" l="l" r="r" t="t"/>
              <a:pathLst>
                <a:path extrusionOk="0" h="1097300" w="1179575">
                  <a:moveTo>
                    <a:pt x="1164717" y="790786"/>
                  </a:moveTo>
                  <a:cubicBezTo>
                    <a:pt x="1172909" y="790786"/>
                    <a:pt x="1179481" y="784214"/>
                    <a:pt x="1179481" y="776023"/>
                  </a:cubicBezTo>
                  <a:lnTo>
                    <a:pt x="1179481" y="721254"/>
                  </a:lnTo>
                  <a:cubicBezTo>
                    <a:pt x="1179481" y="713062"/>
                    <a:pt x="1172909" y="706395"/>
                    <a:pt x="1164717" y="706395"/>
                  </a:cubicBezTo>
                  <a:lnTo>
                    <a:pt x="784670" y="706395"/>
                  </a:lnTo>
                  <a:cubicBezTo>
                    <a:pt x="848678" y="663437"/>
                    <a:pt x="875252" y="580855"/>
                    <a:pt x="889349" y="536945"/>
                  </a:cubicBezTo>
                  <a:cubicBezTo>
                    <a:pt x="906875" y="482272"/>
                    <a:pt x="933355" y="399690"/>
                    <a:pt x="888206" y="317870"/>
                  </a:cubicBezTo>
                  <a:cubicBezTo>
                    <a:pt x="882491" y="307583"/>
                    <a:pt x="829342" y="216810"/>
                    <a:pt x="721519" y="206618"/>
                  </a:cubicBezTo>
                  <a:cubicBezTo>
                    <a:pt x="705707" y="205189"/>
                    <a:pt x="690944" y="205761"/>
                    <a:pt x="677228" y="207571"/>
                  </a:cubicBezTo>
                  <a:cubicBezTo>
                    <a:pt x="695611" y="191759"/>
                    <a:pt x="711803" y="171661"/>
                    <a:pt x="721900" y="150611"/>
                  </a:cubicBezTo>
                  <a:cubicBezTo>
                    <a:pt x="750665" y="91461"/>
                    <a:pt x="731711" y="31930"/>
                    <a:pt x="722281" y="9165"/>
                  </a:cubicBezTo>
                  <a:cubicBezTo>
                    <a:pt x="719423" y="2307"/>
                    <a:pt x="711994" y="-1408"/>
                    <a:pt x="704850" y="497"/>
                  </a:cubicBezTo>
                  <a:cubicBezTo>
                    <a:pt x="677418" y="7831"/>
                    <a:pt x="610267" y="31930"/>
                    <a:pt x="579025" y="98986"/>
                  </a:cubicBezTo>
                  <a:cubicBezTo>
                    <a:pt x="560165" y="139562"/>
                    <a:pt x="550926" y="204618"/>
                    <a:pt x="578834" y="229859"/>
                  </a:cubicBezTo>
                  <a:cubicBezTo>
                    <a:pt x="578072" y="229573"/>
                    <a:pt x="577215" y="229383"/>
                    <a:pt x="576548" y="229097"/>
                  </a:cubicBezTo>
                  <a:cubicBezTo>
                    <a:pt x="551212" y="216334"/>
                    <a:pt x="510635" y="202141"/>
                    <a:pt x="461486" y="206618"/>
                  </a:cubicBezTo>
                  <a:cubicBezTo>
                    <a:pt x="353663" y="216715"/>
                    <a:pt x="300514" y="307583"/>
                    <a:pt x="294799" y="317870"/>
                  </a:cubicBezTo>
                  <a:cubicBezTo>
                    <a:pt x="249555" y="399690"/>
                    <a:pt x="276035" y="482367"/>
                    <a:pt x="293656" y="537040"/>
                  </a:cubicBezTo>
                  <a:cubicBezTo>
                    <a:pt x="307753" y="580855"/>
                    <a:pt x="334232" y="663342"/>
                    <a:pt x="398145" y="706395"/>
                  </a:cubicBezTo>
                  <a:lnTo>
                    <a:pt x="166021" y="706395"/>
                  </a:lnTo>
                  <a:cubicBezTo>
                    <a:pt x="74581" y="706395"/>
                    <a:pt x="0" y="772117"/>
                    <a:pt x="0" y="852889"/>
                  </a:cubicBezTo>
                  <a:lnTo>
                    <a:pt x="0" y="950902"/>
                  </a:lnTo>
                  <a:cubicBezTo>
                    <a:pt x="0" y="1031674"/>
                    <a:pt x="74390" y="1097301"/>
                    <a:pt x="166021" y="1097301"/>
                  </a:cubicBezTo>
                  <a:lnTo>
                    <a:pt x="1164812" y="1097301"/>
                  </a:lnTo>
                  <a:cubicBezTo>
                    <a:pt x="1173004" y="1097301"/>
                    <a:pt x="1179576" y="1090729"/>
                    <a:pt x="1179576" y="1082537"/>
                  </a:cubicBezTo>
                  <a:lnTo>
                    <a:pt x="1179576" y="1027768"/>
                  </a:lnTo>
                  <a:cubicBezTo>
                    <a:pt x="1179576" y="1019577"/>
                    <a:pt x="1173004" y="1013005"/>
                    <a:pt x="1164812" y="1013005"/>
                  </a:cubicBezTo>
                  <a:lnTo>
                    <a:pt x="1102995" y="1013005"/>
                  </a:lnTo>
                  <a:lnTo>
                    <a:pt x="1102995" y="790786"/>
                  </a:lnTo>
                  <a:lnTo>
                    <a:pt x="1164717" y="790786"/>
                  </a:lnTo>
                  <a:close/>
                  <a:moveTo>
                    <a:pt x="605600" y="111559"/>
                  </a:moveTo>
                  <a:cubicBezTo>
                    <a:pt x="627698" y="64315"/>
                    <a:pt x="672084" y="42407"/>
                    <a:pt x="699421" y="33073"/>
                  </a:cubicBezTo>
                  <a:cubicBezTo>
                    <a:pt x="707136" y="56885"/>
                    <a:pt x="714565" y="97652"/>
                    <a:pt x="695039" y="137562"/>
                  </a:cubicBezTo>
                  <a:cubicBezTo>
                    <a:pt x="677418" y="173947"/>
                    <a:pt x="642176" y="201284"/>
                    <a:pt x="618077" y="208428"/>
                  </a:cubicBezTo>
                  <a:cubicBezTo>
                    <a:pt x="610076" y="210904"/>
                    <a:pt x="603409" y="211000"/>
                    <a:pt x="599789" y="208809"/>
                  </a:cubicBezTo>
                  <a:cubicBezTo>
                    <a:pt x="586645" y="200998"/>
                    <a:pt x="587121" y="151373"/>
                    <a:pt x="605600" y="111559"/>
                  </a:cubicBezTo>
                  <a:close/>
                  <a:moveTo>
                    <a:pt x="321850" y="527896"/>
                  </a:moveTo>
                  <a:cubicBezTo>
                    <a:pt x="304895" y="475128"/>
                    <a:pt x="281654" y="402833"/>
                    <a:pt x="320707" y="332253"/>
                  </a:cubicBezTo>
                  <a:cubicBezTo>
                    <a:pt x="322707" y="328729"/>
                    <a:pt x="370046" y="245004"/>
                    <a:pt x="464344" y="236146"/>
                  </a:cubicBezTo>
                  <a:cubicBezTo>
                    <a:pt x="469773" y="235574"/>
                    <a:pt x="475202" y="235384"/>
                    <a:pt x="480441" y="235384"/>
                  </a:cubicBezTo>
                  <a:cubicBezTo>
                    <a:pt x="515303" y="235384"/>
                    <a:pt x="544163" y="245956"/>
                    <a:pt x="563309" y="255481"/>
                  </a:cubicBezTo>
                  <a:cubicBezTo>
                    <a:pt x="580454" y="264054"/>
                    <a:pt x="602837" y="264054"/>
                    <a:pt x="619887" y="255481"/>
                  </a:cubicBezTo>
                  <a:cubicBezTo>
                    <a:pt x="641890" y="244528"/>
                    <a:pt x="676847" y="232145"/>
                    <a:pt x="718947" y="236146"/>
                  </a:cubicBezTo>
                  <a:cubicBezTo>
                    <a:pt x="813245" y="245004"/>
                    <a:pt x="860584" y="328729"/>
                    <a:pt x="862584" y="332253"/>
                  </a:cubicBezTo>
                  <a:cubicBezTo>
                    <a:pt x="901541" y="402833"/>
                    <a:pt x="878396" y="475128"/>
                    <a:pt x="861441" y="527992"/>
                  </a:cubicBezTo>
                  <a:cubicBezTo>
                    <a:pt x="844772" y="580189"/>
                    <a:pt x="813626" y="677344"/>
                    <a:pt x="729520" y="699632"/>
                  </a:cubicBezTo>
                  <a:cubicBezTo>
                    <a:pt x="682181" y="712205"/>
                    <a:pt x="637318" y="696203"/>
                    <a:pt x="607981" y="680582"/>
                  </a:cubicBezTo>
                  <a:cubicBezTo>
                    <a:pt x="597694" y="675153"/>
                    <a:pt x="585597" y="675153"/>
                    <a:pt x="575310" y="680582"/>
                  </a:cubicBezTo>
                  <a:cubicBezTo>
                    <a:pt x="545973" y="696203"/>
                    <a:pt x="501110" y="712205"/>
                    <a:pt x="453771" y="699632"/>
                  </a:cubicBezTo>
                  <a:cubicBezTo>
                    <a:pt x="369761" y="677248"/>
                    <a:pt x="338614" y="580189"/>
                    <a:pt x="321850" y="527896"/>
                  </a:cubicBezTo>
                  <a:close/>
                  <a:moveTo>
                    <a:pt x="592646" y="706395"/>
                  </a:moveTo>
                  <a:lnTo>
                    <a:pt x="590074" y="706395"/>
                  </a:lnTo>
                  <a:cubicBezTo>
                    <a:pt x="591026" y="706109"/>
                    <a:pt x="591884" y="706109"/>
                    <a:pt x="592646" y="706395"/>
                  </a:cubicBezTo>
                  <a:close/>
                  <a:moveTo>
                    <a:pt x="1149858" y="1042723"/>
                  </a:moveTo>
                  <a:lnTo>
                    <a:pt x="1149858" y="1067869"/>
                  </a:lnTo>
                  <a:lnTo>
                    <a:pt x="165925" y="1067869"/>
                  </a:lnTo>
                  <a:cubicBezTo>
                    <a:pt x="156210" y="1067869"/>
                    <a:pt x="146685" y="1067011"/>
                    <a:pt x="137541" y="1065297"/>
                  </a:cubicBezTo>
                  <a:cubicBezTo>
                    <a:pt x="75914" y="1054057"/>
                    <a:pt x="29528" y="1007099"/>
                    <a:pt x="29528" y="950997"/>
                  </a:cubicBezTo>
                  <a:lnTo>
                    <a:pt x="29528" y="852985"/>
                  </a:lnTo>
                  <a:cubicBezTo>
                    <a:pt x="29528" y="788500"/>
                    <a:pt x="90773" y="736113"/>
                    <a:pt x="165925" y="736113"/>
                  </a:cubicBezTo>
                  <a:lnTo>
                    <a:pt x="165925" y="736018"/>
                  </a:lnTo>
                  <a:lnTo>
                    <a:pt x="1101185" y="736018"/>
                  </a:lnTo>
                  <a:lnTo>
                    <a:pt x="1149858" y="736018"/>
                  </a:lnTo>
                  <a:lnTo>
                    <a:pt x="1149858" y="761164"/>
                  </a:lnTo>
                  <a:lnTo>
                    <a:pt x="1102900" y="761164"/>
                  </a:lnTo>
                  <a:lnTo>
                    <a:pt x="1073277" y="761164"/>
                  </a:lnTo>
                  <a:lnTo>
                    <a:pt x="168307" y="761164"/>
                  </a:lnTo>
                  <a:cubicBezTo>
                    <a:pt x="110204" y="761164"/>
                    <a:pt x="62865" y="803264"/>
                    <a:pt x="62865" y="854794"/>
                  </a:cubicBezTo>
                  <a:lnTo>
                    <a:pt x="62865" y="949092"/>
                  </a:lnTo>
                  <a:cubicBezTo>
                    <a:pt x="62865" y="988049"/>
                    <a:pt x="90011" y="1021672"/>
                    <a:pt x="128397" y="1035674"/>
                  </a:cubicBezTo>
                  <a:cubicBezTo>
                    <a:pt x="140684" y="1040246"/>
                    <a:pt x="154210" y="1042723"/>
                    <a:pt x="168307" y="1042723"/>
                  </a:cubicBezTo>
                  <a:lnTo>
                    <a:pt x="1102900" y="1042723"/>
                  </a:lnTo>
                  <a:lnTo>
                    <a:pt x="1149858" y="1042723"/>
                  </a:lnTo>
                  <a:close/>
                  <a:moveTo>
                    <a:pt x="1073277" y="849365"/>
                  </a:moveTo>
                  <a:cubicBezTo>
                    <a:pt x="1072896" y="849365"/>
                    <a:pt x="1072515" y="849270"/>
                    <a:pt x="1072039" y="849270"/>
                  </a:cubicBezTo>
                  <a:lnTo>
                    <a:pt x="162116" y="849270"/>
                  </a:lnTo>
                  <a:cubicBezTo>
                    <a:pt x="153924" y="849270"/>
                    <a:pt x="147257" y="855937"/>
                    <a:pt x="147257" y="864129"/>
                  </a:cubicBezTo>
                  <a:cubicBezTo>
                    <a:pt x="147257" y="872320"/>
                    <a:pt x="153924" y="878988"/>
                    <a:pt x="162116" y="878988"/>
                  </a:cubicBezTo>
                  <a:lnTo>
                    <a:pt x="1072039" y="878988"/>
                  </a:lnTo>
                  <a:cubicBezTo>
                    <a:pt x="1072420" y="878988"/>
                    <a:pt x="1072801" y="878893"/>
                    <a:pt x="1073277" y="878893"/>
                  </a:cubicBezTo>
                  <a:lnTo>
                    <a:pt x="1073277" y="925851"/>
                  </a:lnTo>
                  <a:cubicBezTo>
                    <a:pt x="1073277" y="925851"/>
                    <a:pt x="1073277" y="925851"/>
                    <a:pt x="1073277" y="925851"/>
                  </a:cubicBezTo>
                  <a:lnTo>
                    <a:pt x="518827" y="925851"/>
                  </a:lnTo>
                  <a:cubicBezTo>
                    <a:pt x="510635" y="925851"/>
                    <a:pt x="504063" y="932518"/>
                    <a:pt x="504063" y="940710"/>
                  </a:cubicBezTo>
                  <a:cubicBezTo>
                    <a:pt x="504063" y="948901"/>
                    <a:pt x="510635" y="955569"/>
                    <a:pt x="518827" y="955569"/>
                  </a:cubicBezTo>
                  <a:lnTo>
                    <a:pt x="1073277" y="955569"/>
                  </a:lnTo>
                  <a:cubicBezTo>
                    <a:pt x="1073277" y="955569"/>
                    <a:pt x="1073277" y="955569"/>
                    <a:pt x="1073277" y="955569"/>
                  </a:cubicBezTo>
                  <a:lnTo>
                    <a:pt x="1073277" y="1013005"/>
                  </a:lnTo>
                  <a:lnTo>
                    <a:pt x="168307" y="1013005"/>
                  </a:lnTo>
                  <a:cubicBezTo>
                    <a:pt x="126492" y="1013005"/>
                    <a:pt x="92488" y="984239"/>
                    <a:pt x="92488" y="948997"/>
                  </a:cubicBezTo>
                  <a:lnTo>
                    <a:pt x="92488" y="854794"/>
                  </a:lnTo>
                  <a:cubicBezTo>
                    <a:pt x="92488" y="819457"/>
                    <a:pt x="126587" y="790786"/>
                    <a:pt x="168307" y="790786"/>
                  </a:cubicBezTo>
                  <a:lnTo>
                    <a:pt x="1073277" y="790786"/>
                  </a:lnTo>
                  <a:lnTo>
                    <a:pt x="1073277" y="849365"/>
                  </a:lnTo>
                  <a:close/>
                </a:path>
              </a:pathLst>
            </a:custGeom>
            <a:solidFill>
              <a:srgbClr val="FFFFFF">
                <a:alpha val="1573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93" name="Google Shape;193;p1"/>
            <p:cNvSpPr/>
            <p:nvPr/>
          </p:nvSpPr>
          <p:spPr>
            <a:xfrm>
              <a:off x="4730686" y="2273616"/>
              <a:ext cx="307562" cy="29718"/>
            </a:xfrm>
            <a:custGeom>
              <a:rect b="b" l="l" r="r" t="t"/>
              <a:pathLst>
                <a:path extrusionOk="0" h="29718" w="307562">
                  <a:moveTo>
                    <a:pt x="14859" y="29718"/>
                  </a:moveTo>
                  <a:lnTo>
                    <a:pt x="292703" y="29718"/>
                  </a:lnTo>
                  <a:cubicBezTo>
                    <a:pt x="300800" y="29718"/>
                    <a:pt x="307562" y="23051"/>
                    <a:pt x="307562" y="14859"/>
                  </a:cubicBezTo>
                  <a:cubicBezTo>
                    <a:pt x="307562" y="6668"/>
                    <a:pt x="300895" y="0"/>
                    <a:pt x="292703" y="0"/>
                  </a:cubicBezTo>
                  <a:lnTo>
                    <a:pt x="14859" y="0"/>
                  </a:lnTo>
                  <a:cubicBezTo>
                    <a:pt x="6667" y="0"/>
                    <a:pt x="0" y="6668"/>
                    <a:pt x="0" y="14859"/>
                  </a:cubicBezTo>
                  <a:cubicBezTo>
                    <a:pt x="0" y="23051"/>
                    <a:pt x="6667" y="29718"/>
                    <a:pt x="14859" y="29718"/>
                  </a:cubicBezTo>
                  <a:close/>
                </a:path>
              </a:pathLst>
            </a:custGeom>
            <a:solidFill>
              <a:srgbClr val="FFFFFF">
                <a:alpha val="1573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grpSp>
        <p:nvGrpSpPr>
          <p:cNvPr id="194" name="Google Shape;194;p1"/>
          <p:cNvGrpSpPr/>
          <p:nvPr/>
        </p:nvGrpSpPr>
        <p:grpSpPr>
          <a:xfrm>
            <a:off x="2691553" y="5835295"/>
            <a:ext cx="605323" cy="968522"/>
            <a:chOff x="6621910" y="4285247"/>
            <a:chExt cx="782982" cy="1252777"/>
          </a:xfrm>
        </p:grpSpPr>
        <p:sp>
          <p:nvSpPr>
            <p:cNvPr id="195" name="Google Shape;195;p1"/>
            <p:cNvSpPr/>
            <p:nvPr/>
          </p:nvSpPr>
          <p:spPr>
            <a:xfrm>
              <a:off x="6621910" y="4285247"/>
              <a:ext cx="782982" cy="1252777"/>
            </a:xfrm>
            <a:custGeom>
              <a:rect b="b" l="l" r="r" t="t"/>
              <a:pathLst>
                <a:path extrusionOk="0" h="1252777" w="782982">
                  <a:moveTo>
                    <a:pt x="777205" y="215315"/>
                  </a:moveTo>
                  <a:cubicBezTo>
                    <a:pt x="769204" y="188264"/>
                    <a:pt x="753297" y="165213"/>
                    <a:pt x="731580" y="148449"/>
                  </a:cubicBezTo>
                  <a:cubicBezTo>
                    <a:pt x="737581" y="85489"/>
                    <a:pt x="719293" y="33197"/>
                    <a:pt x="677764" y="10813"/>
                  </a:cubicBezTo>
                  <a:cubicBezTo>
                    <a:pt x="643855" y="-7475"/>
                    <a:pt x="600897" y="-2427"/>
                    <a:pt x="556606" y="24910"/>
                  </a:cubicBezTo>
                  <a:cubicBezTo>
                    <a:pt x="515077" y="50627"/>
                    <a:pt x="476596" y="93490"/>
                    <a:pt x="448402" y="145782"/>
                  </a:cubicBezTo>
                  <a:cubicBezTo>
                    <a:pt x="445068" y="151878"/>
                    <a:pt x="442020" y="158069"/>
                    <a:pt x="439067" y="164261"/>
                  </a:cubicBezTo>
                  <a:cubicBezTo>
                    <a:pt x="429923" y="180643"/>
                    <a:pt x="342103" y="342949"/>
                    <a:pt x="332863" y="360095"/>
                  </a:cubicBezTo>
                  <a:cubicBezTo>
                    <a:pt x="332578" y="360475"/>
                    <a:pt x="332292" y="360952"/>
                    <a:pt x="332101" y="361333"/>
                  </a:cubicBezTo>
                  <a:cubicBezTo>
                    <a:pt x="322195" y="379621"/>
                    <a:pt x="311908" y="398575"/>
                    <a:pt x="301431" y="417816"/>
                  </a:cubicBezTo>
                  <a:cubicBezTo>
                    <a:pt x="300859" y="418864"/>
                    <a:pt x="300478" y="419912"/>
                    <a:pt x="300193" y="420959"/>
                  </a:cubicBezTo>
                  <a:cubicBezTo>
                    <a:pt x="231994" y="547451"/>
                    <a:pt x="154841" y="689945"/>
                    <a:pt x="110455" y="771860"/>
                  </a:cubicBezTo>
                  <a:lnTo>
                    <a:pt x="73593" y="840155"/>
                  </a:lnTo>
                  <a:cubicBezTo>
                    <a:pt x="67878" y="850632"/>
                    <a:pt x="64068" y="861872"/>
                    <a:pt x="62163" y="873492"/>
                  </a:cubicBezTo>
                  <a:cubicBezTo>
                    <a:pt x="33683" y="925880"/>
                    <a:pt x="4251" y="1004175"/>
                    <a:pt x="13014" y="1095901"/>
                  </a:cubicBezTo>
                  <a:cubicBezTo>
                    <a:pt x="13586" y="1101235"/>
                    <a:pt x="14252" y="1106569"/>
                    <a:pt x="14919" y="1111712"/>
                  </a:cubicBezTo>
                  <a:cubicBezTo>
                    <a:pt x="14824" y="1112474"/>
                    <a:pt x="14919" y="1113332"/>
                    <a:pt x="15014" y="1114189"/>
                  </a:cubicBezTo>
                  <a:cubicBezTo>
                    <a:pt x="18348" y="1135430"/>
                    <a:pt x="23396" y="1156289"/>
                    <a:pt x="30349" y="1176673"/>
                  </a:cubicBezTo>
                  <a:lnTo>
                    <a:pt x="30349" y="1176673"/>
                  </a:lnTo>
                  <a:lnTo>
                    <a:pt x="1870" y="1229632"/>
                  </a:lnTo>
                  <a:cubicBezTo>
                    <a:pt x="-2226" y="1237252"/>
                    <a:pt x="631" y="1246777"/>
                    <a:pt x="8251" y="1250873"/>
                  </a:cubicBezTo>
                  <a:cubicBezTo>
                    <a:pt x="10537" y="1252111"/>
                    <a:pt x="13109" y="1252778"/>
                    <a:pt x="15586" y="1252778"/>
                  </a:cubicBezTo>
                  <a:cubicBezTo>
                    <a:pt x="21110" y="1252778"/>
                    <a:pt x="26539" y="1249825"/>
                    <a:pt x="29302" y="1244491"/>
                  </a:cubicBezTo>
                  <a:lnTo>
                    <a:pt x="57020" y="1192961"/>
                  </a:lnTo>
                  <a:cubicBezTo>
                    <a:pt x="78451" y="1188960"/>
                    <a:pt x="99311" y="1182959"/>
                    <a:pt x="119313" y="1174863"/>
                  </a:cubicBezTo>
                  <a:cubicBezTo>
                    <a:pt x="120646" y="1174673"/>
                    <a:pt x="121885" y="1174387"/>
                    <a:pt x="123123" y="1174006"/>
                  </a:cubicBezTo>
                  <a:cubicBezTo>
                    <a:pt x="125980" y="1172672"/>
                    <a:pt x="128838" y="1171529"/>
                    <a:pt x="131600" y="1170291"/>
                  </a:cubicBezTo>
                  <a:cubicBezTo>
                    <a:pt x="231422" y="1125619"/>
                    <a:pt x="285905" y="1040084"/>
                    <a:pt x="312575" y="982363"/>
                  </a:cubicBezTo>
                  <a:cubicBezTo>
                    <a:pt x="314766" y="979220"/>
                    <a:pt x="316766" y="975981"/>
                    <a:pt x="318576" y="972647"/>
                  </a:cubicBezTo>
                  <a:cubicBezTo>
                    <a:pt x="318671" y="972552"/>
                    <a:pt x="318766" y="972171"/>
                    <a:pt x="318862" y="971981"/>
                  </a:cubicBezTo>
                  <a:lnTo>
                    <a:pt x="352295" y="909973"/>
                  </a:lnTo>
                  <a:cubicBezTo>
                    <a:pt x="396681" y="827582"/>
                    <a:pt x="477643" y="676896"/>
                    <a:pt x="549176" y="543356"/>
                  </a:cubicBezTo>
                  <a:cubicBezTo>
                    <a:pt x="549462" y="542784"/>
                    <a:pt x="549748" y="542213"/>
                    <a:pt x="549938" y="541641"/>
                  </a:cubicBezTo>
                  <a:lnTo>
                    <a:pt x="550033" y="541355"/>
                  </a:lnTo>
                  <a:lnTo>
                    <a:pt x="578608" y="487920"/>
                  </a:lnTo>
                  <a:lnTo>
                    <a:pt x="578799" y="487634"/>
                  </a:lnTo>
                  <a:cubicBezTo>
                    <a:pt x="668239" y="320661"/>
                    <a:pt x="685955" y="286181"/>
                    <a:pt x="689956" y="277703"/>
                  </a:cubicBezTo>
                  <a:cubicBezTo>
                    <a:pt x="690146" y="277227"/>
                    <a:pt x="690527" y="276751"/>
                    <a:pt x="690622" y="276465"/>
                  </a:cubicBezTo>
                  <a:cubicBezTo>
                    <a:pt x="693289" y="271417"/>
                    <a:pt x="695956" y="266464"/>
                    <a:pt x="698338" y="261415"/>
                  </a:cubicBezTo>
                  <a:cubicBezTo>
                    <a:pt x="697099" y="274941"/>
                    <a:pt x="693099" y="288181"/>
                    <a:pt x="686527" y="300468"/>
                  </a:cubicBezTo>
                  <a:lnTo>
                    <a:pt x="529364" y="590981"/>
                  </a:lnTo>
                  <a:cubicBezTo>
                    <a:pt x="499932" y="645559"/>
                    <a:pt x="511553" y="712424"/>
                    <a:pt x="557844" y="753858"/>
                  </a:cubicBezTo>
                  <a:cubicBezTo>
                    <a:pt x="560797" y="756430"/>
                    <a:pt x="564512" y="757858"/>
                    <a:pt x="568321" y="757858"/>
                  </a:cubicBezTo>
                  <a:cubicBezTo>
                    <a:pt x="571370" y="757858"/>
                    <a:pt x="574513" y="756906"/>
                    <a:pt x="577465" y="754906"/>
                  </a:cubicBezTo>
                  <a:cubicBezTo>
                    <a:pt x="583371" y="750715"/>
                    <a:pt x="585562" y="742999"/>
                    <a:pt x="582895" y="736237"/>
                  </a:cubicBezTo>
                  <a:cubicBezTo>
                    <a:pt x="577656" y="723664"/>
                    <a:pt x="575084" y="710424"/>
                    <a:pt x="575084" y="697184"/>
                  </a:cubicBezTo>
                  <a:cubicBezTo>
                    <a:pt x="575084" y="680516"/>
                    <a:pt x="579275" y="663942"/>
                    <a:pt x="587371" y="648892"/>
                  </a:cubicBezTo>
                  <a:lnTo>
                    <a:pt x="766918" y="316851"/>
                  </a:lnTo>
                  <a:cubicBezTo>
                    <a:pt x="783872" y="285514"/>
                    <a:pt x="787587" y="249414"/>
                    <a:pt x="777205" y="215315"/>
                  </a:cubicBezTo>
                  <a:close/>
                  <a:moveTo>
                    <a:pt x="425542" y="396671"/>
                  </a:moveTo>
                  <a:cubicBezTo>
                    <a:pt x="427732" y="397432"/>
                    <a:pt x="429828" y="398099"/>
                    <a:pt x="432019" y="398861"/>
                  </a:cubicBezTo>
                  <a:cubicBezTo>
                    <a:pt x="434876" y="399909"/>
                    <a:pt x="437734" y="400957"/>
                    <a:pt x="440591" y="402100"/>
                  </a:cubicBezTo>
                  <a:cubicBezTo>
                    <a:pt x="449640" y="405719"/>
                    <a:pt x="458498" y="409815"/>
                    <a:pt x="467166" y="414482"/>
                  </a:cubicBezTo>
                  <a:cubicBezTo>
                    <a:pt x="471071" y="416578"/>
                    <a:pt x="474881" y="418768"/>
                    <a:pt x="478596" y="421055"/>
                  </a:cubicBezTo>
                  <a:cubicBezTo>
                    <a:pt x="481072" y="422483"/>
                    <a:pt x="483454" y="424007"/>
                    <a:pt x="485835" y="425722"/>
                  </a:cubicBezTo>
                  <a:cubicBezTo>
                    <a:pt x="491169" y="429056"/>
                    <a:pt x="496217" y="432675"/>
                    <a:pt x="501170" y="436485"/>
                  </a:cubicBezTo>
                  <a:cubicBezTo>
                    <a:pt x="502885" y="437818"/>
                    <a:pt x="504599" y="439152"/>
                    <a:pt x="506218" y="440581"/>
                  </a:cubicBezTo>
                  <a:cubicBezTo>
                    <a:pt x="508695" y="442486"/>
                    <a:pt x="511171" y="444486"/>
                    <a:pt x="513648" y="446772"/>
                  </a:cubicBezTo>
                  <a:cubicBezTo>
                    <a:pt x="513838" y="446772"/>
                    <a:pt x="513934" y="446963"/>
                    <a:pt x="514124" y="447248"/>
                  </a:cubicBezTo>
                  <a:cubicBezTo>
                    <a:pt x="517267" y="449915"/>
                    <a:pt x="520411" y="452773"/>
                    <a:pt x="523459" y="455916"/>
                  </a:cubicBezTo>
                  <a:cubicBezTo>
                    <a:pt x="524030" y="456297"/>
                    <a:pt x="524602" y="456868"/>
                    <a:pt x="525173" y="457631"/>
                  </a:cubicBezTo>
                  <a:cubicBezTo>
                    <a:pt x="528316" y="460488"/>
                    <a:pt x="531269" y="463726"/>
                    <a:pt x="534127" y="466965"/>
                  </a:cubicBezTo>
                  <a:cubicBezTo>
                    <a:pt x="535460" y="468394"/>
                    <a:pt x="536889" y="469918"/>
                    <a:pt x="538032" y="471442"/>
                  </a:cubicBezTo>
                  <a:cubicBezTo>
                    <a:pt x="539365" y="472966"/>
                    <a:pt x="540508" y="474585"/>
                    <a:pt x="541842" y="476109"/>
                  </a:cubicBezTo>
                  <a:cubicBezTo>
                    <a:pt x="543366" y="478014"/>
                    <a:pt x="544985" y="479919"/>
                    <a:pt x="546414" y="481919"/>
                  </a:cubicBezTo>
                  <a:lnTo>
                    <a:pt x="534317" y="504493"/>
                  </a:lnTo>
                  <a:cubicBezTo>
                    <a:pt x="513648" y="475728"/>
                    <a:pt x="486883" y="452106"/>
                    <a:pt x="455736" y="435342"/>
                  </a:cubicBezTo>
                  <a:cubicBezTo>
                    <a:pt x="421827" y="417054"/>
                    <a:pt x="384298" y="407720"/>
                    <a:pt x="345722" y="407720"/>
                  </a:cubicBezTo>
                  <a:lnTo>
                    <a:pt x="342388" y="407720"/>
                  </a:lnTo>
                  <a:cubicBezTo>
                    <a:pt x="346675" y="399909"/>
                    <a:pt x="350866" y="392289"/>
                    <a:pt x="354962" y="384574"/>
                  </a:cubicBezTo>
                  <a:cubicBezTo>
                    <a:pt x="356581" y="384669"/>
                    <a:pt x="358200" y="384669"/>
                    <a:pt x="359724" y="384764"/>
                  </a:cubicBezTo>
                  <a:cubicBezTo>
                    <a:pt x="363915" y="384955"/>
                    <a:pt x="368106" y="385240"/>
                    <a:pt x="372297" y="385622"/>
                  </a:cubicBezTo>
                  <a:cubicBezTo>
                    <a:pt x="375536" y="385812"/>
                    <a:pt x="378774" y="386193"/>
                    <a:pt x="382012" y="386765"/>
                  </a:cubicBezTo>
                  <a:cubicBezTo>
                    <a:pt x="385251" y="387146"/>
                    <a:pt x="388489" y="387622"/>
                    <a:pt x="391633" y="388193"/>
                  </a:cubicBezTo>
                  <a:cubicBezTo>
                    <a:pt x="396395" y="389050"/>
                    <a:pt x="401158" y="390003"/>
                    <a:pt x="405920" y="391146"/>
                  </a:cubicBezTo>
                  <a:cubicBezTo>
                    <a:pt x="412492" y="392670"/>
                    <a:pt x="419065" y="394575"/>
                    <a:pt x="425542" y="396671"/>
                  </a:cubicBezTo>
                  <a:close/>
                  <a:moveTo>
                    <a:pt x="57877" y="1160766"/>
                  </a:moveTo>
                  <a:cubicBezTo>
                    <a:pt x="55972" y="1154575"/>
                    <a:pt x="54162" y="1148383"/>
                    <a:pt x="52543" y="1142192"/>
                  </a:cubicBezTo>
                  <a:lnTo>
                    <a:pt x="77879" y="1155908"/>
                  </a:lnTo>
                  <a:cubicBezTo>
                    <a:pt x="71402" y="1157718"/>
                    <a:pt x="64639" y="1159337"/>
                    <a:pt x="57877" y="1160766"/>
                  </a:cubicBezTo>
                  <a:close/>
                  <a:moveTo>
                    <a:pt x="118932" y="1141621"/>
                  </a:moveTo>
                  <a:cubicBezTo>
                    <a:pt x="118837" y="1141621"/>
                    <a:pt x="118741" y="1141716"/>
                    <a:pt x="118551" y="1141811"/>
                  </a:cubicBezTo>
                  <a:lnTo>
                    <a:pt x="45113" y="1101997"/>
                  </a:lnTo>
                  <a:cubicBezTo>
                    <a:pt x="44732" y="1098949"/>
                    <a:pt x="44446" y="1095996"/>
                    <a:pt x="44161" y="1092758"/>
                  </a:cubicBezTo>
                  <a:cubicBezTo>
                    <a:pt x="38446" y="1032179"/>
                    <a:pt x="50923" y="977696"/>
                    <a:pt x="68259" y="933881"/>
                  </a:cubicBezTo>
                  <a:cubicBezTo>
                    <a:pt x="75784" y="914831"/>
                    <a:pt x="84166" y="897781"/>
                    <a:pt x="92453" y="883207"/>
                  </a:cubicBezTo>
                  <a:cubicBezTo>
                    <a:pt x="97882" y="873492"/>
                    <a:pt x="103311" y="864824"/>
                    <a:pt x="108264" y="857395"/>
                  </a:cubicBezTo>
                  <a:cubicBezTo>
                    <a:pt x="127695" y="852632"/>
                    <a:pt x="174653" y="845584"/>
                    <a:pt x="221802" y="872540"/>
                  </a:cubicBezTo>
                  <a:cubicBezTo>
                    <a:pt x="265045" y="897305"/>
                    <a:pt x="283333" y="935881"/>
                    <a:pt x="290287" y="955883"/>
                  </a:cubicBezTo>
                  <a:cubicBezTo>
                    <a:pt x="288667" y="959598"/>
                    <a:pt x="286953" y="963503"/>
                    <a:pt x="285143" y="967504"/>
                  </a:cubicBezTo>
                  <a:cubicBezTo>
                    <a:pt x="277142" y="984934"/>
                    <a:pt x="266379" y="1005223"/>
                    <a:pt x="252282" y="1025987"/>
                  </a:cubicBezTo>
                  <a:cubicBezTo>
                    <a:pt x="223421" y="1068850"/>
                    <a:pt x="180654" y="1113903"/>
                    <a:pt x="118932" y="1141621"/>
                  </a:cubicBezTo>
                  <a:close/>
                  <a:moveTo>
                    <a:pt x="325053" y="895399"/>
                  </a:moveTo>
                  <a:lnTo>
                    <a:pt x="310003" y="923308"/>
                  </a:lnTo>
                  <a:cubicBezTo>
                    <a:pt x="297812" y="898829"/>
                    <a:pt x="275713" y="867587"/>
                    <a:pt x="237232" y="845584"/>
                  </a:cubicBezTo>
                  <a:cubicBezTo>
                    <a:pt x="191608" y="819485"/>
                    <a:pt x="146269" y="819771"/>
                    <a:pt x="117979" y="823867"/>
                  </a:cubicBezTo>
                  <a:lnTo>
                    <a:pt x="137982" y="786719"/>
                  </a:lnTo>
                  <a:cubicBezTo>
                    <a:pt x="181892" y="705757"/>
                    <a:pt x="257711" y="565644"/>
                    <a:pt x="325339" y="440295"/>
                  </a:cubicBezTo>
                  <a:cubicBezTo>
                    <a:pt x="365820" y="436295"/>
                    <a:pt x="405730" y="444200"/>
                    <a:pt x="441258" y="463250"/>
                  </a:cubicBezTo>
                  <a:cubicBezTo>
                    <a:pt x="472690" y="480205"/>
                    <a:pt x="499075" y="505446"/>
                    <a:pt x="517744" y="536402"/>
                  </a:cubicBezTo>
                  <a:cubicBezTo>
                    <a:pt x="447259" y="667942"/>
                    <a:pt x="368582" y="814437"/>
                    <a:pt x="325053" y="895399"/>
                  </a:cubicBezTo>
                  <a:close/>
                  <a:moveTo>
                    <a:pt x="663381" y="260939"/>
                  </a:moveTo>
                  <a:cubicBezTo>
                    <a:pt x="663000" y="261606"/>
                    <a:pt x="662619" y="262178"/>
                    <a:pt x="662238" y="262844"/>
                  </a:cubicBezTo>
                  <a:cubicBezTo>
                    <a:pt x="661952" y="263416"/>
                    <a:pt x="661666" y="264082"/>
                    <a:pt x="661476" y="264654"/>
                  </a:cubicBezTo>
                  <a:cubicBezTo>
                    <a:pt x="659857" y="267988"/>
                    <a:pt x="648141" y="291705"/>
                    <a:pt x="562416" y="451820"/>
                  </a:cubicBezTo>
                  <a:cubicBezTo>
                    <a:pt x="554034" y="441914"/>
                    <a:pt x="544985" y="432580"/>
                    <a:pt x="535174" y="424103"/>
                  </a:cubicBezTo>
                  <a:cubicBezTo>
                    <a:pt x="531936" y="421245"/>
                    <a:pt x="528697" y="418483"/>
                    <a:pt x="525268" y="415816"/>
                  </a:cubicBezTo>
                  <a:cubicBezTo>
                    <a:pt x="522125" y="413244"/>
                    <a:pt x="518982" y="410863"/>
                    <a:pt x="515743" y="408482"/>
                  </a:cubicBezTo>
                  <a:cubicBezTo>
                    <a:pt x="515362" y="408005"/>
                    <a:pt x="514886" y="407720"/>
                    <a:pt x="514505" y="407624"/>
                  </a:cubicBezTo>
                  <a:cubicBezTo>
                    <a:pt x="511362" y="405338"/>
                    <a:pt x="508219" y="403148"/>
                    <a:pt x="505075" y="400957"/>
                  </a:cubicBezTo>
                  <a:cubicBezTo>
                    <a:pt x="501837" y="398766"/>
                    <a:pt x="498598" y="396671"/>
                    <a:pt x="495265" y="394670"/>
                  </a:cubicBezTo>
                  <a:cubicBezTo>
                    <a:pt x="491264" y="392194"/>
                    <a:pt x="487264" y="389908"/>
                    <a:pt x="483168" y="387717"/>
                  </a:cubicBezTo>
                  <a:cubicBezTo>
                    <a:pt x="482787" y="387431"/>
                    <a:pt x="482406" y="387241"/>
                    <a:pt x="482025" y="387050"/>
                  </a:cubicBezTo>
                  <a:cubicBezTo>
                    <a:pt x="481930" y="387050"/>
                    <a:pt x="481930" y="386955"/>
                    <a:pt x="481834" y="386955"/>
                  </a:cubicBezTo>
                  <a:cubicBezTo>
                    <a:pt x="477548" y="384669"/>
                    <a:pt x="473262" y="382478"/>
                    <a:pt x="468880" y="380383"/>
                  </a:cubicBezTo>
                  <a:cubicBezTo>
                    <a:pt x="468880" y="380383"/>
                    <a:pt x="468880" y="380383"/>
                    <a:pt x="468785" y="380383"/>
                  </a:cubicBezTo>
                  <a:cubicBezTo>
                    <a:pt x="466023" y="379049"/>
                    <a:pt x="463261" y="377811"/>
                    <a:pt x="460498" y="376668"/>
                  </a:cubicBezTo>
                  <a:cubicBezTo>
                    <a:pt x="459737" y="376192"/>
                    <a:pt x="458974" y="375906"/>
                    <a:pt x="458212" y="375620"/>
                  </a:cubicBezTo>
                  <a:cubicBezTo>
                    <a:pt x="455450" y="374477"/>
                    <a:pt x="452783" y="373334"/>
                    <a:pt x="450021" y="372287"/>
                  </a:cubicBezTo>
                  <a:cubicBezTo>
                    <a:pt x="447354" y="371239"/>
                    <a:pt x="444592" y="370191"/>
                    <a:pt x="441829" y="369239"/>
                  </a:cubicBezTo>
                  <a:cubicBezTo>
                    <a:pt x="439067" y="368286"/>
                    <a:pt x="436305" y="367333"/>
                    <a:pt x="433543" y="366476"/>
                  </a:cubicBezTo>
                  <a:cubicBezTo>
                    <a:pt x="430114" y="365333"/>
                    <a:pt x="426589" y="364286"/>
                    <a:pt x="423065" y="363333"/>
                  </a:cubicBezTo>
                  <a:cubicBezTo>
                    <a:pt x="419827" y="362381"/>
                    <a:pt x="416493" y="361618"/>
                    <a:pt x="413159" y="360857"/>
                  </a:cubicBezTo>
                  <a:cubicBezTo>
                    <a:pt x="410587" y="360190"/>
                    <a:pt x="407920" y="359618"/>
                    <a:pt x="405253" y="359047"/>
                  </a:cubicBezTo>
                  <a:cubicBezTo>
                    <a:pt x="404872" y="358951"/>
                    <a:pt x="404491" y="358856"/>
                    <a:pt x="404015" y="358761"/>
                  </a:cubicBezTo>
                  <a:cubicBezTo>
                    <a:pt x="393252" y="356475"/>
                    <a:pt x="382393" y="354951"/>
                    <a:pt x="371440" y="354094"/>
                  </a:cubicBezTo>
                  <a:cubicBezTo>
                    <a:pt x="425637" y="254081"/>
                    <a:pt x="464213" y="182834"/>
                    <a:pt x="466309" y="179024"/>
                  </a:cubicBezTo>
                  <a:cubicBezTo>
                    <a:pt x="466499" y="178548"/>
                    <a:pt x="466690" y="178262"/>
                    <a:pt x="466880" y="177881"/>
                  </a:cubicBezTo>
                  <a:cubicBezTo>
                    <a:pt x="469738" y="172071"/>
                    <a:pt x="472595" y="166261"/>
                    <a:pt x="475738" y="160355"/>
                  </a:cubicBezTo>
                  <a:cubicBezTo>
                    <a:pt x="501456" y="112921"/>
                    <a:pt x="535937" y="74154"/>
                    <a:pt x="572989" y="51294"/>
                  </a:cubicBezTo>
                  <a:cubicBezTo>
                    <a:pt x="607279" y="30148"/>
                    <a:pt x="639187" y="25481"/>
                    <a:pt x="662809" y="38149"/>
                  </a:cubicBezTo>
                  <a:cubicBezTo>
                    <a:pt x="689384" y="52437"/>
                    <a:pt x="702053" y="87203"/>
                    <a:pt x="701005" y="130447"/>
                  </a:cubicBezTo>
                  <a:cubicBezTo>
                    <a:pt x="700719" y="141020"/>
                    <a:pt x="699671" y="152068"/>
                    <a:pt x="697671" y="163594"/>
                  </a:cubicBezTo>
                  <a:cubicBezTo>
                    <a:pt x="697671" y="163975"/>
                    <a:pt x="697576" y="164356"/>
                    <a:pt x="697480" y="164832"/>
                  </a:cubicBezTo>
                  <a:cubicBezTo>
                    <a:pt x="695195" y="177881"/>
                    <a:pt x="691861" y="191407"/>
                    <a:pt x="687384" y="205123"/>
                  </a:cubicBezTo>
                  <a:cubicBezTo>
                    <a:pt x="681383" y="223697"/>
                    <a:pt x="673382" y="242461"/>
                    <a:pt x="663381" y="260939"/>
                  </a:cubicBezTo>
                  <a:close/>
                  <a:moveTo>
                    <a:pt x="739105" y="302182"/>
                  </a:moveTo>
                  <a:lnTo>
                    <a:pt x="559558" y="634129"/>
                  </a:lnTo>
                  <a:cubicBezTo>
                    <a:pt x="553177" y="646035"/>
                    <a:pt x="548700" y="658513"/>
                    <a:pt x="546033" y="671372"/>
                  </a:cubicBezTo>
                  <a:cubicBezTo>
                    <a:pt x="542413" y="649464"/>
                    <a:pt x="545652" y="626223"/>
                    <a:pt x="556701" y="605840"/>
                  </a:cubicBezTo>
                  <a:lnTo>
                    <a:pt x="713863" y="315327"/>
                  </a:lnTo>
                  <a:cubicBezTo>
                    <a:pt x="730818" y="283895"/>
                    <a:pt x="734533" y="247985"/>
                    <a:pt x="724150" y="213695"/>
                  </a:cubicBezTo>
                  <a:cubicBezTo>
                    <a:pt x="723198" y="210362"/>
                    <a:pt x="722055" y="207028"/>
                    <a:pt x="720721" y="203884"/>
                  </a:cubicBezTo>
                  <a:cubicBezTo>
                    <a:pt x="722531" y="197693"/>
                    <a:pt x="724150" y="191692"/>
                    <a:pt x="725484" y="185597"/>
                  </a:cubicBezTo>
                  <a:cubicBezTo>
                    <a:pt x="735295" y="196646"/>
                    <a:pt x="742629" y="209790"/>
                    <a:pt x="746915" y="224363"/>
                  </a:cubicBezTo>
                  <a:cubicBezTo>
                    <a:pt x="754821" y="250557"/>
                    <a:pt x="752059" y="278180"/>
                    <a:pt x="739105" y="302182"/>
                  </a:cubicBezTo>
                  <a:close/>
                </a:path>
              </a:pathLst>
            </a:custGeom>
            <a:solidFill>
              <a:srgbClr val="FFFFFF">
                <a:alpha val="1573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96" name="Google Shape;196;p1"/>
            <p:cNvSpPr/>
            <p:nvPr/>
          </p:nvSpPr>
          <p:spPr>
            <a:xfrm>
              <a:off x="6676831" y="5208793"/>
              <a:ext cx="59449" cy="140541"/>
            </a:xfrm>
            <a:custGeom>
              <a:rect b="b" l="l" r="r" t="t"/>
              <a:pathLst>
                <a:path extrusionOk="0" h="140541" w="59449">
                  <a:moveTo>
                    <a:pt x="49723" y="1191"/>
                  </a:moveTo>
                  <a:cubicBezTo>
                    <a:pt x="47437" y="238"/>
                    <a:pt x="45056" y="-143"/>
                    <a:pt x="42865" y="48"/>
                  </a:cubicBezTo>
                  <a:cubicBezTo>
                    <a:pt x="37055" y="334"/>
                    <a:pt x="31626" y="3953"/>
                    <a:pt x="29244" y="9763"/>
                  </a:cubicBezTo>
                  <a:cubicBezTo>
                    <a:pt x="26577" y="16240"/>
                    <a:pt x="24101" y="22717"/>
                    <a:pt x="21815" y="29385"/>
                  </a:cubicBezTo>
                  <a:cubicBezTo>
                    <a:pt x="17719" y="40910"/>
                    <a:pt x="14100" y="52721"/>
                    <a:pt x="11052" y="64627"/>
                  </a:cubicBezTo>
                  <a:cubicBezTo>
                    <a:pt x="6003" y="83772"/>
                    <a:pt x="2384" y="103489"/>
                    <a:pt x="98" y="123206"/>
                  </a:cubicBezTo>
                  <a:cubicBezTo>
                    <a:pt x="-854" y="131683"/>
                    <a:pt x="5242" y="139398"/>
                    <a:pt x="13814" y="140446"/>
                  </a:cubicBezTo>
                  <a:cubicBezTo>
                    <a:pt x="14385" y="140541"/>
                    <a:pt x="14957" y="140541"/>
                    <a:pt x="15624" y="140541"/>
                  </a:cubicBezTo>
                  <a:cubicBezTo>
                    <a:pt x="23434" y="140541"/>
                    <a:pt x="30197" y="134731"/>
                    <a:pt x="31245" y="126921"/>
                  </a:cubicBezTo>
                  <a:cubicBezTo>
                    <a:pt x="33340" y="108633"/>
                    <a:pt x="36769" y="90345"/>
                    <a:pt x="41341" y="72533"/>
                  </a:cubicBezTo>
                  <a:cubicBezTo>
                    <a:pt x="42389" y="68532"/>
                    <a:pt x="43437" y="64532"/>
                    <a:pt x="44675" y="60531"/>
                  </a:cubicBezTo>
                  <a:cubicBezTo>
                    <a:pt x="48104" y="48816"/>
                    <a:pt x="52009" y="37195"/>
                    <a:pt x="56581" y="25956"/>
                  </a:cubicBezTo>
                  <a:cubicBezTo>
                    <a:pt x="57153" y="24527"/>
                    <a:pt x="57724" y="23098"/>
                    <a:pt x="58296" y="21670"/>
                  </a:cubicBezTo>
                  <a:cubicBezTo>
                    <a:pt x="61534" y="13573"/>
                    <a:pt x="57724" y="4429"/>
                    <a:pt x="49723" y="1191"/>
                  </a:cubicBezTo>
                  <a:close/>
                </a:path>
              </a:pathLst>
            </a:custGeom>
            <a:solidFill>
              <a:srgbClr val="FFFFFF">
                <a:alpha val="1573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97" name="Google Shape;197;p1"/>
            <p:cNvSpPr/>
            <p:nvPr/>
          </p:nvSpPr>
          <p:spPr>
            <a:xfrm>
              <a:off x="7098580" y="4430398"/>
              <a:ext cx="50333" cy="67496"/>
            </a:xfrm>
            <a:custGeom>
              <a:rect b="b" l="l" r="r" t="t"/>
              <a:pathLst>
                <a:path extrusionOk="0" h="67496" w="50333">
                  <a:moveTo>
                    <a:pt x="42216" y="1870"/>
                  </a:moveTo>
                  <a:cubicBezTo>
                    <a:pt x="34692" y="-2226"/>
                    <a:pt x="25262" y="632"/>
                    <a:pt x="21261" y="8251"/>
                  </a:cubicBezTo>
                  <a:lnTo>
                    <a:pt x="1830" y="44446"/>
                  </a:lnTo>
                  <a:cubicBezTo>
                    <a:pt x="-2170" y="52067"/>
                    <a:pt x="592" y="61496"/>
                    <a:pt x="8117" y="65592"/>
                  </a:cubicBezTo>
                  <a:cubicBezTo>
                    <a:pt x="10403" y="66830"/>
                    <a:pt x="12975" y="67497"/>
                    <a:pt x="15451" y="67497"/>
                  </a:cubicBezTo>
                  <a:cubicBezTo>
                    <a:pt x="20880" y="67497"/>
                    <a:pt x="26309" y="64449"/>
                    <a:pt x="29072" y="59305"/>
                  </a:cubicBezTo>
                  <a:lnTo>
                    <a:pt x="48503" y="23110"/>
                  </a:lnTo>
                  <a:cubicBezTo>
                    <a:pt x="52503" y="15395"/>
                    <a:pt x="49741" y="5966"/>
                    <a:pt x="42216" y="1870"/>
                  </a:cubicBezTo>
                  <a:close/>
                </a:path>
              </a:pathLst>
            </a:custGeom>
            <a:solidFill>
              <a:srgbClr val="FFFFFF">
                <a:alpha val="1573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98" name="Google Shape;198;p1"/>
            <p:cNvSpPr/>
            <p:nvPr/>
          </p:nvSpPr>
          <p:spPr>
            <a:xfrm>
              <a:off x="7028818" y="4505875"/>
              <a:ext cx="80087" cy="121178"/>
            </a:xfrm>
            <a:custGeom>
              <a:rect b="b" l="l" r="r" t="t"/>
              <a:pathLst>
                <a:path extrusionOk="0" h="121178" w="80087">
                  <a:moveTo>
                    <a:pt x="71878" y="1830"/>
                  </a:moveTo>
                  <a:cubicBezTo>
                    <a:pt x="64354" y="-2170"/>
                    <a:pt x="54829" y="592"/>
                    <a:pt x="50733" y="8117"/>
                  </a:cubicBezTo>
                  <a:lnTo>
                    <a:pt x="1870" y="98223"/>
                  </a:lnTo>
                  <a:cubicBezTo>
                    <a:pt x="-2226" y="105748"/>
                    <a:pt x="631" y="115178"/>
                    <a:pt x="8251" y="119274"/>
                  </a:cubicBezTo>
                  <a:cubicBezTo>
                    <a:pt x="10537" y="120512"/>
                    <a:pt x="13109" y="121179"/>
                    <a:pt x="15681" y="121179"/>
                  </a:cubicBezTo>
                  <a:cubicBezTo>
                    <a:pt x="21205" y="121179"/>
                    <a:pt x="26635" y="118131"/>
                    <a:pt x="29397" y="112987"/>
                  </a:cubicBezTo>
                  <a:lnTo>
                    <a:pt x="78260" y="22881"/>
                  </a:lnTo>
                  <a:cubicBezTo>
                    <a:pt x="82261" y="15261"/>
                    <a:pt x="79498" y="5831"/>
                    <a:pt x="71878" y="1830"/>
                  </a:cubicBezTo>
                  <a:close/>
                </a:path>
              </a:pathLst>
            </a:custGeom>
            <a:solidFill>
              <a:srgbClr val="FFFFFF">
                <a:alpha val="1573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sp>
        <p:nvSpPr>
          <p:cNvPr id="199" name="Google Shape;199;p1"/>
          <p:cNvSpPr/>
          <p:nvPr/>
        </p:nvSpPr>
        <p:spPr>
          <a:xfrm rot="1962777">
            <a:off x="3947037" y="4505765"/>
            <a:ext cx="890069" cy="890068"/>
          </a:xfrm>
          <a:custGeom>
            <a:rect b="b" l="l" r="r" t="t"/>
            <a:pathLst>
              <a:path extrusionOk="0" h="1152143" w="1152144">
                <a:moveTo>
                  <a:pt x="1120426" y="823150"/>
                </a:moveTo>
                <a:lnTo>
                  <a:pt x="852107" y="554831"/>
                </a:lnTo>
                <a:lnTo>
                  <a:pt x="1019080" y="387858"/>
                </a:lnTo>
                <a:cubicBezTo>
                  <a:pt x="1019937" y="387191"/>
                  <a:pt x="1020890" y="386429"/>
                  <a:pt x="1021651" y="385667"/>
                </a:cubicBezTo>
                <a:lnTo>
                  <a:pt x="1088708" y="318325"/>
                </a:lnTo>
                <a:cubicBezTo>
                  <a:pt x="1121664" y="285274"/>
                  <a:pt x="1121664" y="231553"/>
                  <a:pt x="1088708" y="198501"/>
                </a:cubicBezTo>
                <a:lnTo>
                  <a:pt x="983933" y="93345"/>
                </a:lnTo>
                <a:cubicBezTo>
                  <a:pt x="951071" y="60293"/>
                  <a:pt x="897541" y="60293"/>
                  <a:pt x="864584" y="93345"/>
                </a:cubicBezTo>
                <a:lnTo>
                  <a:pt x="806482" y="151638"/>
                </a:lnTo>
                <a:cubicBezTo>
                  <a:pt x="804958" y="152495"/>
                  <a:pt x="803434" y="153638"/>
                  <a:pt x="802100" y="154972"/>
                </a:cubicBezTo>
                <a:lnTo>
                  <a:pt x="627126" y="329946"/>
                </a:lnTo>
                <a:lnTo>
                  <a:pt x="605885" y="308705"/>
                </a:lnTo>
                <a:lnTo>
                  <a:pt x="328898" y="31718"/>
                </a:lnTo>
                <a:cubicBezTo>
                  <a:pt x="308420" y="11239"/>
                  <a:pt x="281178" y="0"/>
                  <a:pt x="252032" y="0"/>
                </a:cubicBezTo>
                <a:cubicBezTo>
                  <a:pt x="222885" y="0"/>
                  <a:pt x="195644" y="11239"/>
                  <a:pt x="175165" y="31718"/>
                </a:cubicBezTo>
                <a:lnTo>
                  <a:pt x="31718" y="175070"/>
                </a:lnTo>
                <a:cubicBezTo>
                  <a:pt x="11240" y="195548"/>
                  <a:pt x="0" y="222885"/>
                  <a:pt x="0" y="252031"/>
                </a:cubicBezTo>
                <a:cubicBezTo>
                  <a:pt x="0" y="281178"/>
                  <a:pt x="11240" y="308420"/>
                  <a:pt x="31718" y="328898"/>
                </a:cubicBezTo>
                <a:lnTo>
                  <a:pt x="329946" y="627126"/>
                </a:lnTo>
                <a:lnTo>
                  <a:pt x="322612" y="634460"/>
                </a:lnTo>
                <a:lnTo>
                  <a:pt x="216884" y="740188"/>
                </a:lnTo>
                <a:cubicBezTo>
                  <a:pt x="215837" y="741140"/>
                  <a:pt x="214979" y="742283"/>
                  <a:pt x="214217" y="743331"/>
                </a:cubicBezTo>
                <a:cubicBezTo>
                  <a:pt x="214122" y="743426"/>
                  <a:pt x="214122" y="743522"/>
                  <a:pt x="214122" y="743522"/>
                </a:cubicBezTo>
                <a:cubicBezTo>
                  <a:pt x="210788" y="745807"/>
                  <a:pt x="208121" y="749046"/>
                  <a:pt x="206502" y="752856"/>
                </a:cubicBezTo>
                <a:lnTo>
                  <a:pt x="124206" y="950500"/>
                </a:lnTo>
                <a:cubicBezTo>
                  <a:pt x="123825" y="951357"/>
                  <a:pt x="123539" y="952309"/>
                  <a:pt x="123254" y="953167"/>
                </a:cubicBezTo>
                <a:lnTo>
                  <a:pt x="68199" y="1085564"/>
                </a:lnTo>
                <a:cubicBezTo>
                  <a:pt x="64675" y="1093661"/>
                  <a:pt x="66580" y="1102995"/>
                  <a:pt x="72771" y="1109186"/>
                </a:cubicBezTo>
                <a:cubicBezTo>
                  <a:pt x="76962" y="1113377"/>
                  <a:pt x="82487" y="1115568"/>
                  <a:pt x="88106" y="1115568"/>
                </a:cubicBezTo>
                <a:cubicBezTo>
                  <a:pt x="90964" y="1115568"/>
                  <a:pt x="93821" y="1114901"/>
                  <a:pt x="96107" y="1113473"/>
                </a:cubicBezTo>
                <a:lnTo>
                  <a:pt x="226790" y="1059275"/>
                </a:lnTo>
                <a:cubicBezTo>
                  <a:pt x="228410" y="1058989"/>
                  <a:pt x="229934" y="1058513"/>
                  <a:pt x="231458" y="1057751"/>
                </a:cubicBezTo>
                <a:lnTo>
                  <a:pt x="429101" y="975455"/>
                </a:lnTo>
                <a:cubicBezTo>
                  <a:pt x="433102" y="973836"/>
                  <a:pt x="436340" y="971169"/>
                  <a:pt x="438626" y="967740"/>
                </a:cubicBezTo>
                <a:cubicBezTo>
                  <a:pt x="439769" y="966978"/>
                  <a:pt x="440817" y="966121"/>
                  <a:pt x="441770" y="965168"/>
                </a:cubicBezTo>
                <a:lnTo>
                  <a:pt x="547592" y="859441"/>
                </a:lnTo>
                <a:lnTo>
                  <a:pt x="554927" y="852106"/>
                </a:lnTo>
                <a:lnTo>
                  <a:pt x="823151" y="1120331"/>
                </a:lnTo>
                <a:cubicBezTo>
                  <a:pt x="843629" y="1140809"/>
                  <a:pt x="870966" y="1152144"/>
                  <a:pt x="900113" y="1152144"/>
                </a:cubicBezTo>
                <a:cubicBezTo>
                  <a:pt x="929259" y="1152144"/>
                  <a:pt x="956501" y="1140809"/>
                  <a:pt x="976979" y="1120331"/>
                </a:cubicBezTo>
                <a:lnTo>
                  <a:pt x="1120426" y="976979"/>
                </a:lnTo>
                <a:cubicBezTo>
                  <a:pt x="1140905" y="956500"/>
                  <a:pt x="1152144" y="929164"/>
                  <a:pt x="1152144" y="900017"/>
                </a:cubicBezTo>
                <a:cubicBezTo>
                  <a:pt x="1152144" y="870871"/>
                  <a:pt x="1140905" y="843629"/>
                  <a:pt x="1120426" y="823150"/>
                </a:cubicBezTo>
                <a:close/>
                <a:moveTo>
                  <a:pt x="821531" y="524256"/>
                </a:moveTo>
                <a:lnTo>
                  <a:pt x="800291" y="503015"/>
                </a:lnTo>
                <a:lnTo>
                  <a:pt x="752951" y="455676"/>
                </a:lnTo>
                <a:lnTo>
                  <a:pt x="752951" y="455581"/>
                </a:lnTo>
                <a:lnTo>
                  <a:pt x="735425" y="438150"/>
                </a:lnTo>
                <a:lnTo>
                  <a:pt x="657892" y="360521"/>
                </a:lnTo>
                <a:lnTo>
                  <a:pt x="812387" y="206026"/>
                </a:lnTo>
                <a:lnTo>
                  <a:pt x="812387" y="206026"/>
                </a:lnTo>
                <a:lnTo>
                  <a:pt x="904494" y="298513"/>
                </a:lnTo>
                <a:lnTo>
                  <a:pt x="780479" y="422529"/>
                </a:lnTo>
                <a:cubicBezTo>
                  <a:pt x="772001" y="430911"/>
                  <a:pt x="772001" y="444627"/>
                  <a:pt x="780479" y="453104"/>
                </a:cubicBezTo>
                <a:cubicBezTo>
                  <a:pt x="784669" y="457295"/>
                  <a:pt x="790289" y="459486"/>
                  <a:pt x="795814" y="459486"/>
                </a:cubicBezTo>
                <a:cubicBezTo>
                  <a:pt x="801434" y="459486"/>
                  <a:pt x="806958" y="457295"/>
                  <a:pt x="811149" y="453104"/>
                </a:cubicBezTo>
                <a:lnTo>
                  <a:pt x="935069" y="329184"/>
                </a:lnTo>
                <a:lnTo>
                  <a:pt x="935069" y="329184"/>
                </a:lnTo>
                <a:lnTo>
                  <a:pt x="975836" y="370046"/>
                </a:lnTo>
                <a:lnTo>
                  <a:pt x="821531" y="524256"/>
                </a:lnTo>
                <a:close/>
                <a:moveTo>
                  <a:pt x="894874" y="124111"/>
                </a:moveTo>
                <a:cubicBezTo>
                  <a:pt x="911066" y="107918"/>
                  <a:pt x="937165" y="107918"/>
                  <a:pt x="953357" y="124111"/>
                </a:cubicBezTo>
                <a:lnTo>
                  <a:pt x="1058132" y="229267"/>
                </a:lnTo>
                <a:cubicBezTo>
                  <a:pt x="1065752" y="237077"/>
                  <a:pt x="1070039" y="247459"/>
                  <a:pt x="1070039" y="258604"/>
                </a:cubicBezTo>
                <a:cubicBezTo>
                  <a:pt x="1070039" y="269653"/>
                  <a:pt x="1065848" y="280035"/>
                  <a:pt x="1058132" y="287846"/>
                </a:cubicBezTo>
                <a:lnTo>
                  <a:pt x="1012031" y="334232"/>
                </a:lnTo>
                <a:lnTo>
                  <a:pt x="848582" y="170783"/>
                </a:lnTo>
                <a:lnTo>
                  <a:pt x="894874" y="124111"/>
                </a:lnTo>
                <a:close/>
                <a:moveTo>
                  <a:pt x="128302" y="1053941"/>
                </a:moveTo>
                <a:lnTo>
                  <a:pt x="151829" y="997172"/>
                </a:lnTo>
                <a:lnTo>
                  <a:pt x="185071" y="1030414"/>
                </a:lnTo>
                <a:lnTo>
                  <a:pt x="128302" y="1053941"/>
                </a:lnTo>
                <a:close/>
                <a:moveTo>
                  <a:pt x="228410" y="1012222"/>
                </a:moveTo>
                <a:lnTo>
                  <a:pt x="169736" y="953643"/>
                </a:lnTo>
                <a:lnTo>
                  <a:pt x="233934" y="799433"/>
                </a:lnTo>
                <a:lnTo>
                  <a:pt x="382619" y="948023"/>
                </a:lnTo>
                <a:lnTo>
                  <a:pt x="228410" y="1012222"/>
                </a:lnTo>
                <a:close/>
                <a:moveTo>
                  <a:pt x="426530" y="919258"/>
                </a:moveTo>
                <a:lnTo>
                  <a:pt x="262795" y="755523"/>
                </a:lnTo>
                <a:lnTo>
                  <a:pt x="353282" y="665131"/>
                </a:lnTo>
                <a:lnTo>
                  <a:pt x="360617" y="657797"/>
                </a:lnTo>
                <a:lnTo>
                  <a:pt x="503015" y="800195"/>
                </a:lnTo>
                <a:lnTo>
                  <a:pt x="524256" y="821436"/>
                </a:lnTo>
                <a:lnTo>
                  <a:pt x="516922" y="828770"/>
                </a:lnTo>
                <a:lnTo>
                  <a:pt x="426530" y="919258"/>
                </a:lnTo>
                <a:close/>
                <a:moveTo>
                  <a:pt x="1089755" y="946213"/>
                </a:moveTo>
                <a:lnTo>
                  <a:pt x="946404" y="1089660"/>
                </a:lnTo>
                <a:cubicBezTo>
                  <a:pt x="934117" y="1101852"/>
                  <a:pt x="917639" y="1108710"/>
                  <a:pt x="900113" y="1108710"/>
                </a:cubicBezTo>
                <a:cubicBezTo>
                  <a:pt x="882491" y="1108710"/>
                  <a:pt x="866013" y="1101852"/>
                  <a:pt x="853726" y="1089660"/>
                </a:cubicBezTo>
                <a:lnTo>
                  <a:pt x="564261" y="800195"/>
                </a:lnTo>
                <a:lnTo>
                  <a:pt x="533686" y="769620"/>
                </a:lnTo>
                <a:lnTo>
                  <a:pt x="369951" y="605885"/>
                </a:lnTo>
                <a:lnTo>
                  <a:pt x="339376" y="575215"/>
                </a:lnTo>
                <a:lnTo>
                  <a:pt x="62294" y="298132"/>
                </a:lnTo>
                <a:cubicBezTo>
                  <a:pt x="50006" y="285940"/>
                  <a:pt x="43244" y="269462"/>
                  <a:pt x="43244" y="251841"/>
                </a:cubicBezTo>
                <a:cubicBezTo>
                  <a:pt x="43244" y="234220"/>
                  <a:pt x="50006" y="217837"/>
                  <a:pt x="62294" y="205549"/>
                </a:cubicBezTo>
                <a:lnTo>
                  <a:pt x="205740" y="62103"/>
                </a:lnTo>
                <a:cubicBezTo>
                  <a:pt x="217932" y="49911"/>
                  <a:pt x="234410" y="43053"/>
                  <a:pt x="252032" y="43053"/>
                </a:cubicBezTo>
                <a:cubicBezTo>
                  <a:pt x="269653" y="43053"/>
                  <a:pt x="286036" y="49911"/>
                  <a:pt x="298323" y="62103"/>
                </a:cubicBezTo>
                <a:lnTo>
                  <a:pt x="304610" y="68389"/>
                </a:lnTo>
                <a:lnTo>
                  <a:pt x="326041" y="89821"/>
                </a:lnTo>
                <a:cubicBezTo>
                  <a:pt x="325088" y="90488"/>
                  <a:pt x="324231" y="91154"/>
                  <a:pt x="323374" y="92012"/>
                </a:cubicBezTo>
                <a:lnTo>
                  <a:pt x="279654" y="135731"/>
                </a:lnTo>
                <a:cubicBezTo>
                  <a:pt x="271177" y="144113"/>
                  <a:pt x="271177" y="157734"/>
                  <a:pt x="279654" y="166211"/>
                </a:cubicBezTo>
                <a:cubicBezTo>
                  <a:pt x="283845" y="170402"/>
                  <a:pt x="289465" y="172498"/>
                  <a:pt x="294894" y="172498"/>
                </a:cubicBezTo>
                <a:cubicBezTo>
                  <a:pt x="300514" y="172498"/>
                  <a:pt x="305943" y="170307"/>
                  <a:pt x="310134" y="166211"/>
                </a:cubicBezTo>
                <a:lnTo>
                  <a:pt x="353854" y="122491"/>
                </a:lnTo>
                <a:cubicBezTo>
                  <a:pt x="354711" y="121634"/>
                  <a:pt x="355378" y="120777"/>
                  <a:pt x="356045" y="119824"/>
                </a:cubicBezTo>
                <a:lnTo>
                  <a:pt x="397478" y="161258"/>
                </a:lnTo>
                <a:lnTo>
                  <a:pt x="418910" y="182689"/>
                </a:lnTo>
                <a:cubicBezTo>
                  <a:pt x="418243" y="183261"/>
                  <a:pt x="417481" y="183737"/>
                  <a:pt x="416814" y="184309"/>
                </a:cubicBezTo>
                <a:lnTo>
                  <a:pt x="329946" y="268986"/>
                </a:lnTo>
                <a:cubicBezTo>
                  <a:pt x="321374" y="277368"/>
                  <a:pt x="321278" y="291084"/>
                  <a:pt x="329660" y="299656"/>
                </a:cubicBezTo>
                <a:cubicBezTo>
                  <a:pt x="333851" y="304038"/>
                  <a:pt x="339471" y="306133"/>
                  <a:pt x="345186" y="306133"/>
                </a:cubicBezTo>
                <a:cubicBezTo>
                  <a:pt x="350711" y="306133"/>
                  <a:pt x="356235" y="304133"/>
                  <a:pt x="360426" y="299942"/>
                </a:cubicBezTo>
                <a:lnTo>
                  <a:pt x="447294" y="215265"/>
                </a:lnTo>
                <a:cubicBezTo>
                  <a:pt x="448056" y="214598"/>
                  <a:pt x="448532" y="213741"/>
                  <a:pt x="449199" y="212979"/>
                </a:cubicBezTo>
                <a:lnTo>
                  <a:pt x="489585" y="253365"/>
                </a:lnTo>
                <a:lnTo>
                  <a:pt x="511112" y="274891"/>
                </a:lnTo>
                <a:cubicBezTo>
                  <a:pt x="510159" y="275558"/>
                  <a:pt x="509302" y="276225"/>
                  <a:pt x="508445" y="277082"/>
                </a:cubicBezTo>
                <a:lnTo>
                  <a:pt x="464725" y="320802"/>
                </a:lnTo>
                <a:cubicBezTo>
                  <a:pt x="456248" y="329184"/>
                  <a:pt x="456248" y="342805"/>
                  <a:pt x="464725" y="351282"/>
                </a:cubicBezTo>
                <a:cubicBezTo>
                  <a:pt x="468916" y="355473"/>
                  <a:pt x="474536" y="357568"/>
                  <a:pt x="479965" y="357568"/>
                </a:cubicBezTo>
                <a:cubicBezTo>
                  <a:pt x="485394" y="357568"/>
                  <a:pt x="490919" y="355378"/>
                  <a:pt x="495205" y="351282"/>
                </a:cubicBezTo>
                <a:lnTo>
                  <a:pt x="538925" y="307562"/>
                </a:lnTo>
                <a:cubicBezTo>
                  <a:pt x="539782" y="306705"/>
                  <a:pt x="540449" y="305848"/>
                  <a:pt x="541115" y="304895"/>
                </a:cubicBezTo>
                <a:lnTo>
                  <a:pt x="575310" y="338995"/>
                </a:lnTo>
                <a:lnTo>
                  <a:pt x="582644" y="346329"/>
                </a:lnTo>
                <a:lnTo>
                  <a:pt x="604076" y="367855"/>
                </a:lnTo>
                <a:cubicBezTo>
                  <a:pt x="603409" y="368332"/>
                  <a:pt x="602647" y="368808"/>
                  <a:pt x="602075" y="369475"/>
                </a:cubicBezTo>
                <a:lnTo>
                  <a:pt x="596551" y="374904"/>
                </a:lnTo>
                <a:lnTo>
                  <a:pt x="515207" y="454152"/>
                </a:lnTo>
                <a:cubicBezTo>
                  <a:pt x="506635" y="462534"/>
                  <a:pt x="506540" y="476250"/>
                  <a:pt x="514921" y="484727"/>
                </a:cubicBezTo>
                <a:cubicBezTo>
                  <a:pt x="518255" y="488251"/>
                  <a:pt x="522637" y="490252"/>
                  <a:pt x="527114" y="490918"/>
                </a:cubicBezTo>
                <a:cubicBezTo>
                  <a:pt x="528161" y="491109"/>
                  <a:pt x="529304" y="491204"/>
                  <a:pt x="530447" y="491204"/>
                </a:cubicBezTo>
                <a:cubicBezTo>
                  <a:pt x="535972" y="491204"/>
                  <a:pt x="541306" y="489109"/>
                  <a:pt x="545687" y="485013"/>
                </a:cubicBezTo>
                <a:lnTo>
                  <a:pt x="627126" y="405574"/>
                </a:lnTo>
                <a:lnTo>
                  <a:pt x="632460" y="400336"/>
                </a:lnTo>
                <a:cubicBezTo>
                  <a:pt x="633222" y="399669"/>
                  <a:pt x="633698" y="398812"/>
                  <a:pt x="634270" y="398050"/>
                </a:cubicBezTo>
                <a:lnTo>
                  <a:pt x="696277" y="460057"/>
                </a:lnTo>
                <a:cubicBezTo>
                  <a:pt x="695420" y="460724"/>
                  <a:pt x="694468" y="461391"/>
                  <a:pt x="693706" y="462153"/>
                </a:cubicBezTo>
                <a:lnTo>
                  <a:pt x="649986" y="505873"/>
                </a:lnTo>
                <a:cubicBezTo>
                  <a:pt x="641509" y="514255"/>
                  <a:pt x="641509" y="527875"/>
                  <a:pt x="649986" y="536353"/>
                </a:cubicBezTo>
                <a:cubicBezTo>
                  <a:pt x="654177" y="540544"/>
                  <a:pt x="659797" y="542639"/>
                  <a:pt x="665226" y="542639"/>
                </a:cubicBezTo>
                <a:cubicBezTo>
                  <a:pt x="670655" y="542639"/>
                  <a:pt x="676275" y="540448"/>
                  <a:pt x="680466" y="536353"/>
                </a:cubicBezTo>
                <a:lnTo>
                  <a:pt x="724186" y="492633"/>
                </a:lnTo>
                <a:cubicBezTo>
                  <a:pt x="725043" y="491871"/>
                  <a:pt x="725710" y="490918"/>
                  <a:pt x="726376" y="490061"/>
                </a:cubicBezTo>
                <a:lnTo>
                  <a:pt x="728377" y="492062"/>
                </a:lnTo>
                <a:lnTo>
                  <a:pt x="767429" y="531114"/>
                </a:lnTo>
                <a:lnTo>
                  <a:pt x="769715" y="533305"/>
                </a:lnTo>
                <a:lnTo>
                  <a:pt x="789051" y="552736"/>
                </a:lnTo>
                <a:cubicBezTo>
                  <a:pt x="788194" y="553403"/>
                  <a:pt x="787241" y="553879"/>
                  <a:pt x="786479" y="554641"/>
                </a:cubicBezTo>
                <a:lnTo>
                  <a:pt x="781336" y="559689"/>
                </a:lnTo>
                <a:lnTo>
                  <a:pt x="700373" y="639223"/>
                </a:lnTo>
                <a:cubicBezTo>
                  <a:pt x="696944" y="642652"/>
                  <a:pt x="694849" y="646938"/>
                  <a:pt x="694182" y="651415"/>
                </a:cubicBezTo>
                <a:cubicBezTo>
                  <a:pt x="693230" y="657892"/>
                  <a:pt x="695134" y="664845"/>
                  <a:pt x="700088" y="669893"/>
                </a:cubicBezTo>
                <a:cubicBezTo>
                  <a:pt x="704279" y="674275"/>
                  <a:pt x="709898" y="676465"/>
                  <a:pt x="715518" y="676465"/>
                </a:cubicBezTo>
                <a:cubicBezTo>
                  <a:pt x="720947" y="676465"/>
                  <a:pt x="726472" y="674370"/>
                  <a:pt x="730568" y="670179"/>
                </a:cubicBezTo>
                <a:lnTo>
                  <a:pt x="811911" y="590264"/>
                </a:lnTo>
                <a:lnTo>
                  <a:pt x="816674" y="585597"/>
                </a:lnTo>
                <a:cubicBezTo>
                  <a:pt x="817531" y="584740"/>
                  <a:pt x="818293" y="583692"/>
                  <a:pt x="819055" y="582739"/>
                </a:cubicBezTo>
                <a:lnTo>
                  <a:pt x="859536" y="623221"/>
                </a:lnTo>
                <a:lnTo>
                  <a:pt x="880967" y="644652"/>
                </a:lnTo>
                <a:cubicBezTo>
                  <a:pt x="880301" y="645223"/>
                  <a:pt x="879539" y="645700"/>
                  <a:pt x="878967" y="646366"/>
                </a:cubicBezTo>
                <a:lnTo>
                  <a:pt x="835247" y="690658"/>
                </a:lnTo>
                <a:cubicBezTo>
                  <a:pt x="826770" y="699135"/>
                  <a:pt x="826770" y="712946"/>
                  <a:pt x="835247" y="721519"/>
                </a:cubicBezTo>
                <a:cubicBezTo>
                  <a:pt x="839438" y="725710"/>
                  <a:pt x="845058" y="727900"/>
                  <a:pt x="850487" y="727900"/>
                </a:cubicBezTo>
                <a:cubicBezTo>
                  <a:pt x="856107" y="727900"/>
                  <a:pt x="861536" y="725710"/>
                  <a:pt x="865727" y="721519"/>
                </a:cubicBezTo>
                <a:lnTo>
                  <a:pt x="909447" y="677228"/>
                </a:lnTo>
                <a:cubicBezTo>
                  <a:pt x="910114" y="676561"/>
                  <a:pt x="910685" y="675704"/>
                  <a:pt x="911257" y="674941"/>
                </a:cubicBezTo>
                <a:lnTo>
                  <a:pt x="974122" y="737806"/>
                </a:lnTo>
                <a:cubicBezTo>
                  <a:pt x="973265" y="738378"/>
                  <a:pt x="972407" y="739045"/>
                  <a:pt x="971741" y="739712"/>
                </a:cubicBezTo>
                <a:lnTo>
                  <a:pt x="885634" y="823627"/>
                </a:lnTo>
                <a:cubicBezTo>
                  <a:pt x="877157" y="831913"/>
                  <a:pt x="876967" y="845534"/>
                  <a:pt x="885349" y="854012"/>
                </a:cubicBezTo>
                <a:cubicBezTo>
                  <a:pt x="889540" y="858298"/>
                  <a:pt x="895159" y="860488"/>
                  <a:pt x="900684" y="860488"/>
                </a:cubicBezTo>
                <a:cubicBezTo>
                  <a:pt x="906018" y="860488"/>
                  <a:pt x="911447" y="858488"/>
                  <a:pt x="915734" y="854297"/>
                </a:cubicBezTo>
                <a:lnTo>
                  <a:pt x="1001840" y="770382"/>
                </a:lnTo>
                <a:cubicBezTo>
                  <a:pt x="1002697" y="769525"/>
                  <a:pt x="1003364" y="768667"/>
                  <a:pt x="1004030" y="767715"/>
                </a:cubicBezTo>
                <a:lnTo>
                  <a:pt x="1044702" y="808387"/>
                </a:lnTo>
                <a:lnTo>
                  <a:pt x="1066133" y="829818"/>
                </a:lnTo>
                <a:cubicBezTo>
                  <a:pt x="1065467" y="830389"/>
                  <a:pt x="1064705" y="830866"/>
                  <a:pt x="1064133" y="831532"/>
                </a:cubicBezTo>
                <a:lnTo>
                  <a:pt x="1020413" y="875824"/>
                </a:lnTo>
                <a:cubicBezTo>
                  <a:pt x="1011936" y="884301"/>
                  <a:pt x="1011936" y="898112"/>
                  <a:pt x="1020413" y="906685"/>
                </a:cubicBezTo>
                <a:cubicBezTo>
                  <a:pt x="1024604" y="910876"/>
                  <a:pt x="1030224" y="913066"/>
                  <a:pt x="1035653" y="913066"/>
                </a:cubicBezTo>
                <a:cubicBezTo>
                  <a:pt x="1041083" y="913066"/>
                  <a:pt x="1046702" y="911066"/>
                  <a:pt x="1050893" y="906685"/>
                </a:cubicBezTo>
                <a:lnTo>
                  <a:pt x="1094613" y="862393"/>
                </a:lnTo>
                <a:cubicBezTo>
                  <a:pt x="1095089" y="861917"/>
                  <a:pt x="1095566" y="861250"/>
                  <a:pt x="1095947" y="860679"/>
                </a:cubicBezTo>
                <a:cubicBezTo>
                  <a:pt x="1104233" y="871823"/>
                  <a:pt x="1108805" y="885349"/>
                  <a:pt x="1108805" y="899731"/>
                </a:cubicBezTo>
                <a:cubicBezTo>
                  <a:pt x="1108805" y="917543"/>
                  <a:pt x="1102043" y="933926"/>
                  <a:pt x="1089755" y="946213"/>
                </a:cubicBezTo>
                <a:close/>
              </a:path>
            </a:pathLst>
          </a:custGeom>
          <a:solidFill>
            <a:srgbClr val="FFFFFF">
              <a:alpha val="1573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nvGrpSpPr>
          <p:cNvPr id="200" name="Google Shape;200;p1"/>
          <p:cNvGrpSpPr/>
          <p:nvPr/>
        </p:nvGrpSpPr>
        <p:grpSpPr>
          <a:xfrm rot="1458646">
            <a:off x="2050522" y="3240066"/>
            <a:ext cx="722862" cy="1045420"/>
            <a:chOff x="6594769" y="2752153"/>
            <a:chExt cx="953209" cy="1378553"/>
          </a:xfrm>
        </p:grpSpPr>
        <p:sp>
          <p:nvSpPr>
            <p:cNvPr id="201" name="Google Shape;201;p1"/>
            <p:cNvSpPr/>
            <p:nvPr/>
          </p:nvSpPr>
          <p:spPr>
            <a:xfrm>
              <a:off x="6594769" y="2752153"/>
              <a:ext cx="953209" cy="1378553"/>
            </a:xfrm>
            <a:custGeom>
              <a:rect b="b" l="l" r="r" t="t"/>
              <a:pathLst>
                <a:path extrusionOk="0" h="1378553" w="953209">
                  <a:moveTo>
                    <a:pt x="945697" y="822198"/>
                  </a:moveTo>
                  <a:cubicBezTo>
                    <a:pt x="937696" y="816673"/>
                    <a:pt x="926838" y="818674"/>
                    <a:pt x="921313" y="826580"/>
                  </a:cubicBezTo>
                  <a:cubicBezTo>
                    <a:pt x="893881" y="866299"/>
                    <a:pt x="861496" y="901541"/>
                    <a:pt x="825206" y="931926"/>
                  </a:cubicBezTo>
                  <a:lnTo>
                    <a:pt x="756626" y="784098"/>
                  </a:lnTo>
                  <a:cubicBezTo>
                    <a:pt x="752530" y="775430"/>
                    <a:pt x="742148" y="771525"/>
                    <a:pt x="733385" y="775621"/>
                  </a:cubicBezTo>
                  <a:cubicBezTo>
                    <a:pt x="724622" y="779717"/>
                    <a:pt x="720812" y="790099"/>
                    <a:pt x="724907" y="798862"/>
                  </a:cubicBezTo>
                  <a:lnTo>
                    <a:pt x="796916" y="954024"/>
                  </a:lnTo>
                  <a:lnTo>
                    <a:pt x="811775" y="986219"/>
                  </a:lnTo>
                  <a:lnTo>
                    <a:pt x="833207" y="1032320"/>
                  </a:lnTo>
                  <a:cubicBezTo>
                    <a:pt x="866258" y="1103948"/>
                    <a:pt x="839589" y="1188148"/>
                    <a:pt x="773771" y="1228249"/>
                  </a:cubicBezTo>
                  <a:lnTo>
                    <a:pt x="691665" y="1051179"/>
                  </a:lnTo>
                  <a:lnTo>
                    <a:pt x="676901" y="1019461"/>
                  </a:lnTo>
                  <a:lnTo>
                    <a:pt x="519453" y="680180"/>
                  </a:lnTo>
                  <a:cubicBezTo>
                    <a:pt x="563554" y="667226"/>
                    <a:pt x="600130" y="636460"/>
                    <a:pt x="620704" y="596170"/>
                  </a:cubicBezTo>
                  <a:cubicBezTo>
                    <a:pt x="632896" y="608457"/>
                    <a:pt x="643183" y="623030"/>
                    <a:pt x="650898" y="639604"/>
                  </a:cubicBezTo>
                  <a:lnTo>
                    <a:pt x="694523" y="733711"/>
                  </a:lnTo>
                  <a:cubicBezTo>
                    <a:pt x="698618" y="742474"/>
                    <a:pt x="709001" y="746379"/>
                    <a:pt x="717764" y="742283"/>
                  </a:cubicBezTo>
                  <a:cubicBezTo>
                    <a:pt x="726527" y="738188"/>
                    <a:pt x="730337" y="727805"/>
                    <a:pt x="726241" y="719042"/>
                  </a:cubicBezTo>
                  <a:lnTo>
                    <a:pt x="682616" y="624935"/>
                  </a:lnTo>
                  <a:cubicBezTo>
                    <a:pt x="670806" y="599504"/>
                    <a:pt x="654041" y="577882"/>
                    <a:pt x="633944" y="560832"/>
                  </a:cubicBezTo>
                  <a:cubicBezTo>
                    <a:pt x="637182" y="547973"/>
                    <a:pt x="638897" y="534543"/>
                    <a:pt x="638897" y="520637"/>
                  </a:cubicBezTo>
                  <a:cubicBezTo>
                    <a:pt x="638897" y="435007"/>
                    <a:pt x="573746" y="364236"/>
                    <a:pt x="490307" y="355283"/>
                  </a:cubicBezTo>
                  <a:lnTo>
                    <a:pt x="490307" y="205264"/>
                  </a:lnTo>
                  <a:cubicBezTo>
                    <a:pt x="538980" y="196882"/>
                    <a:pt x="576032" y="154496"/>
                    <a:pt x="576032" y="103442"/>
                  </a:cubicBezTo>
                  <a:cubicBezTo>
                    <a:pt x="576032" y="46482"/>
                    <a:pt x="529550" y="0"/>
                    <a:pt x="472590" y="0"/>
                  </a:cubicBezTo>
                  <a:cubicBezTo>
                    <a:pt x="415631" y="0"/>
                    <a:pt x="369149" y="46292"/>
                    <a:pt x="369149" y="103442"/>
                  </a:cubicBezTo>
                  <a:cubicBezTo>
                    <a:pt x="369149" y="154400"/>
                    <a:pt x="406201" y="196787"/>
                    <a:pt x="454874" y="205264"/>
                  </a:cubicBezTo>
                  <a:lnTo>
                    <a:pt x="454874" y="355283"/>
                  </a:lnTo>
                  <a:cubicBezTo>
                    <a:pt x="371530" y="364141"/>
                    <a:pt x="306284" y="435007"/>
                    <a:pt x="306284" y="520637"/>
                  </a:cubicBezTo>
                  <a:cubicBezTo>
                    <a:pt x="306284" y="535114"/>
                    <a:pt x="308093" y="549116"/>
                    <a:pt x="311618" y="562451"/>
                  </a:cubicBezTo>
                  <a:cubicBezTo>
                    <a:pt x="292091" y="579406"/>
                    <a:pt x="276089" y="600647"/>
                    <a:pt x="264850" y="624935"/>
                  </a:cubicBezTo>
                  <a:lnTo>
                    <a:pt x="125404" y="925449"/>
                  </a:lnTo>
                  <a:cubicBezTo>
                    <a:pt x="90066" y="894779"/>
                    <a:pt x="58634" y="859250"/>
                    <a:pt x="32154" y="819436"/>
                  </a:cubicBezTo>
                  <a:cubicBezTo>
                    <a:pt x="26725" y="811339"/>
                    <a:pt x="15866" y="809149"/>
                    <a:pt x="7865" y="814483"/>
                  </a:cubicBezTo>
                  <a:cubicBezTo>
                    <a:pt x="-231" y="819817"/>
                    <a:pt x="-2422" y="830675"/>
                    <a:pt x="2913" y="838772"/>
                  </a:cubicBezTo>
                  <a:cubicBezTo>
                    <a:pt x="33107" y="884110"/>
                    <a:pt x="69302" y="924211"/>
                    <a:pt x="110069" y="958405"/>
                  </a:cubicBezTo>
                  <a:lnTo>
                    <a:pt x="82637" y="1017556"/>
                  </a:lnTo>
                  <a:cubicBezTo>
                    <a:pt x="41108" y="1107091"/>
                    <a:pt x="76064" y="1212628"/>
                    <a:pt x="160170" y="1260729"/>
                  </a:cubicBezTo>
                  <a:lnTo>
                    <a:pt x="121308" y="1354455"/>
                  </a:lnTo>
                  <a:cubicBezTo>
                    <a:pt x="117689" y="1363408"/>
                    <a:pt x="121880" y="1373600"/>
                    <a:pt x="130928" y="1377315"/>
                  </a:cubicBezTo>
                  <a:cubicBezTo>
                    <a:pt x="133119" y="1378172"/>
                    <a:pt x="135405" y="1378553"/>
                    <a:pt x="137596" y="1378553"/>
                  </a:cubicBezTo>
                  <a:cubicBezTo>
                    <a:pt x="144549" y="1378553"/>
                    <a:pt x="151122" y="1374457"/>
                    <a:pt x="153884" y="1367695"/>
                  </a:cubicBezTo>
                  <a:lnTo>
                    <a:pt x="198651" y="1259777"/>
                  </a:lnTo>
                  <a:cubicBezTo>
                    <a:pt x="199223" y="1258348"/>
                    <a:pt x="199508" y="1256824"/>
                    <a:pt x="199699" y="1255395"/>
                  </a:cubicBezTo>
                  <a:lnTo>
                    <a:pt x="219987" y="1211961"/>
                  </a:lnTo>
                  <a:cubicBezTo>
                    <a:pt x="223988" y="1203198"/>
                    <a:pt x="220178" y="1192816"/>
                    <a:pt x="211415" y="1188720"/>
                  </a:cubicBezTo>
                  <a:cubicBezTo>
                    <a:pt x="202652" y="1184624"/>
                    <a:pt x="192269" y="1188530"/>
                    <a:pt x="188174" y="1197197"/>
                  </a:cubicBezTo>
                  <a:lnTo>
                    <a:pt x="173696" y="1228344"/>
                  </a:lnTo>
                  <a:cubicBezTo>
                    <a:pt x="107878" y="1188244"/>
                    <a:pt x="81113" y="1103948"/>
                    <a:pt x="114260" y="1032415"/>
                  </a:cubicBezTo>
                  <a:lnTo>
                    <a:pt x="138263" y="980599"/>
                  </a:lnTo>
                  <a:lnTo>
                    <a:pt x="153407" y="948214"/>
                  </a:lnTo>
                  <a:lnTo>
                    <a:pt x="296568" y="639699"/>
                  </a:lnTo>
                  <a:cubicBezTo>
                    <a:pt x="303807" y="624078"/>
                    <a:pt x="313427" y="609981"/>
                    <a:pt x="325239" y="597789"/>
                  </a:cubicBezTo>
                  <a:cubicBezTo>
                    <a:pt x="346289" y="637889"/>
                    <a:pt x="383341" y="668369"/>
                    <a:pt x="427823" y="680752"/>
                  </a:cubicBezTo>
                  <a:lnTo>
                    <a:pt x="272184" y="1015937"/>
                  </a:lnTo>
                  <a:lnTo>
                    <a:pt x="257421" y="1047655"/>
                  </a:lnTo>
                  <a:lnTo>
                    <a:pt x="214367" y="1140523"/>
                  </a:lnTo>
                  <a:cubicBezTo>
                    <a:pt x="210272" y="1149287"/>
                    <a:pt x="214082" y="1159669"/>
                    <a:pt x="222845" y="1163764"/>
                  </a:cubicBezTo>
                  <a:cubicBezTo>
                    <a:pt x="231608" y="1167860"/>
                    <a:pt x="241990" y="1163955"/>
                    <a:pt x="246086" y="1155192"/>
                  </a:cubicBezTo>
                  <a:lnTo>
                    <a:pt x="290186" y="1060132"/>
                  </a:lnTo>
                  <a:cubicBezTo>
                    <a:pt x="343907" y="1078611"/>
                    <a:pt x="400867" y="1089184"/>
                    <a:pt x="459350" y="1091184"/>
                  </a:cubicBezTo>
                  <a:lnTo>
                    <a:pt x="459350" y="1165574"/>
                  </a:lnTo>
                  <a:cubicBezTo>
                    <a:pt x="459350" y="1175290"/>
                    <a:pt x="466971" y="1183005"/>
                    <a:pt x="476496" y="1183005"/>
                  </a:cubicBezTo>
                  <a:cubicBezTo>
                    <a:pt x="485830" y="1183005"/>
                    <a:pt x="493640" y="1175195"/>
                    <a:pt x="493640" y="1165574"/>
                  </a:cubicBezTo>
                  <a:lnTo>
                    <a:pt x="493640" y="1091279"/>
                  </a:lnTo>
                  <a:cubicBezTo>
                    <a:pt x="550409" y="1089850"/>
                    <a:pt x="605845" y="1080230"/>
                    <a:pt x="658423" y="1063085"/>
                  </a:cubicBezTo>
                  <a:lnTo>
                    <a:pt x="747672" y="1255395"/>
                  </a:lnTo>
                  <a:cubicBezTo>
                    <a:pt x="747863" y="1256824"/>
                    <a:pt x="748148" y="1258348"/>
                    <a:pt x="748720" y="1259777"/>
                  </a:cubicBezTo>
                  <a:lnTo>
                    <a:pt x="793488" y="1367695"/>
                  </a:lnTo>
                  <a:cubicBezTo>
                    <a:pt x="796345" y="1374457"/>
                    <a:pt x="802917" y="1378553"/>
                    <a:pt x="809775" y="1378553"/>
                  </a:cubicBezTo>
                  <a:cubicBezTo>
                    <a:pt x="811966" y="1378553"/>
                    <a:pt x="814252" y="1378077"/>
                    <a:pt x="816443" y="1377315"/>
                  </a:cubicBezTo>
                  <a:cubicBezTo>
                    <a:pt x="825491" y="1373600"/>
                    <a:pt x="829682" y="1363408"/>
                    <a:pt x="826063" y="1354455"/>
                  </a:cubicBezTo>
                  <a:lnTo>
                    <a:pt x="787201" y="1260824"/>
                  </a:lnTo>
                  <a:cubicBezTo>
                    <a:pt x="871307" y="1212723"/>
                    <a:pt x="906168" y="1107091"/>
                    <a:pt x="864734" y="1017651"/>
                  </a:cubicBezTo>
                  <a:lnTo>
                    <a:pt x="840160" y="964787"/>
                  </a:lnTo>
                  <a:cubicBezTo>
                    <a:pt x="881784" y="931259"/>
                    <a:pt x="918932" y="891635"/>
                    <a:pt x="949983" y="846677"/>
                  </a:cubicBezTo>
                  <a:cubicBezTo>
                    <a:pt x="955603" y="838676"/>
                    <a:pt x="953698" y="827627"/>
                    <a:pt x="945697" y="822198"/>
                  </a:cubicBezTo>
                  <a:close/>
                  <a:moveTo>
                    <a:pt x="404296" y="103442"/>
                  </a:moveTo>
                  <a:cubicBezTo>
                    <a:pt x="404296" y="65722"/>
                    <a:pt x="434966" y="35147"/>
                    <a:pt x="472590" y="35147"/>
                  </a:cubicBezTo>
                  <a:cubicBezTo>
                    <a:pt x="510309" y="35147"/>
                    <a:pt x="540884" y="65818"/>
                    <a:pt x="540884" y="103442"/>
                  </a:cubicBezTo>
                  <a:cubicBezTo>
                    <a:pt x="540884" y="140398"/>
                    <a:pt x="511357" y="170497"/>
                    <a:pt x="474781" y="171641"/>
                  </a:cubicBezTo>
                  <a:cubicBezTo>
                    <a:pt x="474019" y="171545"/>
                    <a:pt x="473352" y="171450"/>
                    <a:pt x="472590" y="171450"/>
                  </a:cubicBezTo>
                  <a:cubicBezTo>
                    <a:pt x="471828" y="171450"/>
                    <a:pt x="471161" y="171545"/>
                    <a:pt x="470399" y="171641"/>
                  </a:cubicBezTo>
                  <a:cubicBezTo>
                    <a:pt x="433728" y="170497"/>
                    <a:pt x="404296" y="140398"/>
                    <a:pt x="404296" y="103442"/>
                  </a:cubicBezTo>
                  <a:close/>
                  <a:moveTo>
                    <a:pt x="353337" y="574834"/>
                  </a:moveTo>
                  <a:cubicBezTo>
                    <a:pt x="348289" y="563975"/>
                    <a:pt x="344765" y="552450"/>
                    <a:pt x="342955" y="540258"/>
                  </a:cubicBezTo>
                  <a:cubicBezTo>
                    <a:pt x="341907" y="533876"/>
                    <a:pt x="341431" y="527209"/>
                    <a:pt x="341431" y="520541"/>
                  </a:cubicBezTo>
                  <a:cubicBezTo>
                    <a:pt x="341431" y="448246"/>
                    <a:pt x="400200" y="389287"/>
                    <a:pt x="472590" y="389287"/>
                  </a:cubicBezTo>
                  <a:cubicBezTo>
                    <a:pt x="544980" y="389287"/>
                    <a:pt x="603845" y="448246"/>
                    <a:pt x="603845" y="520541"/>
                  </a:cubicBezTo>
                  <a:cubicBezTo>
                    <a:pt x="603845" y="526828"/>
                    <a:pt x="603368" y="533019"/>
                    <a:pt x="602511" y="539115"/>
                  </a:cubicBezTo>
                  <a:cubicBezTo>
                    <a:pt x="600797" y="551307"/>
                    <a:pt x="597368" y="562927"/>
                    <a:pt x="592415" y="573786"/>
                  </a:cubicBezTo>
                  <a:cubicBezTo>
                    <a:pt x="576222" y="610267"/>
                    <a:pt x="543837" y="637984"/>
                    <a:pt x="504404" y="647795"/>
                  </a:cubicBezTo>
                  <a:cubicBezTo>
                    <a:pt x="496498" y="649891"/>
                    <a:pt x="488306" y="651129"/>
                    <a:pt x="479924" y="651605"/>
                  </a:cubicBezTo>
                  <a:cubicBezTo>
                    <a:pt x="477448" y="651701"/>
                    <a:pt x="475067" y="651796"/>
                    <a:pt x="472590" y="651796"/>
                  </a:cubicBezTo>
                  <a:cubicBezTo>
                    <a:pt x="470876" y="651796"/>
                    <a:pt x="469256" y="651796"/>
                    <a:pt x="467542" y="651701"/>
                  </a:cubicBezTo>
                  <a:cubicBezTo>
                    <a:pt x="459160" y="651415"/>
                    <a:pt x="450873" y="650272"/>
                    <a:pt x="442967" y="648367"/>
                  </a:cubicBezTo>
                  <a:cubicBezTo>
                    <a:pt x="402963" y="639127"/>
                    <a:pt x="369911" y="611410"/>
                    <a:pt x="353337" y="574834"/>
                  </a:cubicBezTo>
                  <a:close/>
                  <a:moveTo>
                    <a:pt x="493736" y="1056323"/>
                  </a:moveTo>
                  <a:lnTo>
                    <a:pt x="493736" y="1000506"/>
                  </a:lnTo>
                  <a:cubicBezTo>
                    <a:pt x="493736" y="990790"/>
                    <a:pt x="486116" y="983075"/>
                    <a:pt x="476591" y="983075"/>
                  </a:cubicBezTo>
                  <a:cubicBezTo>
                    <a:pt x="467066" y="983075"/>
                    <a:pt x="459446" y="990886"/>
                    <a:pt x="459446" y="1000506"/>
                  </a:cubicBezTo>
                  <a:lnTo>
                    <a:pt x="459446" y="1056227"/>
                  </a:lnTo>
                  <a:cubicBezTo>
                    <a:pt x="406106" y="1054322"/>
                    <a:pt x="354194" y="1044797"/>
                    <a:pt x="305141" y="1028129"/>
                  </a:cubicBezTo>
                  <a:lnTo>
                    <a:pt x="463637" y="686752"/>
                  </a:lnTo>
                  <a:cubicBezTo>
                    <a:pt x="466589" y="686848"/>
                    <a:pt x="469638" y="686943"/>
                    <a:pt x="472590" y="686943"/>
                  </a:cubicBezTo>
                  <a:cubicBezTo>
                    <a:pt x="476305" y="686943"/>
                    <a:pt x="480020" y="686848"/>
                    <a:pt x="483734" y="686562"/>
                  </a:cubicBezTo>
                  <a:lnTo>
                    <a:pt x="643755" y="1031272"/>
                  </a:lnTo>
                  <a:cubicBezTo>
                    <a:pt x="595748" y="1046416"/>
                    <a:pt x="545361" y="1054989"/>
                    <a:pt x="493736" y="1056323"/>
                  </a:cubicBezTo>
                  <a:close/>
                </a:path>
              </a:pathLst>
            </a:custGeom>
            <a:solidFill>
              <a:srgbClr val="FFFFFF">
                <a:alpha val="1573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02" name="Google Shape;202;p1"/>
            <p:cNvSpPr/>
            <p:nvPr/>
          </p:nvSpPr>
          <p:spPr>
            <a:xfrm>
              <a:off x="7034783" y="3243642"/>
              <a:ext cx="58292" cy="58293"/>
            </a:xfrm>
            <a:custGeom>
              <a:rect b="b" l="l" r="r" t="t"/>
              <a:pathLst>
                <a:path extrusionOk="0" h="58293" w="58292">
                  <a:moveTo>
                    <a:pt x="58293" y="29147"/>
                  </a:moveTo>
                  <a:cubicBezTo>
                    <a:pt x="58293" y="13049"/>
                    <a:pt x="45244" y="0"/>
                    <a:pt x="29146" y="0"/>
                  </a:cubicBezTo>
                  <a:cubicBezTo>
                    <a:pt x="13049" y="0"/>
                    <a:pt x="0" y="13049"/>
                    <a:pt x="0" y="29147"/>
                  </a:cubicBezTo>
                  <a:cubicBezTo>
                    <a:pt x="0" y="45244"/>
                    <a:pt x="13049" y="58293"/>
                    <a:pt x="29146" y="58293"/>
                  </a:cubicBezTo>
                  <a:cubicBezTo>
                    <a:pt x="45148" y="58293"/>
                    <a:pt x="58293" y="45244"/>
                    <a:pt x="58293" y="29147"/>
                  </a:cubicBezTo>
                  <a:close/>
                  <a:moveTo>
                    <a:pt x="23051" y="29147"/>
                  </a:moveTo>
                  <a:cubicBezTo>
                    <a:pt x="23051" y="25718"/>
                    <a:pt x="25718" y="23051"/>
                    <a:pt x="29146" y="23051"/>
                  </a:cubicBezTo>
                  <a:cubicBezTo>
                    <a:pt x="32480" y="23051"/>
                    <a:pt x="35243" y="25718"/>
                    <a:pt x="35243" y="29147"/>
                  </a:cubicBezTo>
                  <a:cubicBezTo>
                    <a:pt x="35243" y="32576"/>
                    <a:pt x="32576" y="35243"/>
                    <a:pt x="29146" y="35243"/>
                  </a:cubicBezTo>
                  <a:cubicBezTo>
                    <a:pt x="25718" y="35243"/>
                    <a:pt x="23051" y="32576"/>
                    <a:pt x="23051" y="29147"/>
                  </a:cubicBezTo>
                  <a:close/>
                </a:path>
              </a:pathLst>
            </a:custGeom>
            <a:solidFill>
              <a:srgbClr val="FFFFFF">
                <a:alpha val="1573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grpSp>
        <p:nvGrpSpPr>
          <p:cNvPr id="203" name="Google Shape;203;p1"/>
          <p:cNvGrpSpPr/>
          <p:nvPr/>
        </p:nvGrpSpPr>
        <p:grpSpPr>
          <a:xfrm rot="1155841">
            <a:off x="1195104" y="4480795"/>
            <a:ext cx="1088710" cy="940486"/>
            <a:chOff x="4473320" y="1359978"/>
            <a:chExt cx="1435607" cy="1240155"/>
          </a:xfrm>
        </p:grpSpPr>
        <p:sp>
          <p:nvSpPr>
            <p:cNvPr id="204" name="Google Shape;204;p1"/>
            <p:cNvSpPr/>
            <p:nvPr/>
          </p:nvSpPr>
          <p:spPr>
            <a:xfrm>
              <a:off x="4473320" y="1359978"/>
              <a:ext cx="1435607" cy="901826"/>
            </a:xfrm>
            <a:custGeom>
              <a:rect b="b" l="l" r="r" t="t"/>
              <a:pathLst>
                <a:path extrusionOk="0" h="901826" w="1435607">
                  <a:moveTo>
                    <a:pt x="1418177" y="598361"/>
                  </a:moveTo>
                  <a:lnTo>
                    <a:pt x="1330547" y="598361"/>
                  </a:lnTo>
                  <a:cubicBezTo>
                    <a:pt x="1322642" y="267176"/>
                    <a:pt x="1050989" y="0"/>
                    <a:pt x="717804" y="0"/>
                  </a:cubicBezTo>
                  <a:cubicBezTo>
                    <a:pt x="384715" y="0"/>
                    <a:pt x="112967" y="267081"/>
                    <a:pt x="105156" y="598265"/>
                  </a:cubicBezTo>
                  <a:lnTo>
                    <a:pt x="17526" y="598265"/>
                  </a:lnTo>
                  <a:cubicBezTo>
                    <a:pt x="7811" y="598265"/>
                    <a:pt x="0" y="606076"/>
                    <a:pt x="0" y="615791"/>
                  </a:cubicBezTo>
                  <a:lnTo>
                    <a:pt x="0" y="884301"/>
                  </a:lnTo>
                  <a:cubicBezTo>
                    <a:pt x="0" y="894017"/>
                    <a:pt x="7811" y="901827"/>
                    <a:pt x="17526" y="901827"/>
                  </a:cubicBezTo>
                  <a:lnTo>
                    <a:pt x="1418082" y="901827"/>
                  </a:lnTo>
                  <a:cubicBezTo>
                    <a:pt x="1427798" y="901827"/>
                    <a:pt x="1435608" y="894017"/>
                    <a:pt x="1435608" y="884301"/>
                  </a:cubicBezTo>
                  <a:lnTo>
                    <a:pt x="1435608" y="615887"/>
                  </a:lnTo>
                  <a:cubicBezTo>
                    <a:pt x="1435608" y="606171"/>
                    <a:pt x="1427798" y="598361"/>
                    <a:pt x="1418177" y="598361"/>
                  </a:cubicBezTo>
                  <a:close/>
                  <a:moveTo>
                    <a:pt x="1400651" y="866870"/>
                  </a:moveTo>
                  <a:lnTo>
                    <a:pt x="1266444" y="866870"/>
                  </a:lnTo>
                  <a:lnTo>
                    <a:pt x="1266444" y="759333"/>
                  </a:lnTo>
                  <a:cubicBezTo>
                    <a:pt x="1266444" y="749618"/>
                    <a:pt x="1258824" y="741807"/>
                    <a:pt x="1249299" y="741807"/>
                  </a:cubicBezTo>
                  <a:cubicBezTo>
                    <a:pt x="1239774" y="741807"/>
                    <a:pt x="1232154" y="749618"/>
                    <a:pt x="1232154" y="759333"/>
                  </a:cubicBezTo>
                  <a:lnTo>
                    <a:pt x="1232154" y="866870"/>
                  </a:lnTo>
                  <a:lnTo>
                    <a:pt x="1115568" y="866870"/>
                  </a:lnTo>
                  <a:lnTo>
                    <a:pt x="1115568" y="759333"/>
                  </a:lnTo>
                  <a:cubicBezTo>
                    <a:pt x="1115568" y="749618"/>
                    <a:pt x="1107662" y="741807"/>
                    <a:pt x="1097852" y="741807"/>
                  </a:cubicBezTo>
                  <a:cubicBezTo>
                    <a:pt x="1088041" y="741807"/>
                    <a:pt x="1080135" y="749618"/>
                    <a:pt x="1080135" y="759333"/>
                  </a:cubicBezTo>
                  <a:lnTo>
                    <a:pt x="1080135" y="866870"/>
                  </a:lnTo>
                  <a:lnTo>
                    <a:pt x="963549" y="866870"/>
                  </a:lnTo>
                  <a:lnTo>
                    <a:pt x="963549" y="759333"/>
                  </a:lnTo>
                  <a:cubicBezTo>
                    <a:pt x="963549" y="749618"/>
                    <a:pt x="955643" y="741807"/>
                    <a:pt x="945833" y="741807"/>
                  </a:cubicBezTo>
                  <a:cubicBezTo>
                    <a:pt x="936022" y="741807"/>
                    <a:pt x="928116" y="749618"/>
                    <a:pt x="928116" y="759333"/>
                  </a:cubicBezTo>
                  <a:lnTo>
                    <a:pt x="928116" y="866870"/>
                  </a:lnTo>
                  <a:lnTo>
                    <a:pt x="811530" y="866870"/>
                  </a:lnTo>
                  <a:lnTo>
                    <a:pt x="811530" y="759333"/>
                  </a:lnTo>
                  <a:cubicBezTo>
                    <a:pt x="811530" y="749618"/>
                    <a:pt x="803624" y="741807"/>
                    <a:pt x="793814" y="741807"/>
                  </a:cubicBezTo>
                  <a:cubicBezTo>
                    <a:pt x="784003" y="741807"/>
                    <a:pt x="776097" y="749618"/>
                    <a:pt x="776097" y="759333"/>
                  </a:cubicBezTo>
                  <a:lnTo>
                    <a:pt x="776097" y="866870"/>
                  </a:lnTo>
                  <a:lnTo>
                    <a:pt x="659511" y="866870"/>
                  </a:lnTo>
                  <a:lnTo>
                    <a:pt x="659511" y="759333"/>
                  </a:lnTo>
                  <a:cubicBezTo>
                    <a:pt x="659511" y="749618"/>
                    <a:pt x="651891" y="741807"/>
                    <a:pt x="642366" y="741807"/>
                  </a:cubicBezTo>
                  <a:cubicBezTo>
                    <a:pt x="632841" y="741807"/>
                    <a:pt x="625221" y="749618"/>
                    <a:pt x="625221" y="759333"/>
                  </a:cubicBezTo>
                  <a:lnTo>
                    <a:pt x="625221" y="866870"/>
                  </a:lnTo>
                  <a:lnTo>
                    <a:pt x="508635" y="866870"/>
                  </a:lnTo>
                  <a:lnTo>
                    <a:pt x="508635" y="759333"/>
                  </a:lnTo>
                  <a:cubicBezTo>
                    <a:pt x="508635" y="749618"/>
                    <a:pt x="500729" y="741807"/>
                    <a:pt x="490918" y="741807"/>
                  </a:cubicBezTo>
                  <a:cubicBezTo>
                    <a:pt x="481108" y="741807"/>
                    <a:pt x="473202" y="749618"/>
                    <a:pt x="473202" y="759333"/>
                  </a:cubicBezTo>
                  <a:lnTo>
                    <a:pt x="473202" y="866870"/>
                  </a:lnTo>
                  <a:lnTo>
                    <a:pt x="356616" y="866870"/>
                  </a:lnTo>
                  <a:lnTo>
                    <a:pt x="356616" y="759333"/>
                  </a:lnTo>
                  <a:cubicBezTo>
                    <a:pt x="356616" y="749618"/>
                    <a:pt x="348710" y="741807"/>
                    <a:pt x="338900" y="741807"/>
                  </a:cubicBezTo>
                  <a:cubicBezTo>
                    <a:pt x="329089" y="741807"/>
                    <a:pt x="321183" y="749618"/>
                    <a:pt x="321183" y="759333"/>
                  </a:cubicBezTo>
                  <a:lnTo>
                    <a:pt x="321183" y="866870"/>
                  </a:lnTo>
                  <a:lnTo>
                    <a:pt x="204597" y="866870"/>
                  </a:lnTo>
                  <a:lnTo>
                    <a:pt x="204597" y="759333"/>
                  </a:lnTo>
                  <a:cubicBezTo>
                    <a:pt x="204597" y="749618"/>
                    <a:pt x="196691" y="741807"/>
                    <a:pt x="186880" y="741807"/>
                  </a:cubicBezTo>
                  <a:cubicBezTo>
                    <a:pt x="177070" y="741807"/>
                    <a:pt x="169164" y="749618"/>
                    <a:pt x="169164" y="759333"/>
                  </a:cubicBezTo>
                  <a:lnTo>
                    <a:pt x="169164" y="866870"/>
                  </a:lnTo>
                  <a:lnTo>
                    <a:pt x="35052" y="866870"/>
                  </a:lnTo>
                  <a:lnTo>
                    <a:pt x="35052" y="633317"/>
                  </a:lnTo>
                  <a:lnTo>
                    <a:pt x="122587" y="633317"/>
                  </a:lnTo>
                  <a:cubicBezTo>
                    <a:pt x="132302" y="633317"/>
                    <a:pt x="140113" y="625507"/>
                    <a:pt x="140113" y="615791"/>
                  </a:cubicBezTo>
                  <a:lnTo>
                    <a:pt x="140113" y="612839"/>
                  </a:lnTo>
                  <a:cubicBezTo>
                    <a:pt x="140113" y="294227"/>
                    <a:pt x="399383" y="34957"/>
                    <a:pt x="717899" y="34957"/>
                  </a:cubicBezTo>
                  <a:cubicBezTo>
                    <a:pt x="1036415" y="34957"/>
                    <a:pt x="1295686" y="294227"/>
                    <a:pt x="1295686" y="612839"/>
                  </a:cubicBezTo>
                  <a:lnTo>
                    <a:pt x="1295686" y="615791"/>
                  </a:lnTo>
                  <a:cubicBezTo>
                    <a:pt x="1295686" y="625507"/>
                    <a:pt x="1303496" y="633317"/>
                    <a:pt x="1313212" y="633317"/>
                  </a:cubicBezTo>
                  <a:lnTo>
                    <a:pt x="1400747" y="633317"/>
                  </a:lnTo>
                  <a:lnTo>
                    <a:pt x="1400747" y="866870"/>
                  </a:lnTo>
                  <a:close/>
                </a:path>
              </a:pathLst>
            </a:custGeom>
            <a:solidFill>
              <a:srgbClr val="FFFFFF">
                <a:alpha val="1573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05" name="Google Shape;205;p1"/>
            <p:cNvSpPr/>
            <p:nvPr/>
          </p:nvSpPr>
          <p:spPr>
            <a:xfrm>
              <a:off x="4829079" y="1610962"/>
              <a:ext cx="723614" cy="382333"/>
            </a:xfrm>
            <a:custGeom>
              <a:rect b="b" l="l" r="r" t="t"/>
              <a:pathLst>
                <a:path extrusionOk="0" h="382333" w="723614">
                  <a:moveTo>
                    <a:pt x="361855" y="0"/>
                  </a:moveTo>
                  <a:cubicBezTo>
                    <a:pt x="162401" y="0"/>
                    <a:pt x="0" y="162401"/>
                    <a:pt x="0" y="361855"/>
                  </a:cubicBezTo>
                  <a:cubicBezTo>
                    <a:pt x="0" y="363474"/>
                    <a:pt x="0" y="365284"/>
                    <a:pt x="190" y="366903"/>
                  </a:cubicBezTo>
                  <a:cubicBezTo>
                    <a:pt x="1238" y="375666"/>
                    <a:pt x="8668" y="382333"/>
                    <a:pt x="17621" y="382333"/>
                  </a:cubicBezTo>
                  <a:lnTo>
                    <a:pt x="286321" y="382333"/>
                  </a:lnTo>
                  <a:cubicBezTo>
                    <a:pt x="295561" y="382333"/>
                    <a:pt x="303085" y="375190"/>
                    <a:pt x="303848" y="366141"/>
                  </a:cubicBezTo>
                  <a:cubicBezTo>
                    <a:pt x="306229" y="336042"/>
                    <a:pt x="331660" y="312325"/>
                    <a:pt x="361950" y="312325"/>
                  </a:cubicBezTo>
                  <a:cubicBezTo>
                    <a:pt x="392335" y="312325"/>
                    <a:pt x="417767" y="335947"/>
                    <a:pt x="420052" y="366141"/>
                  </a:cubicBezTo>
                  <a:cubicBezTo>
                    <a:pt x="420719" y="375380"/>
                    <a:pt x="428434" y="382333"/>
                    <a:pt x="437578" y="382333"/>
                  </a:cubicBezTo>
                  <a:lnTo>
                    <a:pt x="706279" y="382333"/>
                  </a:lnTo>
                  <a:cubicBezTo>
                    <a:pt x="715137" y="382333"/>
                    <a:pt x="722662" y="375761"/>
                    <a:pt x="723424" y="366903"/>
                  </a:cubicBezTo>
                  <a:cubicBezTo>
                    <a:pt x="723614" y="365284"/>
                    <a:pt x="723614" y="363474"/>
                    <a:pt x="723614" y="361855"/>
                  </a:cubicBezTo>
                  <a:cubicBezTo>
                    <a:pt x="723709" y="162401"/>
                    <a:pt x="561308" y="0"/>
                    <a:pt x="361855" y="0"/>
                  </a:cubicBezTo>
                  <a:close/>
                  <a:moveTo>
                    <a:pt x="452437" y="347377"/>
                  </a:moveTo>
                  <a:cubicBezTo>
                    <a:pt x="441960" y="307086"/>
                    <a:pt x="405003" y="277368"/>
                    <a:pt x="362141" y="277368"/>
                  </a:cubicBezTo>
                  <a:cubicBezTo>
                    <a:pt x="319278" y="277368"/>
                    <a:pt x="282321" y="306991"/>
                    <a:pt x="271843" y="347377"/>
                  </a:cubicBezTo>
                  <a:lnTo>
                    <a:pt x="35719" y="347377"/>
                  </a:lnTo>
                  <a:cubicBezTo>
                    <a:pt x="43339" y="173926"/>
                    <a:pt x="186880" y="35052"/>
                    <a:pt x="362141" y="35052"/>
                  </a:cubicBezTo>
                  <a:cubicBezTo>
                    <a:pt x="537115" y="35052"/>
                    <a:pt x="680466" y="173260"/>
                    <a:pt x="688562" y="347377"/>
                  </a:cubicBezTo>
                  <a:lnTo>
                    <a:pt x="452437" y="347377"/>
                  </a:lnTo>
                  <a:close/>
                </a:path>
              </a:pathLst>
            </a:custGeom>
            <a:solidFill>
              <a:srgbClr val="FFFFFF">
                <a:alpha val="1573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06" name="Google Shape;206;p1"/>
            <p:cNvSpPr/>
            <p:nvPr/>
          </p:nvSpPr>
          <p:spPr>
            <a:xfrm>
              <a:off x="4549806" y="2379630"/>
              <a:ext cx="1327118" cy="220503"/>
            </a:xfrm>
            <a:custGeom>
              <a:rect b="b" l="l" r="r" t="t"/>
              <a:pathLst>
                <a:path extrusionOk="0" h="220503" w="1327118">
                  <a:moveTo>
                    <a:pt x="1315307" y="93536"/>
                  </a:moveTo>
                  <a:lnTo>
                    <a:pt x="1195197" y="51816"/>
                  </a:lnTo>
                  <a:cubicBezTo>
                    <a:pt x="1193864" y="50863"/>
                    <a:pt x="1192340" y="50006"/>
                    <a:pt x="1190720" y="49435"/>
                  </a:cubicBezTo>
                  <a:lnTo>
                    <a:pt x="1072134" y="7906"/>
                  </a:lnTo>
                  <a:cubicBezTo>
                    <a:pt x="1070419" y="6286"/>
                    <a:pt x="1068515" y="4953"/>
                    <a:pt x="1066228" y="4096"/>
                  </a:cubicBezTo>
                  <a:lnTo>
                    <a:pt x="1057275" y="952"/>
                  </a:lnTo>
                  <a:cubicBezTo>
                    <a:pt x="1055370" y="381"/>
                    <a:pt x="1053465" y="0"/>
                    <a:pt x="1051465" y="0"/>
                  </a:cubicBezTo>
                  <a:lnTo>
                    <a:pt x="350234" y="0"/>
                  </a:lnTo>
                  <a:cubicBezTo>
                    <a:pt x="350139" y="0"/>
                    <a:pt x="350044" y="0"/>
                    <a:pt x="349853" y="0"/>
                  </a:cubicBezTo>
                  <a:cubicBezTo>
                    <a:pt x="349758" y="0"/>
                    <a:pt x="349663" y="0"/>
                    <a:pt x="349472" y="0"/>
                  </a:cubicBezTo>
                  <a:lnTo>
                    <a:pt x="183737" y="0"/>
                  </a:lnTo>
                  <a:lnTo>
                    <a:pt x="183261" y="0"/>
                  </a:lnTo>
                  <a:lnTo>
                    <a:pt x="17526" y="0"/>
                  </a:lnTo>
                  <a:cubicBezTo>
                    <a:pt x="7811" y="0"/>
                    <a:pt x="0" y="7810"/>
                    <a:pt x="0" y="17526"/>
                  </a:cubicBezTo>
                  <a:lnTo>
                    <a:pt x="0" y="202978"/>
                  </a:lnTo>
                  <a:cubicBezTo>
                    <a:pt x="0" y="212693"/>
                    <a:pt x="7811" y="220504"/>
                    <a:pt x="17526" y="220504"/>
                  </a:cubicBezTo>
                  <a:lnTo>
                    <a:pt x="183261" y="220504"/>
                  </a:lnTo>
                  <a:lnTo>
                    <a:pt x="183737" y="220504"/>
                  </a:lnTo>
                  <a:lnTo>
                    <a:pt x="349472" y="220504"/>
                  </a:lnTo>
                  <a:cubicBezTo>
                    <a:pt x="349567" y="220504"/>
                    <a:pt x="349663" y="220504"/>
                    <a:pt x="349853" y="220504"/>
                  </a:cubicBezTo>
                  <a:cubicBezTo>
                    <a:pt x="349949" y="220504"/>
                    <a:pt x="350044" y="220504"/>
                    <a:pt x="350234" y="220504"/>
                  </a:cubicBezTo>
                  <a:lnTo>
                    <a:pt x="1049846" y="220504"/>
                  </a:lnTo>
                  <a:cubicBezTo>
                    <a:pt x="1051846" y="220504"/>
                    <a:pt x="1053846" y="220123"/>
                    <a:pt x="1055656" y="219551"/>
                  </a:cubicBezTo>
                  <a:lnTo>
                    <a:pt x="1066324" y="215837"/>
                  </a:lnTo>
                  <a:cubicBezTo>
                    <a:pt x="1068134" y="215170"/>
                    <a:pt x="1069848" y="214217"/>
                    <a:pt x="1071277" y="212979"/>
                  </a:cubicBezTo>
                  <a:lnTo>
                    <a:pt x="1190911" y="170402"/>
                  </a:lnTo>
                  <a:cubicBezTo>
                    <a:pt x="1191197" y="170307"/>
                    <a:pt x="1191387" y="170117"/>
                    <a:pt x="1191673" y="169926"/>
                  </a:cubicBezTo>
                  <a:lnTo>
                    <a:pt x="1315402" y="126301"/>
                  </a:lnTo>
                  <a:cubicBezTo>
                    <a:pt x="1322451" y="123730"/>
                    <a:pt x="1327118" y="117253"/>
                    <a:pt x="1327118" y="109728"/>
                  </a:cubicBezTo>
                  <a:cubicBezTo>
                    <a:pt x="1327023" y="102584"/>
                    <a:pt x="1322356" y="95917"/>
                    <a:pt x="1315307" y="93536"/>
                  </a:cubicBezTo>
                  <a:close/>
                  <a:moveTo>
                    <a:pt x="35147" y="35052"/>
                  </a:moveTo>
                  <a:lnTo>
                    <a:pt x="165925" y="35052"/>
                  </a:lnTo>
                  <a:lnTo>
                    <a:pt x="165925" y="185356"/>
                  </a:lnTo>
                  <a:lnTo>
                    <a:pt x="35147" y="185356"/>
                  </a:lnTo>
                  <a:lnTo>
                    <a:pt x="35147" y="35052"/>
                  </a:lnTo>
                  <a:close/>
                  <a:moveTo>
                    <a:pt x="1077944" y="47053"/>
                  </a:moveTo>
                  <a:lnTo>
                    <a:pt x="1167098" y="78105"/>
                  </a:lnTo>
                  <a:lnTo>
                    <a:pt x="1167098" y="141542"/>
                  </a:lnTo>
                  <a:lnTo>
                    <a:pt x="1077944" y="173260"/>
                  </a:lnTo>
                  <a:lnTo>
                    <a:pt x="1077944" y="47053"/>
                  </a:lnTo>
                  <a:close/>
                  <a:moveTo>
                    <a:pt x="332042" y="185452"/>
                  </a:moveTo>
                  <a:lnTo>
                    <a:pt x="201263" y="185452"/>
                  </a:lnTo>
                  <a:lnTo>
                    <a:pt x="201263" y="35147"/>
                  </a:lnTo>
                  <a:lnTo>
                    <a:pt x="332042" y="35147"/>
                  </a:lnTo>
                  <a:lnTo>
                    <a:pt x="332042" y="185452"/>
                  </a:lnTo>
                  <a:close/>
                  <a:moveTo>
                    <a:pt x="367760" y="35052"/>
                  </a:moveTo>
                  <a:lnTo>
                    <a:pt x="1039082" y="35052"/>
                  </a:lnTo>
                  <a:lnTo>
                    <a:pt x="1039082" y="185356"/>
                  </a:lnTo>
                  <a:lnTo>
                    <a:pt x="367760" y="185356"/>
                  </a:lnTo>
                  <a:lnTo>
                    <a:pt x="367760" y="35052"/>
                  </a:lnTo>
                  <a:close/>
                  <a:moveTo>
                    <a:pt x="1202531" y="129159"/>
                  </a:moveTo>
                  <a:lnTo>
                    <a:pt x="1202531" y="91345"/>
                  </a:lnTo>
                  <a:lnTo>
                    <a:pt x="1256728" y="110109"/>
                  </a:lnTo>
                  <a:lnTo>
                    <a:pt x="1202531" y="129159"/>
                  </a:lnTo>
                  <a:close/>
                </a:path>
              </a:pathLst>
            </a:custGeom>
            <a:solidFill>
              <a:srgbClr val="FFFFFF">
                <a:alpha val="1573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grpSp>
        <p:nvGrpSpPr>
          <p:cNvPr id="207" name="Google Shape;207;p1"/>
          <p:cNvGrpSpPr/>
          <p:nvPr/>
        </p:nvGrpSpPr>
        <p:grpSpPr>
          <a:xfrm rot="-465114">
            <a:off x="2574189" y="4464274"/>
            <a:ext cx="840079" cy="973459"/>
            <a:chOff x="4648224" y="2791086"/>
            <a:chExt cx="1107654" cy="1283517"/>
          </a:xfrm>
        </p:grpSpPr>
        <p:sp>
          <p:nvSpPr>
            <p:cNvPr id="208" name="Google Shape;208;p1"/>
            <p:cNvSpPr/>
            <p:nvPr/>
          </p:nvSpPr>
          <p:spPr>
            <a:xfrm>
              <a:off x="4648224" y="2791086"/>
              <a:ext cx="1107654" cy="1283517"/>
            </a:xfrm>
            <a:custGeom>
              <a:rect b="b" l="l" r="r" t="t"/>
              <a:pathLst>
                <a:path extrusionOk="0" h="1283517" w="1107654">
                  <a:moveTo>
                    <a:pt x="1010673" y="51649"/>
                  </a:moveTo>
                  <a:cubicBezTo>
                    <a:pt x="908470" y="-26932"/>
                    <a:pt x="765499" y="-14645"/>
                    <a:pt x="678250" y="80319"/>
                  </a:cubicBezTo>
                  <a:lnTo>
                    <a:pt x="95511" y="714684"/>
                  </a:lnTo>
                  <a:cubicBezTo>
                    <a:pt x="95130" y="715065"/>
                    <a:pt x="94939" y="715541"/>
                    <a:pt x="94558" y="715827"/>
                  </a:cubicBezTo>
                  <a:cubicBezTo>
                    <a:pt x="84843" y="728305"/>
                    <a:pt x="80747" y="743831"/>
                    <a:pt x="82747" y="759642"/>
                  </a:cubicBezTo>
                  <a:cubicBezTo>
                    <a:pt x="84747" y="775358"/>
                    <a:pt x="92749" y="789456"/>
                    <a:pt x="105322" y="798981"/>
                  </a:cubicBezTo>
                  <a:lnTo>
                    <a:pt x="116656" y="807648"/>
                  </a:lnTo>
                  <a:lnTo>
                    <a:pt x="53696" y="979289"/>
                  </a:lnTo>
                  <a:cubicBezTo>
                    <a:pt x="51029" y="986528"/>
                    <a:pt x="53315" y="994529"/>
                    <a:pt x="59411" y="999291"/>
                  </a:cubicBezTo>
                  <a:lnTo>
                    <a:pt x="99892" y="1030533"/>
                  </a:lnTo>
                  <a:lnTo>
                    <a:pt x="60840" y="1081301"/>
                  </a:lnTo>
                  <a:cubicBezTo>
                    <a:pt x="57982" y="1085016"/>
                    <a:pt x="56744" y="1089779"/>
                    <a:pt x="57316" y="1094256"/>
                  </a:cubicBezTo>
                  <a:cubicBezTo>
                    <a:pt x="57887" y="1098828"/>
                    <a:pt x="60173" y="1103018"/>
                    <a:pt x="63983" y="1105876"/>
                  </a:cubicBezTo>
                  <a:lnTo>
                    <a:pt x="93701" y="1128736"/>
                  </a:lnTo>
                  <a:lnTo>
                    <a:pt x="3595" y="1246274"/>
                  </a:lnTo>
                  <a:cubicBezTo>
                    <a:pt x="-311" y="1251418"/>
                    <a:pt x="-1073" y="1258276"/>
                    <a:pt x="1499" y="1264182"/>
                  </a:cubicBezTo>
                  <a:cubicBezTo>
                    <a:pt x="4071" y="1269992"/>
                    <a:pt x="9786" y="1273992"/>
                    <a:pt x="16168" y="1274468"/>
                  </a:cubicBezTo>
                  <a:lnTo>
                    <a:pt x="146660" y="1283517"/>
                  </a:lnTo>
                  <a:lnTo>
                    <a:pt x="147898" y="1283517"/>
                  </a:lnTo>
                  <a:cubicBezTo>
                    <a:pt x="153232" y="1283517"/>
                    <a:pt x="158376" y="1280946"/>
                    <a:pt x="161995" y="1276755"/>
                  </a:cubicBezTo>
                  <a:lnTo>
                    <a:pt x="208096" y="1216652"/>
                  </a:lnTo>
                  <a:lnTo>
                    <a:pt x="239814" y="1241036"/>
                  </a:lnTo>
                  <a:cubicBezTo>
                    <a:pt x="242958" y="1243512"/>
                    <a:pt x="246672" y="1244655"/>
                    <a:pt x="250483" y="1244655"/>
                  </a:cubicBezTo>
                  <a:cubicBezTo>
                    <a:pt x="255626" y="1244655"/>
                    <a:pt x="260865" y="1242274"/>
                    <a:pt x="264294" y="1237892"/>
                  </a:cubicBezTo>
                  <a:lnTo>
                    <a:pt x="303251" y="1187220"/>
                  </a:lnTo>
                  <a:lnTo>
                    <a:pt x="337446" y="1213604"/>
                  </a:lnTo>
                  <a:cubicBezTo>
                    <a:pt x="340494" y="1216080"/>
                    <a:pt x="344399" y="1217223"/>
                    <a:pt x="348114" y="1217223"/>
                  </a:cubicBezTo>
                  <a:cubicBezTo>
                    <a:pt x="351448" y="1217223"/>
                    <a:pt x="354972" y="1216366"/>
                    <a:pt x="357925" y="1214175"/>
                  </a:cubicBezTo>
                  <a:lnTo>
                    <a:pt x="510420" y="1110353"/>
                  </a:lnTo>
                  <a:lnTo>
                    <a:pt x="520516" y="1118068"/>
                  </a:lnTo>
                  <a:cubicBezTo>
                    <a:pt x="531280" y="1126355"/>
                    <a:pt x="543948" y="1130355"/>
                    <a:pt x="556616" y="1130355"/>
                  </a:cubicBezTo>
                  <a:cubicBezTo>
                    <a:pt x="574523" y="1130355"/>
                    <a:pt x="592049" y="1122449"/>
                    <a:pt x="603574" y="1107209"/>
                  </a:cubicBezTo>
                  <a:cubicBezTo>
                    <a:pt x="603955" y="1106733"/>
                    <a:pt x="604241" y="1106352"/>
                    <a:pt x="604527" y="1105971"/>
                  </a:cubicBezTo>
                  <a:lnTo>
                    <a:pt x="760832" y="861369"/>
                  </a:lnTo>
                  <a:cubicBezTo>
                    <a:pt x="765976" y="853178"/>
                    <a:pt x="763594" y="842415"/>
                    <a:pt x="755498" y="837176"/>
                  </a:cubicBezTo>
                  <a:cubicBezTo>
                    <a:pt x="747402" y="832032"/>
                    <a:pt x="736543" y="834414"/>
                    <a:pt x="731305" y="842510"/>
                  </a:cubicBezTo>
                  <a:lnTo>
                    <a:pt x="575666" y="1086255"/>
                  </a:lnTo>
                  <a:cubicBezTo>
                    <a:pt x="567379" y="1096446"/>
                    <a:pt x="552425" y="1098256"/>
                    <a:pt x="542043" y="1090255"/>
                  </a:cubicBezTo>
                  <a:lnTo>
                    <a:pt x="171235" y="805172"/>
                  </a:lnTo>
                  <a:lnTo>
                    <a:pt x="148375" y="787551"/>
                  </a:lnTo>
                  <a:cubicBezTo>
                    <a:pt x="148279" y="787455"/>
                    <a:pt x="148184" y="787455"/>
                    <a:pt x="148089" y="787360"/>
                  </a:cubicBezTo>
                  <a:lnTo>
                    <a:pt x="126943" y="771072"/>
                  </a:lnTo>
                  <a:cubicBezTo>
                    <a:pt x="121800" y="767072"/>
                    <a:pt x="118561" y="761357"/>
                    <a:pt x="117704" y="754975"/>
                  </a:cubicBezTo>
                  <a:cubicBezTo>
                    <a:pt x="117037" y="748689"/>
                    <a:pt x="118561" y="742593"/>
                    <a:pt x="122181" y="737544"/>
                  </a:cubicBezTo>
                  <a:lnTo>
                    <a:pt x="704349" y="103846"/>
                  </a:lnTo>
                  <a:cubicBezTo>
                    <a:pt x="779215" y="22407"/>
                    <a:pt x="901802" y="11739"/>
                    <a:pt x="989527" y="79176"/>
                  </a:cubicBezTo>
                  <a:cubicBezTo>
                    <a:pt x="1077253" y="146613"/>
                    <a:pt x="1098493" y="267866"/>
                    <a:pt x="1038962" y="361116"/>
                  </a:cubicBezTo>
                  <a:lnTo>
                    <a:pt x="789883" y="751165"/>
                  </a:lnTo>
                  <a:cubicBezTo>
                    <a:pt x="789026" y="752498"/>
                    <a:pt x="788455" y="753832"/>
                    <a:pt x="788073" y="755261"/>
                  </a:cubicBezTo>
                  <a:lnTo>
                    <a:pt x="772262" y="780026"/>
                  </a:lnTo>
                  <a:cubicBezTo>
                    <a:pt x="767214" y="788122"/>
                    <a:pt x="769500" y="798695"/>
                    <a:pt x="777596" y="803933"/>
                  </a:cubicBezTo>
                  <a:cubicBezTo>
                    <a:pt x="780454" y="805743"/>
                    <a:pt x="783692" y="806696"/>
                    <a:pt x="786931" y="806696"/>
                  </a:cubicBezTo>
                  <a:cubicBezTo>
                    <a:pt x="792550" y="806696"/>
                    <a:pt x="798265" y="803933"/>
                    <a:pt x="801504" y="798599"/>
                  </a:cubicBezTo>
                  <a:lnTo>
                    <a:pt x="819506" y="770406"/>
                  </a:lnTo>
                  <a:cubicBezTo>
                    <a:pt x="819982" y="769644"/>
                    <a:pt x="820268" y="768977"/>
                    <a:pt x="820649" y="768215"/>
                  </a:cubicBezTo>
                  <a:lnTo>
                    <a:pt x="1068680" y="379881"/>
                  </a:lnTo>
                  <a:cubicBezTo>
                    <a:pt x="1137736" y="271391"/>
                    <a:pt x="1112971" y="130135"/>
                    <a:pt x="1010673" y="51649"/>
                  </a:cubicBezTo>
                  <a:close/>
                  <a:moveTo>
                    <a:pt x="139707" y="1247799"/>
                  </a:moveTo>
                  <a:lnTo>
                    <a:pt x="51029" y="1241607"/>
                  </a:lnTo>
                  <a:lnTo>
                    <a:pt x="121228" y="1149882"/>
                  </a:lnTo>
                  <a:lnTo>
                    <a:pt x="180093" y="1195125"/>
                  </a:lnTo>
                  <a:lnTo>
                    <a:pt x="139707" y="1247799"/>
                  </a:lnTo>
                  <a:close/>
                  <a:moveTo>
                    <a:pt x="247149" y="1202555"/>
                  </a:moveTo>
                  <a:lnTo>
                    <a:pt x="229337" y="1188839"/>
                  </a:lnTo>
                  <a:lnTo>
                    <a:pt x="115037" y="1100923"/>
                  </a:lnTo>
                  <a:lnTo>
                    <a:pt x="99130" y="1088636"/>
                  </a:lnTo>
                  <a:lnTo>
                    <a:pt x="127515" y="1051774"/>
                  </a:lnTo>
                  <a:lnTo>
                    <a:pt x="275438" y="1165788"/>
                  </a:lnTo>
                  <a:lnTo>
                    <a:pt x="247149" y="1202555"/>
                  </a:lnTo>
                  <a:close/>
                  <a:moveTo>
                    <a:pt x="480892" y="1088255"/>
                  </a:moveTo>
                  <a:lnTo>
                    <a:pt x="348781" y="1178075"/>
                  </a:lnTo>
                  <a:lnTo>
                    <a:pt x="324682" y="1159502"/>
                  </a:lnTo>
                  <a:lnTo>
                    <a:pt x="296869" y="1138071"/>
                  </a:lnTo>
                  <a:lnTo>
                    <a:pt x="148851" y="1023961"/>
                  </a:lnTo>
                  <a:lnTo>
                    <a:pt x="121228" y="1002720"/>
                  </a:lnTo>
                  <a:lnTo>
                    <a:pt x="90843" y="979289"/>
                  </a:lnTo>
                  <a:lnTo>
                    <a:pt x="145803" y="830032"/>
                  </a:lnTo>
                  <a:lnTo>
                    <a:pt x="211525" y="880610"/>
                  </a:lnTo>
                  <a:lnTo>
                    <a:pt x="480892" y="1088255"/>
                  </a:lnTo>
                  <a:close/>
                </a:path>
              </a:pathLst>
            </a:custGeom>
            <a:solidFill>
              <a:srgbClr val="FFFFFF">
                <a:alpha val="1573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09" name="Google Shape;209;p1"/>
            <p:cNvSpPr/>
            <p:nvPr/>
          </p:nvSpPr>
          <p:spPr>
            <a:xfrm>
              <a:off x="5046004" y="2971573"/>
              <a:ext cx="536065" cy="640115"/>
            </a:xfrm>
            <a:custGeom>
              <a:rect b="b" l="l" r="r" t="t"/>
              <a:pathLst>
                <a:path extrusionOk="0" h="640115" w="536065">
                  <a:moveTo>
                    <a:pt x="535264" y="81379"/>
                  </a:moveTo>
                  <a:cubicBezTo>
                    <a:pt x="532026" y="56519"/>
                    <a:pt x="519358" y="34611"/>
                    <a:pt x="499641" y="19371"/>
                  </a:cubicBezTo>
                  <a:cubicBezTo>
                    <a:pt x="458684" y="-12061"/>
                    <a:pt x="399914" y="-4441"/>
                    <a:pt x="368482" y="36421"/>
                  </a:cubicBezTo>
                  <a:lnTo>
                    <a:pt x="19295" y="489811"/>
                  </a:lnTo>
                  <a:cubicBezTo>
                    <a:pt x="-12042" y="530673"/>
                    <a:pt x="-4422" y="589347"/>
                    <a:pt x="36440" y="620780"/>
                  </a:cubicBezTo>
                  <a:cubicBezTo>
                    <a:pt x="53395" y="633829"/>
                    <a:pt x="73492" y="640116"/>
                    <a:pt x="93400" y="640116"/>
                  </a:cubicBezTo>
                  <a:cubicBezTo>
                    <a:pt x="121498" y="640116"/>
                    <a:pt x="149311" y="627543"/>
                    <a:pt x="167599" y="603730"/>
                  </a:cubicBezTo>
                  <a:lnTo>
                    <a:pt x="516786" y="150340"/>
                  </a:lnTo>
                  <a:cubicBezTo>
                    <a:pt x="531835" y="130623"/>
                    <a:pt x="538503" y="106239"/>
                    <a:pt x="535264" y="81379"/>
                  </a:cubicBezTo>
                  <a:close/>
                  <a:moveTo>
                    <a:pt x="489068" y="129004"/>
                  </a:moveTo>
                  <a:lnTo>
                    <a:pt x="139882" y="582394"/>
                  </a:lnTo>
                  <a:cubicBezTo>
                    <a:pt x="130452" y="594681"/>
                    <a:pt x="116641" y="602587"/>
                    <a:pt x="101115" y="604587"/>
                  </a:cubicBezTo>
                  <a:cubicBezTo>
                    <a:pt x="85589" y="606588"/>
                    <a:pt x="70254" y="602492"/>
                    <a:pt x="57967" y="593062"/>
                  </a:cubicBezTo>
                  <a:cubicBezTo>
                    <a:pt x="32344" y="573441"/>
                    <a:pt x="27582" y="536769"/>
                    <a:pt x="47203" y="511242"/>
                  </a:cubicBezTo>
                  <a:lnTo>
                    <a:pt x="396390" y="57852"/>
                  </a:lnTo>
                  <a:cubicBezTo>
                    <a:pt x="407820" y="42898"/>
                    <a:pt x="425251" y="35088"/>
                    <a:pt x="442777" y="35088"/>
                  </a:cubicBezTo>
                  <a:cubicBezTo>
                    <a:pt x="455159" y="35088"/>
                    <a:pt x="467637" y="39088"/>
                    <a:pt x="478400" y="47184"/>
                  </a:cubicBezTo>
                  <a:cubicBezTo>
                    <a:pt x="490687" y="56614"/>
                    <a:pt x="498593" y="70425"/>
                    <a:pt x="500593" y="85951"/>
                  </a:cubicBezTo>
                  <a:cubicBezTo>
                    <a:pt x="502594" y="101477"/>
                    <a:pt x="498498" y="116812"/>
                    <a:pt x="489068" y="129004"/>
                  </a:cubicBezTo>
                  <a:close/>
                </a:path>
              </a:pathLst>
            </a:custGeom>
            <a:solidFill>
              <a:srgbClr val="FFFFFF">
                <a:alpha val="1573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grpSp>
        <p:nvGrpSpPr>
          <p:cNvPr id="210" name="Google Shape;210;p1"/>
          <p:cNvGrpSpPr/>
          <p:nvPr/>
        </p:nvGrpSpPr>
        <p:grpSpPr>
          <a:xfrm>
            <a:off x="1076838" y="5770622"/>
            <a:ext cx="989891" cy="989871"/>
            <a:chOff x="8213288" y="4257484"/>
            <a:chExt cx="1305236" cy="1305210"/>
          </a:xfrm>
        </p:grpSpPr>
        <p:sp>
          <p:nvSpPr>
            <p:cNvPr id="211" name="Google Shape;211;p1"/>
            <p:cNvSpPr/>
            <p:nvPr/>
          </p:nvSpPr>
          <p:spPr>
            <a:xfrm>
              <a:off x="8213288" y="4257484"/>
              <a:ext cx="1305236" cy="1305210"/>
            </a:xfrm>
            <a:custGeom>
              <a:rect b="b" l="l" r="r" t="t"/>
              <a:pathLst>
                <a:path extrusionOk="0" h="1305210" w="1305236">
                  <a:moveTo>
                    <a:pt x="1238369" y="828199"/>
                  </a:moveTo>
                  <a:lnTo>
                    <a:pt x="1236559" y="827532"/>
                  </a:lnTo>
                  <a:cubicBezTo>
                    <a:pt x="1206937" y="815816"/>
                    <a:pt x="1177504" y="801719"/>
                    <a:pt x="1149025" y="788099"/>
                  </a:cubicBezTo>
                  <a:cubicBezTo>
                    <a:pt x="1140453" y="784003"/>
                    <a:pt x="1131880" y="780002"/>
                    <a:pt x="1123307" y="775907"/>
                  </a:cubicBezTo>
                  <a:lnTo>
                    <a:pt x="842320" y="643604"/>
                  </a:lnTo>
                  <a:cubicBezTo>
                    <a:pt x="805268" y="626174"/>
                    <a:pt x="768215" y="608648"/>
                    <a:pt x="731068" y="591217"/>
                  </a:cubicBezTo>
                  <a:lnTo>
                    <a:pt x="726115" y="588931"/>
                  </a:lnTo>
                  <a:cubicBezTo>
                    <a:pt x="716019" y="566738"/>
                    <a:pt x="704874" y="545021"/>
                    <a:pt x="692111" y="524256"/>
                  </a:cubicBezTo>
                  <a:lnTo>
                    <a:pt x="691063" y="522637"/>
                  </a:lnTo>
                  <a:cubicBezTo>
                    <a:pt x="688300" y="518160"/>
                    <a:pt x="684300" y="511588"/>
                    <a:pt x="680014" y="503682"/>
                  </a:cubicBezTo>
                  <a:cubicBezTo>
                    <a:pt x="679728" y="502444"/>
                    <a:pt x="679252" y="501206"/>
                    <a:pt x="678680" y="499967"/>
                  </a:cubicBezTo>
                  <a:cubicBezTo>
                    <a:pt x="660392" y="464725"/>
                    <a:pt x="655154" y="432911"/>
                    <a:pt x="663060" y="405765"/>
                  </a:cubicBezTo>
                  <a:cubicBezTo>
                    <a:pt x="667631" y="390334"/>
                    <a:pt x="678299" y="377285"/>
                    <a:pt x="689634" y="363474"/>
                  </a:cubicBezTo>
                  <a:cubicBezTo>
                    <a:pt x="698302" y="352806"/>
                    <a:pt x="707255" y="341948"/>
                    <a:pt x="714304" y="328993"/>
                  </a:cubicBezTo>
                  <a:cubicBezTo>
                    <a:pt x="730020" y="300038"/>
                    <a:pt x="741545" y="269176"/>
                    <a:pt x="748689" y="237363"/>
                  </a:cubicBezTo>
                  <a:cubicBezTo>
                    <a:pt x="758595" y="192119"/>
                    <a:pt x="766120" y="107632"/>
                    <a:pt x="706970" y="48292"/>
                  </a:cubicBezTo>
                  <a:cubicBezTo>
                    <a:pt x="642676" y="-16097"/>
                    <a:pt x="538186" y="-16097"/>
                    <a:pt x="473988" y="48292"/>
                  </a:cubicBezTo>
                  <a:cubicBezTo>
                    <a:pt x="441698" y="80677"/>
                    <a:pt x="423982" y="128397"/>
                    <a:pt x="426554" y="176022"/>
                  </a:cubicBezTo>
                  <a:cubicBezTo>
                    <a:pt x="429602" y="229933"/>
                    <a:pt x="511516" y="426244"/>
                    <a:pt x="523042" y="452342"/>
                  </a:cubicBezTo>
                  <a:cubicBezTo>
                    <a:pt x="532091" y="472916"/>
                    <a:pt x="539711" y="488347"/>
                    <a:pt x="546473" y="501967"/>
                  </a:cubicBezTo>
                  <a:cubicBezTo>
                    <a:pt x="552760" y="514731"/>
                    <a:pt x="557903" y="525304"/>
                    <a:pt x="562570" y="536353"/>
                  </a:cubicBezTo>
                  <a:cubicBezTo>
                    <a:pt x="562761" y="537877"/>
                    <a:pt x="563047" y="539496"/>
                    <a:pt x="563619" y="540925"/>
                  </a:cubicBezTo>
                  <a:cubicBezTo>
                    <a:pt x="566476" y="547783"/>
                    <a:pt x="569143" y="555117"/>
                    <a:pt x="571810" y="563880"/>
                  </a:cubicBezTo>
                  <a:cubicBezTo>
                    <a:pt x="572953" y="567404"/>
                    <a:pt x="573905" y="571024"/>
                    <a:pt x="574953" y="574643"/>
                  </a:cubicBezTo>
                  <a:cubicBezTo>
                    <a:pt x="571619" y="573786"/>
                    <a:pt x="568286" y="572833"/>
                    <a:pt x="564952" y="571786"/>
                  </a:cubicBezTo>
                  <a:cubicBezTo>
                    <a:pt x="555998" y="569024"/>
                    <a:pt x="548760" y="566452"/>
                    <a:pt x="541997" y="563594"/>
                  </a:cubicBezTo>
                  <a:cubicBezTo>
                    <a:pt x="541616" y="563404"/>
                    <a:pt x="541234" y="563404"/>
                    <a:pt x="540758" y="563213"/>
                  </a:cubicBezTo>
                  <a:cubicBezTo>
                    <a:pt x="527804" y="558070"/>
                    <a:pt x="516279" y="552450"/>
                    <a:pt x="501801" y="545211"/>
                  </a:cubicBezTo>
                  <a:cubicBezTo>
                    <a:pt x="488180" y="538543"/>
                    <a:pt x="472750" y="530924"/>
                    <a:pt x="452176" y="521780"/>
                  </a:cubicBezTo>
                  <a:cubicBezTo>
                    <a:pt x="426173" y="510254"/>
                    <a:pt x="229862" y="428339"/>
                    <a:pt x="175951" y="425291"/>
                  </a:cubicBezTo>
                  <a:cubicBezTo>
                    <a:pt x="128421" y="422719"/>
                    <a:pt x="80606" y="440436"/>
                    <a:pt x="48220" y="472726"/>
                  </a:cubicBezTo>
                  <a:cubicBezTo>
                    <a:pt x="-16073" y="537019"/>
                    <a:pt x="-16073" y="641604"/>
                    <a:pt x="48220" y="705802"/>
                  </a:cubicBezTo>
                  <a:cubicBezTo>
                    <a:pt x="86320" y="743807"/>
                    <a:pt x="134898" y="754285"/>
                    <a:pt x="176808" y="754285"/>
                  </a:cubicBezTo>
                  <a:cubicBezTo>
                    <a:pt x="200049" y="754285"/>
                    <a:pt x="221290" y="751141"/>
                    <a:pt x="237673" y="747427"/>
                  </a:cubicBezTo>
                  <a:cubicBezTo>
                    <a:pt x="269391" y="740283"/>
                    <a:pt x="300252" y="728758"/>
                    <a:pt x="329303" y="713041"/>
                  </a:cubicBezTo>
                  <a:cubicBezTo>
                    <a:pt x="342162" y="705898"/>
                    <a:pt x="353116" y="696944"/>
                    <a:pt x="363594" y="688372"/>
                  </a:cubicBezTo>
                  <a:cubicBezTo>
                    <a:pt x="377404" y="677037"/>
                    <a:pt x="390454" y="666369"/>
                    <a:pt x="405885" y="661797"/>
                  </a:cubicBezTo>
                  <a:cubicBezTo>
                    <a:pt x="433031" y="653891"/>
                    <a:pt x="464844" y="659130"/>
                    <a:pt x="499992" y="677418"/>
                  </a:cubicBezTo>
                  <a:cubicBezTo>
                    <a:pt x="500277" y="677608"/>
                    <a:pt x="500658" y="677894"/>
                    <a:pt x="500944" y="677990"/>
                  </a:cubicBezTo>
                  <a:cubicBezTo>
                    <a:pt x="510754" y="683133"/>
                    <a:pt x="518565" y="687991"/>
                    <a:pt x="523804" y="691229"/>
                  </a:cubicBezTo>
                  <a:lnTo>
                    <a:pt x="525328" y="692182"/>
                  </a:lnTo>
                  <a:cubicBezTo>
                    <a:pt x="545711" y="704755"/>
                    <a:pt x="567047" y="715804"/>
                    <a:pt x="588955" y="725805"/>
                  </a:cubicBezTo>
                  <a:cubicBezTo>
                    <a:pt x="607148" y="764476"/>
                    <a:pt x="625436" y="803243"/>
                    <a:pt x="643628" y="841724"/>
                  </a:cubicBezTo>
                  <a:lnTo>
                    <a:pt x="775931" y="1123093"/>
                  </a:lnTo>
                  <a:cubicBezTo>
                    <a:pt x="779931" y="1131665"/>
                    <a:pt x="784027" y="1140238"/>
                    <a:pt x="788123" y="1148715"/>
                  </a:cubicBezTo>
                  <a:cubicBezTo>
                    <a:pt x="801744" y="1177290"/>
                    <a:pt x="815840" y="1206817"/>
                    <a:pt x="827461" y="1236535"/>
                  </a:cubicBezTo>
                  <a:lnTo>
                    <a:pt x="828223" y="1238345"/>
                  </a:lnTo>
                  <a:cubicBezTo>
                    <a:pt x="836509" y="1259205"/>
                    <a:pt x="854607" y="1305211"/>
                    <a:pt x="890231" y="1305211"/>
                  </a:cubicBezTo>
                  <a:cubicBezTo>
                    <a:pt x="894612" y="1305211"/>
                    <a:pt x="899184" y="1304544"/>
                    <a:pt x="903947" y="1303020"/>
                  </a:cubicBezTo>
                  <a:cubicBezTo>
                    <a:pt x="932141" y="1294352"/>
                    <a:pt x="942618" y="1261586"/>
                    <a:pt x="932045" y="1215295"/>
                  </a:cubicBezTo>
                  <a:cubicBezTo>
                    <a:pt x="917091" y="1149191"/>
                    <a:pt x="895755" y="1083374"/>
                    <a:pt x="875086" y="1019556"/>
                  </a:cubicBezTo>
                  <a:cubicBezTo>
                    <a:pt x="867752" y="996791"/>
                    <a:pt x="860322" y="974122"/>
                    <a:pt x="853369" y="951548"/>
                  </a:cubicBezTo>
                  <a:cubicBezTo>
                    <a:pt x="847368" y="932402"/>
                    <a:pt x="841367" y="913066"/>
                    <a:pt x="835176" y="894016"/>
                  </a:cubicBezTo>
                  <a:cubicBezTo>
                    <a:pt x="825365" y="863251"/>
                    <a:pt x="815936" y="834199"/>
                    <a:pt x="806506" y="806387"/>
                  </a:cubicBezTo>
                  <a:cubicBezTo>
                    <a:pt x="834319" y="815721"/>
                    <a:pt x="863465" y="825246"/>
                    <a:pt x="894517" y="835152"/>
                  </a:cubicBezTo>
                  <a:cubicBezTo>
                    <a:pt x="913472" y="841153"/>
                    <a:pt x="932712" y="847249"/>
                    <a:pt x="951857" y="853249"/>
                  </a:cubicBezTo>
                  <a:cubicBezTo>
                    <a:pt x="974432" y="860298"/>
                    <a:pt x="997006" y="867632"/>
                    <a:pt x="1019770" y="874966"/>
                  </a:cubicBezTo>
                  <a:cubicBezTo>
                    <a:pt x="1083493" y="895731"/>
                    <a:pt x="1149311" y="916972"/>
                    <a:pt x="1215224" y="931926"/>
                  </a:cubicBezTo>
                  <a:cubicBezTo>
                    <a:pt x="1227130" y="934783"/>
                    <a:pt x="1238084" y="936022"/>
                    <a:pt x="1247990" y="936022"/>
                  </a:cubicBezTo>
                  <a:cubicBezTo>
                    <a:pt x="1262372" y="936022"/>
                    <a:pt x="1274469" y="933259"/>
                    <a:pt x="1283804" y="927830"/>
                  </a:cubicBezTo>
                  <a:cubicBezTo>
                    <a:pt x="1293138" y="922496"/>
                    <a:pt x="1299806" y="914495"/>
                    <a:pt x="1303044" y="904018"/>
                  </a:cubicBezTo>
                  <a:cubicBezTo>
                    <a:pt x="1316855" y="859060"/>
                    <a:pt x="1261801" y="837438"/>
                    <a:pt x="1238369" y="828199"/>
                  </a:cubicBezTo>
                  <a:close/>
                  <a:moveTo>
                    <a:pt x="461225" y="174212"/>
                  </a:moveTo>
                  <a:cubicBezTo>
                    <a:pt x="459129" y="136398"/>
                    <a:pt x="473131" y="98584"/>
                    <a:pt x="498372" y="73152"/>
                  </a:cubicBezTo>
                  <a:cubicBezTo>
                    <a:pt x="523613" y="47815"/>
                    <a:pt x="556951" y="35052"/>
                    <a:pt x="590193" y="35052"/>
                  </a:cubicBezTo>
                  <a:cubicBezTo>
                    <a:pt x="623531" y="35052"/>
                    <a:pt x="656677" y="47625"/>
                    <a:pt x="681728" y="73152"/>
                  </a:cubicBezTo>
                  <a:cubicBezTo>
                    <a:pt x="729163" y="120682"/>
                    <a:pt x="722400" y="191929"/>
                    <a:pt x="714113" y="230029"/>
                  </a:cubicBezTo>
                  <a:cubicBezTo>
                    <a:pt x="707732" y="258604"/>
                    <a:pt x="697349" y="286322"/>
                    <a:pt x="683253" y="312515"/>
                  </a:cubicBezTo>
                  <a:cubicBezTo>
                    <a:pt x="677823" y="322421"/>
                    <a:pt x="670298" y="331660"/>
                    <a:pt x="662297" y="341376"/>
                  </a:cubicBezTo>
                  <a:cubicBezTo>
                    <a:pt x="649248" y="357283"/>
                    <a:pt x="635723" y="373761"/>
                    <a:pt x="629245" y="396145"/>
                  </a:cubicBezTo>
                  <a:cubicBezTo>
                    <a:pt x="620292" y="427006"/>
                    <a:pt x="623435" y="460819"/>
                    <a:pt x="638485" y="497205"/>
                  </a:cubicBezTo>
                  <a:lnTo>
                    <a:pt x="590193" y="512731"/>
                  </a:lnTo>
                  <a:cubicBezTo>
                    <a:pt x="586288" y="504254"/>
                    <a:pt x="582192" y="495872"/>
                    <a:pt x="577620" y="486537"/>
                  </a:cubicBezTo>
                  <a:cubicBezTo>
                    <a:pt x="571143" y="473202"/>
                    <a:pt x="563619" y="458152"/>
                    <a:pt x="554760" y="438340"/>
                  </a:cubicBezTo>
                  <a:cubicBezTo>
                    <a:pt x="528567" y="379285"/>
                    <a:pt x="463511" y="213741"/>
                    <a:pt x="461225" y="174212"/>
                  </a:cubicBezTo>
                  <a:close/>
                  <a:moveTo>
                    <a:pt x="395883" y="628459"/>
                  </a:moveTo>
                  <a:cubicBezTo>
                    <a:pt x="373499" y="635032"/>
                    <a:pt x="357021" y="648652"/>
                    <a:pt x="341114" y="661702"/>
                  </a:cubicBezTo>
                  <a:cubicBezTo>
                    <a:pt x="331304" y="669703"/>
                    <a:pt x="322159" y="677227"/>
                    <a:pt x="312254" y="682657"/>
                  </a:cubicBezTo>
                  <a:cubicBezTo>
                    <a:pt x="286060" y="696754"/>
                    <a:pt x="258342" y="707136"/>
                    <a:pt x="229862" y="713518"/>
                  </a:cubicBezTo>
                  <a:cubicBezTo>
                    <a:pt x="191667" y="721900"/>
                    <a:pt x="120420" y="728663"/>
                    <a:pt x="72986" y="681228"/>
                  </a:cubicBezTo>
                  <a:cubicBezTo>
                    <a:pt x="22313" y="630650"/>
                    <a:pt x="22313" y="548259"/>
                    <a:pt x="72986" y="497681"/>
                  </a:cubicBezTo>
                  <a:cubicBezTo>
                    <a:pt x="96798" y="474059"/>
                    <a:pt x="131374" y="460248"/>
                    <a:pt x="166617" y="460248"/>
                  </a:cubicBezTo>
                  <a:cubicBezTo>
                    <a:pt x="169093" y="460248"/>
                    <a:pt x="171474" y="460343"/>
                    <a:pt x="173950" y="460439"/>
                  </a:cubicBezTo>
                  <a:cubicBezTo>
                    <a:pt x="213575" y="462629"/>
                    <a:pt x="378929" y="527780"/>
                    <a:pt x="437888" y="553879"/>
                  </a:cubicBezTo>
                  <a:cubicBezTo>
                    <a:pt x="457701" y="562737"/>
                    <a:pt x="472845" y="570166"/>
                    <a:pt x="486085" y="576739"/>
                  </a:cubicBezTo>
                  <a:cubicBezTo>
                    <a:pt x="495515" y="581406"/>
                    <a:pt x="504182" y="585597"/>
                    <a:pt x="512850" y="589598"/>
                  </a:cubicBezTo>
                  <a:lnTo>
                    <a:pt x="497324" y="637794"/>
                  </a:lnTo>
                  <a:cubicBezTo>
                    <a:pt x="460939" y="622649"/>
                    <a:pt x="426839" y="619506"/>
                    <a:pt x="395883" y="628459"/>
                  </a:cubicBezTo>
                  <a:close/>
                  <a:moveTo>
                    <a:pt x="541997" y="661416"/>
                  </a:moveTo>
                  <a:cubicBezTo>
                    <a:pt x="538949" y="659511"/>
                    <a:pt x="534758" y="656939"/>
                    <a:pt x="529804" y="653987"/>
                  </a:cubicBezTo>
                  <a:lnTo>
                    <a:pt x="546188" y="602742"/>
                  </a:lnTo>
                  <a:cubicBezTo>
                    <a:pt x="548854" y="603694"/>
                    <a:pt x="551617" y="604552"/>
                    <a:pt x="554474" y="605504"/>
                  </a:cubicBezTo>
                  <a:cubicBezTo>
                    <a:pt x="563713" y="608362"/>
                    <a:pt x="573144" y="610743"/>
                    <a:pt x="582763" y="612839"/>
                  </a:cubicBezTo>
                  <a:cubicBezTo>
                    <a:pt x="586193" y="636175"/>
                    <a:pt x="587145" y="660368"/>
                    <a:pt x="585811" y="685419"/>
                  </a:cubicBezTo>
                  <a:cubicBezTo>
                    <a:pt x="571238" y="678275"/>
                    <a:pt x="557142" y="670560"/>
                    <a:pt x="543520" y="662273"/>
                  </a:cubicBezTo>
                  <a:lnTo>
                    <a:pt x="541997" y="661416"/>
                  </a:lnTo>
                  <a:close/>
                  <a:moveTo>
                    <a:pt x="802124" y="904970"/>
                  </a:moveTo>
                  <a:cubicBezTo>
                    <a:pt x="808220" y="923925"/>
                    <a:pt x="814126" y="943070"/>
                    <a:pt x="820127" y="962120"/>
                  </a:cubicBezTo>
                  <a:cubicBezTo>
                    <a:pt x="827175" y="984885"/>
                    <a:pt x="834604" y="1007650"/>
                    <a:pt x="842034" y="1030510"/>
                  </a:cubicBezTo>
                  <a:cubicBezTo>
                    <a:pt x="862418" y="1093660"/>
                    <a:pt x="883468" y="1158812"/>
                    <a:pt x="898136" y="1223200"/>
                  </a:cubicBezTo>
                  <a:cubicBezTo>
                    <a:pt x="898136" y="1223391"/>
                    <a:pt x="898136" y="1223391"/>
                    <a:pt x="898136" y="1223391"/>
                  </a:cubicBezTo>
                  <a:cubicBezTo>
                    <a:pt x="902804" y="1243584"/>
                    <a:pt x="902518" y="1267111"/>
                    <a:pt x="894041" y="1269683"/>
                  </a:cubicBezTo>
                  <a:cubicBezTo>
                    <a:pt x="880134" y="1273969"/>
                    <a:pt x="866227" y="1238822"/>
                    <a:pt x="861084" y="1225582"/>
                  </a:cubicBezTo>
                  <a:lnTo>
                    <a:pt x="860322" y="1223963"/>
                  </a:lnTo>
                  <a:cubicBezTo>
                    <a:pt x="848226" y="1193006"/>
                    <a:pt x="833843" y="1162907"/>
                    <a:pt x="819936" y="1133761"/>
                  </a:cubicBezTo>
                  <a:cubicBezTo>
                    <a:pt x="815840" y="1125283"/>
                    <a:pt x="811745" y="1116901"/>
                    <a:pt x="807744" y="1108329"/>
                  </a:cubicBezTo>
                  <a:lnTo>
                    <a:pt x="675442" y="826960"/>
                  </a:lnTo>
                  <a:cubicBezTo>
                    <a:pt x="662774" y="800195"/>
                    <a:pt x="650105" y="773240"/>
                    <a:pt x="637437" y="746379"/>
                  </a:cubicBezTo>
                  <a:cubicBezTo>
                    <a:pt x="631436" y="733520"/>
                    <a:pt x="625340" y="720662"/>
                    <a:pt x="619244" y="707803"/>
                  </a:cubicBezTo>
                  <a:cubicBezTo>
                    <a:pt x="619435" y="705612"/>
                    <a:pt x="619626" y="703421"/>
                    <a:pt x="619816" y="701231"/>
                  </a:cubicBezTo>
                  <a:cubicBezTo>
                    <a:pt x="622292" y="672846"/>
                    <a:pt x="621911" y="645319"/>
                    <a:pt x="618863" y="618744"/>
                  </a:cubicBezTo>
                  <a:cubicBezTo>
                    <a:pt x="617530" y="606552"/>
                    <a:pt x="615529" y="594455"/>
                    <a:pt x="613053" y="582740"/>
                  </a:cubicBezTo>
                  <a:cubicBezTo>
                    <a:pt x="610958" y="572929"/>
                    <a:pt x="608576" y="563404"/>
                    <a:pt x="605719" y="553974"/>
                  </a:cubicBezTo>
                  <a:cubicBezTo>
                    <a:pt x="604767" y="551116"/>
                    <a:pt x="604004" y="548449"/>
                    <a:pt x="603052" y="545782"/>
                  </a:cubicBezTo>
                  <a:lnTo>
                    <a:pt x="654391" y="529304"/>
                  </a:lnTo>
                  <a:cubicBezTo>
                    <a:pt x="657154" y="534067"/>
                    <a:pt x="659630" y="538163"/>
                    <a:pt x="661631" y="541306"/>
                  </a:cubicBezTo>
                  <a:lnTo>
                    <a:pt x="662583" y="542830"/>
                  </a:lnTo>
                  <a:cubicBezTo>
                    <a:pt x="670965" y="556736"/>
                    <a:pt x="678775" y="571119"/>
                    <a:pt x="686015" y="585883"/>
                  </a:cubicBezTo>
                  <a:cubicBezTo>
                    <a:pt x="691539" y="597027"/>
                    <a:pt x="696683" y="608362"/>
                    <a:pt x="701636" y="619887"/>
                  </a:cubicBezTo>
                  <a:cubicBezTo>
                    <a:pt x="718495" y="658749"/>
                    <a:pt x="732592" y="699230"/>
                    <a:pt x="746498" y="738949"/>
                  </a:cubicBezTo>
                  <a:lnTo>
                    <a:pt x="750499" y="750284"/>
                  </a:lnTo>
                  <a:lnTo>
                    <a:pt x="754119" y="760571"/>
                  </a:lnTo>
                  <a:cubicBezTo>
                    <a:pt x="757738" y="770954"/>
                    <a:pt x="761452" y="781526"/>
                    <a:pt x="765072" y="792290"/>
                  </a:cubicBezTo>
                  <a:cubicBezTo>
                    <a:pt x="777074" y="827627"/>
                    <a:pt x="789266" y="864775"/>
                    <a:pt x="802124" y="904970"/>
                  </a:cubicBezTo>
                  <a:close/>
                  <a:moveTo>
                    <a:pt x="1269516" y="894016"/>
                  </a:moveTo>
                  <a:cubicBezTo>
                    <a:pt x="1266849" y="902589"/>
                    <a:pt x="1243322" y="902780"/>
                    <a:pt x="1223034" y="898112"/>
                  </a:cubicBezTo>
                  <a:cubicBezTo>
                    <a:pt x="1158645" y="883539"/>
                    <a:pt x="1093589" y="862489"/>
                    <a:pt x="1030629" y="842010"/>
                  </a:cubicBezTo>
                  <a:cubicBezTo>
                    <a:pt x="1007769" y="834581"/>
                    <a:pt x="985004" y="827151"/>
                    <a:pt x="962240" y="820102"/>
                  </a:cubicBezTo>
                  <a:cubicBezTo>
                    <a:pt x="943285" y="814197"/>
                    <a:pt x="924140" y="808196"/>
                    <a:pt x="905090" y="802005"/>
                  </a:cubicBezTo>
                  <a:cubicBezTo>
                    <a:pt x="864704" y="789146"/>
                    <a:pt x="827556" y="776859"/>
                    <a:pt x="792313" y="764762"/>
                  </a:cubicBezTo>
                  <a:cubicBezTo>
                    <a:pt x="790504" y="759428"/>
                    <a:pt x="788599" y="754094"/>
                    <a:pt x="786789" y="748760"/>
                  </a:cubicBezTo>
                  <a:lnTo>
                    <a:pt x="779169" y="727139"/>
                  </a:lnTo>
                  <a:cubicBezTo>
                    <a:pt x="768787" y="697325"/>
                    <a:pt x="758310" y="667131"/>
                    <a:pt x="746593" y="637413"/>
                  </a:cubicBezTo>
                  <a:cubicBezTo>
                    <a:pt x="773549" y="650081"/>
                    <a:pt x="800410" y="662749"/>
                    <a:pt x="827270" y="675418"/>
                  </a:cubicBezTo>
                  <a:lnTo>
                    <a:pt x="1108258" y="807815"/>
                  </a:lnTo>
                  <a:cubicBezTo>
                    <a:pt x="1116830" y="811911"/>
                    <a:pt x="1125212" y="815912"/>
                    <a:pt x="1133690" y="820007"/>
                  </a:cubicBezTo>
                  <a:cubicBezTo>
                    <a:pt x="1162741" y="833914"/>
                    <a:pt x="1192840" y="848297"/>
                    <a:pt x="1223701" y="860393"/>
                  </a:cubicBezTo>
                  <a:lnTo>
                    <a:pt x="1225415" y="861060"/>
                  </a:lnTo>
                  <a:cubicBezTo>
                    <a:pt x="1237988" y="865918"/>
                    <a:pt x="1269897" y="878586"/>
                    <a:pt x="1269897" y="891731"/>
                  </a:cubicBezTo>
                  <a:cubicBezTo>
                    <a:pt x="1269897" y="892492"/>
                    <a:pt x="1269707" y="893255"/>
                    <a:pt x="1269516" y="894016"/>
                  </a:cubicBezTo>
                  <a:close/>
                </a:path>
              </a:pathLst>
            </a:custGeom>
            <a:solidFill>
              <a:srgbClr val="FFFFFF">
                <a:alpha val="1573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12" name="Google Shape;212;p1"/>
            <p:cNvSpPr/>
            <p:nvPr/>
          </p:nvSpPr>
          <p:spPr>
            <a:xfrm>
              <a:off x="8308181" y="4767928"/>
              <a:ext cx="169187" cy="168783"/>
            </a:xfrm>
            <a:custGeom>
              <a:rect b="b" l="l" r="r" t="t"/>
              <a:pathLst>
                <a:path extrusionOk="0" h="168783" w="169187">
                  <a:moveTo>
                    <a:pt x="84582" y="0"/>
                  </a:moveTo>
                  <a:cubicBezTo>
                    <a:pt x="62008" y="0"/>
                    <a:pt x="40767" y="8763"/>
                    <a:pt x="24765" y="24670"/>
                  </a:cubicBezTo>
                  <a:cubicBezTo>
                    <a:pt x="8763" y="40672"/>
                    <a:pt x="0" y="61817"/>
                    <a:pt x="0" y="84296"/>
                  </a:cubicBezTo>
                  <a:cubicBezTo>
                    <a:pt x="0" y="106871"/>
                    <a:pt x="8763" y="128111"/>
                    <a:pt x="24765" y="144113"/>
                  </a:cubicBezTo>
                  <a:cubicBezTo>
                    <a:pt x="40767" y="160115"/>
                    <a:pt x="61913" y="168783"/>
                    <a:pt x="84582" y="168783"/>
                  </a:cubicBezTo>
                  <a:cubicBezTo>
                    <a:pt x="107156" y="168783"/>
                    <a:pt x="128397" y="160020"/>
                    <a:pt x="144399" y="144113"/>
                  </a:cubicBezTo>
                  <a:cubicBezTo>
                    <a:pt x="177451" y="111157"/>
                    <a:pt x="177451" y="57531"/>
                    <a:pt x="144399" y="24670"/>
                  </a:cubicBezTo>
                  <a:cubicBezTo>
                    <a:pt x="128301" y="8668"/>
                    <a:pt x="107061" y="0"/>
                    <a:pt x="84582" y="0"/>
                  </a:cubicBezTo>
                  <a:close/>
                  <a:moveTo>
                    <a:pt x="119539" y="119253"/>
                  </a:moveTo>
                  <a:cubicBezTo>
                    <a:pt x="110204" y="128588"/>
                    <a:pt x="97727" y="133731"/>
                    <a:pt x="84487" y="133731"/>
                  </a:cubicBezTo>
                  <a:cubicBezTo>
                    <a:pt x="71247" y="133731"/>
                    <a:pt x="58769" y="128588"/>
                    <a:pt x="49435" y="119253"/>
                  </a:cubicBezTo>
                  <a:cubicBezTo>
                    <a:pt x="40100" y="109918"/>
                    <a:pt x="34957" y="97441"/>
                    <a:pt x="34957" y="84296"/>
                  </a:cubicBezTo>
                  <a:cubicBezTo>
                    <a:pt x="34957" y="71152"/>
                    <a:pt x="40100" y="58674"/>
                    <a:pt x="49435" y="49339"/>
                  </a:cubicBezTo>
                  <a:cubicBezTo>
                    <a:pt x="58769" y="40005"/>
                    <a:pt x="71247" y="34862"/>
                    <a:pt x="84487" y="34862"/>
                  </a:cubicBezTo>
                  <a:cubicBezTo>
                    <a:pt x="97727" y="34862"/>
                    <a:pt x="110204" y="40005"/>
                    <a:pt x="119539" y="49339"/>
                  </a:cubicBezTo>
                  <a:cubicBezTo>
                    <a:pt x="138970" y="68580"/>
                    <a:pt x="138970" y="99917"/>
                    <a:pt x="119539" y="119253"/>
                  </a:cubicBezTo>
                  <a:close/>
                </a:path>
              </a:pathLst>
            </a:custGeom>
            <a:solidFill>
              <a:srgbClr val="FFFFFF">
                <a:alpha val="1573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13" name="Google Shape;213;p1"/>
            <p:cNvSpPr/>
            <p:nvPr/>
          </p:nvSpPr>
          <p:spPr>
            <a:xfrm>
              <a:off x="8724613" y="4352353"/>
              <a:ext cx="168592" cy="169259"/>
            </a:xfrm>
            <a:custGeom>
              <a:rect b="b" l="l" r="r" t="t"/>
              <a:pathLst>
                <a:path extrusionOk="0" h="169259" w="168592">
                  <a:moveTo>
                    <a:pt x="143923" y="144399"/>
                  </a:moveTo>
                  <a:cubicBezTo>
                    <a:pt x="159925" y="128492"/>
                    <a:pt x="168593" y="107252"/>
                    <a:pt x="168593" y="84582"/>
                  </a:cubicBezTo>
                  <a:cubicBezTo>
                    <a:pt x="168593" y="62008"/>
                    <a:pt x="159830" y="40767"/>
                    <a:pt x="143923" y="24765"/>
                  </a:cubicBezTo>
                  <a:cubicBezTo>
                    <a:pt x="128016" y="8763"/>
                    <a:pt x="106775" y="0"/>
                    <a:pt x="84297" y="0"/>
                  </a:cubicBezTo>
                  <a:cubicBezTo>
                    <a:pt x="61818" y="0"/>
                    <a:pt x="40577" y="8763"/>
                    <a:pt x="24670" y="24765"/>
                  </a:cubicBezTo>
                  <a:cubicBezTo>
                    <a:pt x="8668" y="40767"/>
                    <a:pt x="0" y="62008"/>
                    <a:pt x="0" y="84582"/>
                  </a:cubicBezTo>
                  <a:cubicBezTo>
                    <a:pt x="0" y="107252"/>
                    <a:pt x="8763" y="128492"/>
                    <a:pt x="24670" y="144494"/>
                  </a:cubicBezTo>
                  <a:cubicBezTo>
                    <a:pt x="40672" y="160496"/>
                    <a:pt x="61722" y="169259"/>
                    <a:pt x="84297" y="169259"/>
                  </a:cubicBezTo>
                  <a:cubicBezTo>
                    <a:pt x="106871" y="169259"/>
                    <a:pt x="128111" y="160496"/>
                    <a:pt x="143923" y="144399"/>
                  </a:cubicBezTo>
                  <a:close/>
                  <a:moveTo>
                    <a:pt x="34862" y="84582"/>
                  </a:moveTo>
                  <a:cubicBezTo>
                    <a:pt x="34862" y="71342"/>
                    <a:pt x="40005" y="58864"/>
                    <a:pt x="49340" y="49530"/>
                  </a:cubicBezTo>
                  <a:cubicBezTo>
                    <a:pt x="58674" y="40196"/>
                    <a:pt x="71152" y="35052"/>
                    <a:pt x="84297" y="35052"/>
                  </a:cubicBezTo>
                  <a:cubicBezTo>
                    <a:pt x="97536" y="35052"/>
                    <a:pt x="109919" y="40196"/>
                    <a:pt x="119253" y="49530"/>
                  </a:cubicBezTo>
                  <a:cubicBezTo>
                    <a:pt x="128588" y="58864"/>
                    <a:pt x="133731" y="71342"/>
                    <a:pt x="133731" y="84582"/>
                  </a:cubicBezTo>
                  <a:cubicBezTo>
                    <a:pt x="133731" y="97822"/>
                    <a:pt x="128588" y="110299"/>
                    <a:pt x="119253" y="119634"/>
                  </a:cubicBezTo>
                  <a:cubicBezTo>
                    <a:pt x="109919" y="128969"/>
                    <a:pt x="97441" y="134112"/>
                    <a:pt x="84297" y="134112"/>
                  </a:cubicBezTo>
                  <a:cubicBezTo>
                    <a:pt x="71152" y="134112"/>
                    <a:pt x="58674" y="128969"/>
                    <a:pt x="49340" y="119634"/>
                  </a:cubicBezTo>
                  <a:cubicBezTo>
                    <a:pt x="40005" y="110299"/>
                    <a:pt x="34862" y="97727"/>
                    <a:pt x="34862" y="84582"/>
                  </a:cubicBezTo>
                  <a:close/>
                </a:path>
              </a:pathLst>
            </a:custGeom>
            <a:solidFill>
              <a:srgbClr val="FFFFFF">
                <a:alpha val="1573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14" name="Google Shape;214;p1"/>
            <p:cNvSpPr/>
            <p:nvPr/>
          </p:nvSpPr>
          <p:spPr>
            <a:xfrm>
              <a:off x="8836134" y="4873572"/>
              <a:ext cx="89094" cy="89047"/>
            </a:xfrm>
            <a:custGeom>
              <a:rect b="b" l="l" r="r" t="t"/>
              <a:pathLst>
                <a:path extrusionOk="0" h="89047" w="89094">
                  <a:moveTo>
                    <a:pt x="15353" y="10847"/>
                  </a:moveTo>
                  <a:cubicBezTo>
                    <a:pt x="-3220" y="26944"/>
                    <a:pt x="-5221" y="55233"/>
                    <a:pt x="10877" y="73712"/>
                  </a:cubicBezTo>
                  <a:cubicBezTo>
                    <a:pt x="11448" y="74379"/>
                    <a:pt x="12210" y="74950"/>
                    <a:pt x="12877" y="75521"/>
                  </a:cubicBezTo>
                  <a:cubicBezTo>
                    <a:pt x="12972" y="75617"/>
                    <a:pt x="13067" y="75807"/>
                    <a:pt x="13162" y="75903"/>
                  </a:cubicBezTo>
                  <a:cubicBezTo>
                    <a:pt x="13448" y="76188"/>
                    <a:pt x="13734" y="76284"/>
                    <a:pt x="13925" y="76569"/>
                  </a:cubicBezTo>
                  <a:cubicBezTo>
                    <a:pt x="22402" y="84761"/>
                    <a:pt x="33451" y="89047"/>
                    <a:pt x="44499" y="89047"/>
                  </a:cubicBezTo>
                  <a:cubicBezTo>
                    <a:pt x="54977" y="89047"/>
                    <a:pt x="65264" y="85428"/>
                    <a:pt x="73741" y="78093"/>
                  </a:cubicBezTo>
                  <a:cubicBezTo>
                    <a:pt x="92315" y="61996"/>
                    <a:pt x="94316" y="33707"/>
                    <a:pt x="78218" y="15228"/>
                  </a:cubicBezTo>
                  <a:cubicBezTo>
                    <a:pt x="62121" y="-3250"/>
                    <a:pt x="33927" y="-5155"/>
                    <a:pt x="15353" y="10847"/>
                  </a:cubicBezTo>
                  <a:close/>
                </a:path>
              </a:pathLst>
            </a:custGeom>
            <a:solidFill>
              <a:srgbClr val="FFFFFF">
                <a:alpha val="1573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grpSp>
        <p:nvGrpSpPr>
          <p:cNvPr id="215" name="Google Shape;215;p1"/>
          <p:cNvGrpSpPr/>
          <p:nvPr/>
        </p:nvGrpSpPr>
        <p:grpSpPr>
          <a:xfrm rot="-2191663">
            <a:off x="1724568" y="248026"/>
            <a:ext cx="749389" cy="733099"/>
            <a:chOff x="8352853" y="4404169"/>
            <a:chExt cx="998981" cy="977265"/>
          </a:xfrm>
        </p:grpSpPr>
        <p:sp>
          <p:nvSpPr>
            <p:cNvPr id="216" name="Google Shape;216;p1"/>
            <p:cNvSpPr/>
            <p:nvPr/>
          </p:nvSpPr>
          <p:spPr>
            <a:xfrm>
              <a:off x="8527832" y="4404169"/>
              <a:ext cx="638812" cy="977265"/>
            </a:xfrm>
            <a:custGeom>
              <a:rect b="b" l="l" r="r" t="t"/>
              <a:pathLst>
                <a:path extrusionOk="0" h="977265" w="638812">
                  <a:moveTo>
                    <a:pt x="512726" y="67628"/>
                  </a:moveTo>
                  <a:cubicBezTo>
                    <a:pt x="439383" y="11335"/>
                    <a:pt x="360326" y="1048"/>
                    <a:pt x="318987" y="0"/>
                  </a:cubicBezTo>
                  <a:cubicBezTo>
                    <a:pt x="278410" y="1143"/>
                    <a:pt x="199448" y="11335"/>
                    <a:pt x="126106" y="67628"/>
                  </a:cubicBezTo>
                  <a:cubicBezTo>
                    <a:pt x="99436" y="88106"/>
                    <a:pt x="11901" y="164497"/>
                    <a:pt x="566" y="290322"/>
                  </a:cubicBezTo>
                  <a:cubicBezTo>
                    <a:pt x="281" y="295084"/>
                    <a:pt x="-8864" y="407003"/>
                    <a:pt x="58478" y="503111"/>
                  </a:cubicBezTo>
                  <a:cubicBezTo>
                    <a:pt x="71051" y="521017"/>
                    <a:pt x="82005" y="532543"/>
                    <a:pt x="92673" y="543687"/>
                  </a:cubicBezTo>
                  <a:cubicBezTo>
                    <a:pt x="106103" y="557689"/>
                    <a:pt x="117628" y="569690"/>
                    <a:pt x="130868" y="593407"/>
                  </a:cubicBezTo>
                  <a:cubicBezTo>
                    <a:pt x="149251" y="626364"/>
                    <a:pt x="160396" y="663607"/>
                    <a:pt x="164110" y="704374"/>
                  </a:cubicBezTo>
                  <a:cubicBezTo>
                    <a:pt x="162206" y="707041"/>
                    <a:pt x="161062" y="710374"/>
                    <a:pt x="161062" y="713899"/>
                  </a:cubicBezTo>
                  <a:lnTo>
                    <a:pt x="161062" y="839724"/>
                  </a:lnTo>
                  <a:cubicBezTo>
                    <a:pt x="161062" y="868489"/>
                    <a:pt x="183256" y="892207"/>
                    <a:pt x="211354" y="894779"/>
                  </a:cubicBezTo>
                  <a:lnTo>
                    <a:pt x="211354" y="908685"/>
                  </a:lnTo>
                  <a:cubicBezTo>
                    <a:pt x="211354" y="946499"/>
                    <a:pt x="242120" y="977265"/>
                    <a:pt x="280030" y="977265"/>
                  </a:cubicBezTo>
                  <a:lnTo>
                    <a:pt x="358706" y="977265"/>
                  </a:lnTo>
                  <a:cubicBezTo>
                    <a:pt x="396616" y="977265"/>
                    <a:pt x="427381" y="946499"/>
                    <a:pt x="427381" y="908685"/>
                  </a:cubicBezTo>
                  <a:lnTo>
                    <a:pt x="427381" y="894779"/>
                  </a:lnTo>
                  <a:cubicBezTo>
                    <a:pt x="455480" y="892207"/>
                    <a:pt x="477674" y="868489"/>
                    <a:pt x="477674" y="839724"/>
                  </a:cubicBezTo>
                  <a:lnTo>
                    <a:pt x="477674" y="713899"/>
                  </a:lnTo>
                  <a:cubicBezTo>
                    <a:pt x="477674" y="710374"/>
                    <a:pt x="476531" y="707041"/>
                    <a:pt x="474626" y="704374"/>
                  </a:cubicBezTo>
                  <a:cubicBezTo>
                    <a:pt x="478340" y="663702"/>
                    <a:pt x="489580" y="626364"/>
                    <a:pt x="507868" y="593503"/>
                  </a:cubicBezTo>
                  <a:cubicBezTo>
                    <a:pt x="521108" y="569786"/>
                    <a:pt x="532633" y="557879"/>
                    <a:pt x="546063" y="543782"/>
                  </a:cubicBezTo>
                  <a:cubicBezTo>
                    <a:pt x="556731" y="532638"/>
                    <a:pt x="567684" y="521113"/>
                    <a:pt x="580258" y="503206"/>
                  </a:cubicBezTo>
                  <a:cubicBezTo>
                    <a:pt x="647599" y="407098"/>
                    <a:pt x="638646" y="295084"/>
                    <a:pt x="638170" y="290417"/>
                  </a:cubicBezTo>
                  <a:cubicBezTo>
                    <a:pt x="626930" y="164592"/>
                    <a:pt x="539300" y="88106"/>
                    <a:pt x="512726" y="67628"/>
                  </a:cubicBezTo>
                  <a:close/>
                  <a:moveTo>
                    <a:pt x="264885" y="430625"/>
                  </a:moveTo>
                  <a:lnTo>
                    <a:pt x="236691" y="430625"/>
                  </a:lnTo>
                  <a:cubicBezTo>
                    <a:pt x="227166" y="430054"/>
                    <a:pt x="218403" y="425482"/>
                    <a:pt x="212497" y="418052"/>
                  </a:cubicBezTo>
                  <a:cubicBezTo>
                    <a:pt x="207163" y="411289"/>
                    <a:pt x="204973" y="403003"/>
                    <a:pt x="206306" y="395288"/>
                  </a:cubicBezTo>
                  <a:cubicBezTo>
                    <a:pt x="207926" y="385858"/>
                    <a:pt x="214783" y="379952"/>
                    <a:pt x="218594" y="377380"/>
                  </a:cubicBezTo>
                  <a:cubicBezTo>
                    <a:pt x="224213" y="373571"/>
                    <a:pt x="231071" y="371475"/>
                    <a:pt x="236881" y="371475"/>
                  </a:cubicBezTo>
                  <a:cubicBezTo>
                    <a:pt x="238310" y="371475"/>
                    <a:pt x="239834" y="371665"/>
                    <a:pt x="241453" y="371761"/>
                  </a:cubicBezTo>
                  <a:cubicBezTo>
                    <a:pt x="254693" y="374618"/>
                    <a:pt x="264504" y="387191"/>
                    <a:pt x="264885" y="401288"/>
                  </a:cubicBezTo>
                  <a:lnTo>
                    <a:pt x="264885" y="430625"/>
                  </a:lnTo>
                  <a:close/>
                  <a:moveTo>
                    <a:pt x="298222" y="464153"/>
                  </a:moveTo>
                  <a:lnTo>
                    <a:pt x="327274" y="464153"/>
                  </a:lnTo>
                  <a:cubicBezTo>
                    <a:pt x="327655" y="464153"/>
                    <a:pt x="328131" y="464058"/>
                    <a:pt x="328512" y="464058"/>
                  </a:cubicBezTo>
                  <a:lnTo>
                    <a:pt x="341656" y="464058"/>
                  </a:lnTo>
                  <a:lnTo>
                    <a:pt x="341656" y="697325"/>
                  </a:lnTo>
                  <a:lnTo>
                    <a:pt x="298222" y="697325"/>
                  </a:lnTo>
                  <a:lnTo>
                    <a:pt x="298222" y="464153"/>
                  </a:lnTo>
                  <a:close/>
                  <a:moveTo>
                    <a:pt x="394139" y="908780"/>
                  </a:moveTo>
                  <a:cubicBezTo>
                    <a:pt x="394139" y="928306"/>
                    <a:pt x="378233" y="944213"/>
                    <a:pt x="358706" y="944213"/>
                  </a:cubicBezTo>
                  <a:lnTo>
                    <a:pt x="280030" y="944213"/>
                  </a:lnTo>
                  <a:cubicBezTo>
                    <a:pt x="260503" y="944213"/>
                    <a:pt x="244597" y="928306"/>
                    <a:pt x="244597" y="908780"/>
                  </a:cubicBezTo>
                  <a:lnTo>
                    <a:pt x="244597" y="895159"/>
                  </a:lnTo>
                  <a:lnTo>
                    <a:pt x="394139" y="895159"/>
                  </a:lnTo>
                  <a:lnTo>
                    <a:pt x="394139" y="908780"/>
                  </a:lnTo>
                  <a:close/>
                  <a:moveTo>
                    <a:pt x="422428" y="861631"/>
                  </a:moveTo>
                  <a:lnTo>
                    <a:pt x="216403" y="861631"/>
                  </a:lnTo>
                  <a:cubicBezTo>
                    <a:pt x="204211" y="861631"/>
                    <a:pt x="194400" y="851821"/>
                    <a:pt x="194400" y="839629"/>
                  </a:cubicBezTo>
                  <a:lnTo>
                    <a:pt x="194400" y="739616"/>
                  </a:lnTo>
                  <a:lnTo>
                    <a:pt x="444526" y="739616"/>
                  </a:lnTo>
                  <a:lnTo>
                    <a:pt x="444526" y="839629"/>
                  </a:lnTo>
                  <a:cubicBezTo>
                    <a:pt x="444431" y="851725"/>
                    <a:pt x="434620" y="861631"/>
                    <a:pt x="422428" y="861631"/>
                  </a:cubicBezTo>
                  <a:close/>
                  <a:moveTo>
                    <a:pt x="553016" y="483965"/>
                  </a:moveTo>
                  <a:cubicBezTo>
                    <a:pt x="541872" y="499872"/>
                    <a:pt x="531776" y="510445"/>
                    <a:pt x="522060" y="520637"/>
                  </a:cubicBezTo>
                  <a:cubicBezTo>
                    <a:pt x="508344" y="534924"/>
                    <a:pt x="494247" y="549878"/>
                    <a:pt x="478912" y="577215"/>
                  </a:cubicBezTo>
                  <a:cubicBezTo>
                    <a:pt x="458814" y="613124"/>
                    <a:pt x="446527" y="653415"/>
                    <a:pt x="441955" y="697230"/>
                  </a:cubicBezTo>
                  <a:lnTo>
                    <a:pt x="374899" y="697230"/>
                  </a:lnTo>
                  <a:lnTo>
                    <a:pt x="374899" y="504158"/>
                  </a:lnTo>
                  <a:cubicBezTo>
                    <a:pt x="374994" y="503491"/>
                    <a:pt x="375089" y="502825"/>
                    <a:pt x="375089" y="502158"/>
                  </a:cubicBezTo>
                  <a:lnTo>
                    <a:pt x="375089" y="463867"/>
                  </a:lnTo>
                  <a:lnTo>
                    <a:pt x="405283" y="463867"/>
                  </a:lnTo>
                  <a:cubicBezTo>
                    <a:pt x="424333" y="462724"/>
                    <a:pt x="441955" y="453580"/>
                    <a:pt x="453670" y="438721"/>
                  </a:cubicBezTo>
                  <a:cubicBezTo>
                    <a:pt x="464910" y="424529"/>
                    <a:pt x="469672" y="406527"/>
                    <a:pt x="466529" y="389477"/>
                  </a:cubicBezTo>
                  <a:cubicBezTo>
                    <a:pt x="463767" y="373475"/>
                    <a:pt x="454337" y="359378"/>
                    <a:pt x="439954" y="349853"/>
                  </a:cubicBezTo>
                  <a:cubicBezTo>
                    <a:pt x="425286" y="340042"/>
                    <a:pt x="407188" y="336232"/>
                    <a:pt x="391663" y="339566"/>
                  </a:cubicBezTo>
                  <a:cubicBezTo>
                    <a:pt x="363564" y="345567"/>
                    <a:pt x="342609" y="371475"/>
                    <a:pt x="341847" y="401574"/>
                  </a:cubicBezTo>
                  <a:lnTo>
                    <a:pt x="341847" y="430721"/>
                  </a:lnTo>
                  <a:lnTo>
                    <a:pt x="312605" y="430721"/>
                  </a:lnTo>
                  <a:cubicBezTo>
                    <a:pt x="312129" y="430721"/>
                    <a:pt x="311748" y="430816"/>
                    <a:pt x="311272" y="430816"/>
                  </a:cubicBezTo>
                  <a:lnTo>
                    <a:pt x="298127" y="430816"/>
                  </a:lnTo>
                  <a:lnTo>
                    <a:pt x="298127" y="401193"/>
                  </a:lnTo>
                  <a:cubicBezTo>
                    <a:pt x="297365" y="371475"/>
                    <a:pt x="276410" y="345472"/>
                    <a:pt x="248311" y="339471"/>
                  </a:cubicBezTo>
                  <a:cubicBezTo>
                    <a:pt x="232690" y="336042"/>
                    <a:pt x="214688" y="340042"/>
                    <a:pt x="200020" y="349758"/>
                  </a:cubicBezTo>
                  <a:cubicBezTo>
                    <a:pt x="185828" y="359283"/>
                    <a:pt x="176398" y="373380"/>
                    <a:pt x="173445" y="389382"/>
                  </a:cubicBezTo>
                  <a:cubicBezTo>
                    <a:pt x="170492" y="406432"/>
                    <a:pt x="175064" y="424339"/>
                    <a:pt x="186304" y="438626"/>
                  </a:cubicBezTo>
                  <a:cubicBezTo>
                    <a:pt x="197924" y="453580"/>
                    <a:pt x="215641" y="462820"/>
                    <a:pt x="235643" y="463963"/>
                  </a:cubicBezTo>
                  <a:lnTo>
                    <a:pt x="264028" y="463963"/>
                  </a:lnTo>
                  <a:lnTo>
                    <a:pt x="264028" y="697230"/>
                  </a:lnTo>
                  <a:lnTo>
                    <a:pt x="196876" y="697230"/>
                  </a:lnTo>
                  <a:cubicBezTo>
                    <a:pt x="192304" y="653415"/>
                    <a:pt x="180017" y="613029"/>
                    <a:pt x="159919" y="577215"/>
                  </a:cubicBezTo>
                  <a:cubicBezTo>
                    <a:pt x="144584" y="549783"/>
                    <a:pt x="130487" y="535019"/>
                    <a:pt x="116771" y="520637"/>
                  </a:cubicBezTo>
                  <a:cubicBezTo>
                    <a:pt x="106960" y="510445"/>
                    <a:pt x="96864" y="499872"/>
                    <a:pt x="85815" y="483965"/>
                  </a:cubicBezTo>
                  <a:cubicBezTo>
                    <a:pt x="25331" y="397764"/>
                    <a:pt x="33428" y="297466"/>
                    <a:pt x="33808" y="293275"/>
                  </a:cubicBezTo>
                  <a:cubicBezTo>
                    <a:pt x="43905" y="181070"/>
                    <a:pt x="122581" y="112490"/>
                    <a:pt x="146489" y="94107"/>
                  </a:cubicBezTo>
                  <a:cubicBezTo>
                    <a:pt x="212307" y="43434"/>
                    <a:pt x="283459" y="34290"/>
                    <a:pt x="319082" y="33338"/>
                  </a:cubicBezTo>
                  <a:cubicBezTo>
                    <a:pt x="355563" y="34290"/>
                    <a:pt x="426619" y="43529"/>
                    <a:pt x="492533" y="94107"/>
                  </a:cubicBezTo>
                  <a:cubicBezTo>
                    <a:pt x="516440" y="112395"/>
                    <a:pt x="595117" y="180975"/>
                    <a:pt x="605213" y="293275"/>
                  </a:cubicBezTo>
                  <a:cubicBezTo>
                    <a:pt x="605404" y="297847"/>
                    <a:pt x="613310" y="397859"/>
                    <a:pt x="553016" y="483965"/>
                  </a:cubicBezTo>
                  <a:close/>
                  <a:moveTo>
                    <a:pt x="375089" y="430721"/>
                  </a:moveTo>
                  <a:lnTo>
                    <a:pt x="375089" y="402050"/>
                  </a:lnTo>
                  <a:cubicBezTo>
                    <a:pt x="375565" y="387477"/>
                    <a:pt x="385376" y="374904"/>
                    <a:pt x="398616" y="372046"/>
                  </a:cubicBezTo>
                  <a:cubicBezTo>
                    <a:pt x="405379" y="370618"/>
                    <a:pt x="414237" y="372713"/>
                    <a:pt x="421381" y="377476"/>
                  </a:cubicBezTo>
                  <a:cubicBezTo>
                    <a:pt x="425286" y="380143"/>
                    <a:pt x="432049" y="385953"/>
                    <a:pt x="433668" y="395383"/>
                  </a:cubicBezTo>
                  <a:cubicBezTo>
                    <a:pt x="435097" y="403003"/>
                    <a:pt x="432811" y="411385"/>
                    <a:pt x="427477" y="418147"/>
                  </a:cubicBezTo>
                  <a:cubicBezTo>
                    <a:pt x="421571" y="425577"/>
                    <a:pt x="412808" y="430149"/>
                    <a:pt x="404236" y="430721"/>
                  </a:cubicBezTo>
                  <a:lnTo>
                    <a:pt x="375089" y="430721"/>
                  </a:lnTo>
                  <a:close/>
                </a:path>
              </a:pathLst>
            </a:custGeom>
            <a:solidFill>
              <a:srgbClr val="FFFFFF">
                <a:alpha val="1573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17" name="Google Shape;217;p1"/>
            <p:cNvSpPr/>
            <p:nvPr/>
          </p:nvSpPr>
          <p:spPr>
            <a:xfrm>
              <a:off x="9064919" y="4703636"/>
              <a:ext cx="36598" cy="54862"/>
            </a:xfrm>
            <a:custGeom>
              <a:rect b="b" l="l" r="r" t="t"/>
              <a:pathLst>
                <a:path extrusionOk="0" h="54862" w="36598">
                  <a:moveTo>
                    <a:pt x="11453" y="856"/>
                  </a:moveTo>
                  <a:cubicBezTo>
                    <a:pt x="2785" y="3713"/>
                    <a:pt x="-1978" y="13143"/>
                    <a:pt x="785" y="21906"/>
                  </a:cubicBezTo>
                  <a:cubicBezTo>
                    <a:pt x="2594" y="27335"/>
                    <a:pt x="3451" y="32955"/>
                    <a:pt x="3451" y="38289"/>
                  </a:cubicBezTo>
                  <a:cubicBezTo>
                    <a:pt x="3451" y="47433"/>
                    <a:pt x="10976" y="54863"/>
                    <a:pt x="19929" y="54863"/>
                  </a:cubicBezTo>
                  <a:cubicBezTo>
                    <a:pt x="29074" y="54767"/>
                    <a:pt x="36408" y="47243"/>
                    <a:pt x="36598" y="38003"/>
                  </a:cubicBezTo>
                  <a:cubicBezTo>
                    <a:pt x="36503" y="29241"/>
                    <a:pt x="35074" y="20287"/>
                    <a:pt x="32312" y="11619"/>
                  </a:cubicBezTo>
                  <a:cubicBezTo>
                    <a:pt x="29454" y="2856"/>
                    <a:pt x="20215" y="-2097"/>
                    <a:pt x="11453" y="856"/>
                  </a:cubicBezTo>
                  <a:close/>
                </a:path>
              </a:pathLst>
            </a:custGeom>
            <a:solidFill>
              <a:srgbClr val="FFFFFF">
                <a:alpha val="1573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18" name="Google Shape;218;p1"/>
            <p:cNvSpPr/>
            <p:nvPr/>
          </p:nvSpPr>
          <p:spPr>
            <a:xfrm>
              <a:off x="8842151" y="4478368"/>
              <a:ext cx="243324" cy="194404"/>
            </a:xfrm>
            <a:custGeom>
              <a:rect b="b" l="l" r="r" t="t"/>
              <a:pathLst>
                <a:path extrusionOk="0" h="194404" w="243324">
                  <a:moveTo>
                    <a:pt x="231554" y="193738"/>
                  </a:moveTo>
                  <a:cubicBezTo>
                    <a:pt x="240316" y="191071"/>
                    <a:pt x="245270" y="181832"/>
                    <a:pt x="242603" y="173069"/>
                  </a:cubicBezTo>
                  <a:cubicBezTo>
                    <a:pt x="239840" y="164211"/>
                    <a:pt x="236602" y="155353"/>
                    <a:pt x="232983" y="146875"/>
                  </a:cubicBezTo>
                  <a:cubicBezTo>
                    <a:pt x="213266" y="101251"/>
                    <a:pt x="183548" y="65056"/>
                    <a:pt x="144590" y="39243"/>
                  </a:cubicBezTo>
                  <a:cubicBezTo>
                    <a:pt x="96585" y="7525"/>
                    <a:pt x="48674" y="476"/>
                    <a:pt x="16765" y="0"/>
                  </a:cubicBezTo>
                  <a:cubicBezTo>
                    <a:pt x="16670" y="0"/>
                    <a:pt x="16670" y="0"/>
                    <a:pt x="16574" y="0"/>
                  </a:cubicBezTo>
                  <a:cubicBezTo>
                    <a:pt x="7525" y="0"/>
                    <a:pt x="96" y="7334"/>
                    <a:pt x="1" y="16383"/>
                  </a:cubicBezTo>
                  <a:cubicBezTo>
                    <a:pt x="-94" y="25527"/>
                    <a:pt x="7240" y="33052"/>
                    <a:pt x="16384" y="33147"/>
                  </a:cubicBezTo>
                  <a:cubicBezTo>
                    <a:pt x="38768" y="33338"/>
                    <a:pt x="82869" y="38195"/>
                    <a:pt x="126303" y="66865"/>
                  </a:cubicBezTo>
                  <a:cubicBezTo>
                    <a:pt x="159831" y="88963"/>
                    <a:pt x="185453" y="120301"/>
                    <a:pt x="202503" y="159925"/>
                  </a:cubicBezTo>
                  <a:cubicBezTo>
                    <a:pt x="205741" y="167354"/>
                    <a:pt x="208503" y="174974"/>
                    <a:pt x="210789" y="182689"/>
                  </a:cubicBezTo>
                  <a:cubicBezTo>
                    <a:pt x="212884" y="189738"/>
                    <a:pt x="219552" y="194405"/>
                    <a:pt x="226600" y="194405"/>
                  </a:cubicBezTo>
                  <a:cubicBezTo>
                    <a:pt x="228125" y="194405"/>
                    <a:pt x="229839" y="194215"/>
                    <a:pt x="231554" y="193738"/>
                  </a:cubicBezTo>
                  <a:close/>
                </a:path>
              </a:pathLst>
            </a:custGeom>
            <a:solidFill>
              <a:srgbClr val="FFFFFF">
                <a:alpha val="1573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19" name="Google Shape;219;p1"/>
            <p:cNvSpPr/>
            <p:nvPr/>
          </p:nvSpPr>
          <p:spPr>
            <a:xfrm>
              <a:off x="8438673" y="4487631"/>
              <a:ext cx="69698" cy="69699"/>
            </a:xfrm>
            <a:custGeom>
              <a:rect b="b" l="l" r="r" t="t"/>
              <a:pathLst>
                <a:path extrusionOk="0" h="69699" w="69698">
                  <a:moveTo>
                    <a:pt x="41338" y="64842"/>
                  </a:moveTo>
                  <a:cubicBezTo>
                    <a:pt x="44577" y="68080"/>
                    <a:pt x="48863" y="69699"/>
                    <a:pt x="53054" y="69699"/>
                  </a:cubicBezTo>
                  <a:cubicBezTo>
                    <a:pt x="57245" y="69699"/>
                    <a:pt x="61436" y="68175"/>
                    <a:pt x="64770" y="64842"/>
                  </a:cubicBezTo>
                  <a:cubicBezTo>
                    <a:pt x="71342" y="58460"/>
                    <a:pt x="71342" y="47887"/>
                    <a:pt x="64770" y="41410"/>
                  </a:cubicBezTo>
                  <a:lnTo>
                    <a:pt x="28289" y="4929"/>
                  </a:lnTo>
                  <a:cubicBezTo>
                    <a:pt x="21907" y="-1643"/>
                    <a:pt x="11335" y="-1643"/>
                    <a:pt x="4858" y="4929"/>
                  </a:cubicBezTo>
                  <a:cubicBezTo>
                    <a:pt x="-1619" y="11311"/>
                    <a:pt x="-1619" y="21884"/>
                    <a:pt x="4858" y="28361"/>
                  </a:cubicBezTo>
                  <a:lnTo>
                    <a:pt x="41338" y="64842"/>
                  </a:lnTo>
                  <a:close/>
                </a:path>
              </a:pathLst>
            </a:custGeom>
            <a:solidFill>
              <a:srgbClr val="FFFFFF">
                <a:alpha val="1573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20" name="Google Shape;220;p1"/>
            <p:cNvSpPr/>
            <p:nvPr/>
          </p:nvSpPr>
          <p:spPr>
            <a:xfrm>
              <a:off x="8352853" y="4705920"/>
              <a:ext cx="84677" cy="34290"/>
            </a:xfrm>
            <a:custGeom>
              <a:rect b="b" l="l" r="r" t="t"/>
              <a:pathLst>
                <a:path extrusionOk="0" h="34290" w="84677">
                  <a:moveTo>
                    <a:pt x="68199" y="476"/>
                  </a:moveTo>
                  <a:lnTo>
                    <a:pt x="16669" y="0"/>
                  </a:lnTo>
                  <a:cubicBezTo>
                    <a:pt x="7811" y="476"/>
                    <a:pt x="0" y="7429"/>
                    <a:pt x="0" y="16764"/>
                  </a:cubicBezTo>
                  <a:cubicBezTo>
                    <a:pt x="0" y="26098"/>
                    <a:pt x="7239" y="33719"/>
                    <a:pt x="16478" y="33814"/>
                  </a:cubicBezTo>
                  <a:lnTo>
                    <a:pt x="68009" y="34290"/>
                  </a:lnTo>
                  <a:lnTo>
                    <a:pt x="68104" y="34290"/>
                  </a:lnTo>
                  <a:cubicBezTo>
                    <a:pt x="77152" y="34290"/>
                    <a:pt x="84582" y="26765"/>
                    <a:pt x="84677" y="17526"/>
                  </a:cubicBezTo>
                  <a:cubicBezTo>
                    <a:pt x="84582" y="8096"/>
                    <a:pt x="77343" y="571"/>
                    <a:pt x="68199" y="476"/>
                  </a:cubicBezTo>
                  <a:close/>
                </a:path>
              </a:pathLst>
            </a:custGeom>
            <a:solidFill>
              <a:srgbClr val="FFFFFF">
                <a:alpha val="1573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21" name="Google Shape;221;p1"/>
            <p:cNvSpPr/>
            <p:nvPr/>
          </p:nvSpPr>
          <p:spPr>
            <a:xfrm>
              <a:off x="8437480" y="4878519"/>
              <a:ext cx="74298" cy="65145"/>
            </a:xfrm>
            <a:custGeom>
              <a:rect b="b" l="l" r="r" t="t"/>
              <a:pathLst>
                <a:path extrusionOk="0" h="65145" w="74298">
                  <a:moveTo>
                    <a:pt x="47103" y="3519"/>
                  </a:moveTo>
                  <a:lnTo>
                    <a:pt x="6336" y="35618"/>
                  </a:lnTo>
                  <a:cubicBezTo>
                    <a:pt x="-903" y="41333"/>
                    <a:pt x="-2141" y="51715"/>
                    <a:pt x="3669" y="58859"/>
                  </a:cubicBezTo>
                  <a:cubicBezTo>
                    <a:pt x="6908" y="63050"/>
                    <a:pt x="11765" y="65146"/>
                    <a:pt x="16719" y="65146"/>
                  </a:cubicBezTo>
                  <a:cubicBezTo>
                    <a:pt x="20433" y="65146"/>
                    <a:pt x="24052" y="63908"/>
                    <a:pt x="27196" y="61526"/>
                  </a:cubicBezTo>
                  <a:lnTo>
                    <a:pt x="67963" y="29427"/>
                  </a:lnTo>
                  <a:cubicBezTo>
                    <a:pt x="75202" y="23712"/>
                    <a:pt x="76440" y="13330"/>
                    <a:pt x="70630" y="6186"/>
                  </a:cubicBezTo>
                  <a:cubicBezTo>
                    <a:pt x="64820" y="-958"/>
                    <a:pt x="54343" y="-2005"/>
                    <a:pt x="47103" y="3519"/>
                  </a:cubicBezTo>
                  <a:close/>
                </a:path>
              </a:pathLst>
            </a:custGeom>
            <a:solidFill>
              <a:srgbClr val="FFFFFF">
                <a:alpha val="1573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22" name="Google Shape;222;p1"/>
            <p:cNvSpPr/>
            <p:nvPr/>
          </p:nvSpPr>
          <p:spPr>
            <a:xfrm>
              <a:off x="9195268" y="4491036"/>
              <a:ext cx="70818" cy="69723"/>
            </a:xfrm>
            <a:custGeom>
              <a:rect b="b" l="l" r="r" t="t"/>
              <a:pathLst>
                <a:path extrusionOk="0" h="69723" w="70818">
                  <a:moveTo>
                    <a:pt x="42076" y="4858"/>
                  </a:moveTo>
                  <a:lnTo>
                    <a:pt x="4929" y="41434"/>
                  </a:lnTo>
                  <a:cubicBezTo>
                    <a:pt x="-1643" y="47816"/>
                    <a:pt x="-1643" y="58389"/>
                    <a:pt x="4929" y="64865"/>
                  </a:cubicBezTo>
                  <a:cubicBezTo>
                    <a:pt x="8167" y="68104"/>
                    <a:pt x="12549" y="69723"/>
                    <a:pt x="16835" y="69723"/>
                  </a:cubicBezTo>
                  <a:cubicBezTo>
                    <a:pt x="21121" y="69723"/>
                    <a:pt x="25408" y="68104"/>
                    <a:pt x="28742" y="64865"/>
                  </a:cubicBezTo>
                  <a:lnTo>
                    <a:pt x="65889" y="28289"/>
                  </a:lnTo>
                  <a:cubicBezTo>
                    <a:pt x="72461" y="21908"/>
                    <a:pt x="72461" y="11335"/>
                    <a:pt x="65889" y="4858"/>
                  </a:cubicBezTo>
                  <a:cubicBezTo>
                    <a:pt x="59412" y="-1714"/>
                    <a:pt x="48553" y="-1524"/>
                    <a:pt x="42076" y="4858"/>
                  </a:cubicBezTo>
                  <a:close/>
                </a:path>
              </a:pathLst>
            </a:custGeom>
            <a:solidFill>
              <a:srgbClr val="FFFFFF">
                <a:alpha val="1573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23" name="Google Shape;223;p1"/>
            <p:cNvSpPr/>
            <p:nvPr/>
          </p:nvSpPr>
          <p:spPr>
            <a:xfrm>
              <a:off x="9266109" y="4709329"/>
              <a:ext cx="85725" cy="34310"/>
            </a:xfrm>
            <a:custGeom>
              <a:rect b="b" l="l" r="r" t="t"/>
              <a:pathLst>
                <a:path extrusionOk="0" h="34310" w="85725">
                  <a:moveTo>
                    <a:pt x="68866" y="21"/>
                  </a:moveTo>
                  <a:lnTo>
                    <a:pt x="16670" y="497"/>
                  </a:lnTo>
                  <a:cubicBezTo>
                    <a:pt x="7430" y="497"/>
                    <a:pt x="-94" y="8117"/>
                    <a:pt x="1" y="17547"/>
                  </a:cubicBezTo>
                  <a:cubicBezTo>
                    <a:pt x="96" y="26881"/>
                    <a:pt x="7621" y="34310"/>
                    <a:pt x="16765" y="34310"/>
                  </a:cubicBezTo>
                  <a:cubicBezTo>
                    <a:pt x="16765" y="34310"/>
                    <a:pt x="16765" y="34310"/>
                    <a:pt x="16860" y="34310"/>
                  </a:cubicBezTo>
                  <a:lnTo>
                    <a:pt x="69057" y="33834"/>
                  </a:lnTo>
                  <a:cubicBezTo>
                    <a:pt x="78296" y="33834"/>
                    <a:pt x="85726" y="26214"/>
                    <a:pt x="85726" y="16785"/>
                  </a:cubicBezTo>
                  <a:cubicBezTo>
                    <a:pt x="85726" y="7355"/>
                    <a:pt x="78391" y="-456"/>
                    <a:pt x="68866" y="21"/>
                  </a:cubicBezTo>
                  <a:close/>
                </a:path>
              </a:pathLst>
            </a:custGeom>
            <a:solidFill>
              <a:srgbClr val="FFFFFF">
                <a:alpha val="1573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24" name="Google Shape;224;p1"/>
            <p:cNvSpPr/>
            <p:nvPr/>
          </p:nvSpPr>
          <p:spPr>
            <a:xfrm>
              <a:off x="9191860" y="4881963"/>
              <a:ext cx="74298" cy="65130"/>
            </a:xfrm>
            <a:custGeom>
              <a:rect b="b" l="l" r="r" t="t"/>
              <a:pathLst>
                <a:path extrusionOk="0" h="65130" w="74298">
                  <a:moveTo>
                    <a:pt x="67963" y="35603"/>
                  </a:moveTo>
                  <a:lnTo>
                    <a:pt x="27196" y="3599"/>
                  </a:lnTo>
                  <a:cubicBezTo>
                    <a:pt x="19957" y="-2116"/>
                    <a:pt x="9480" y="-877"/>
                    <a:pt x="3669" y="6266"/>
                  </a:cubicBezTo>
                  <a:cubicBezTo>
                    <a:pt x="-2141" y="13410"/>
                    <a:pt x="-903" y="23792"/>
                    <a:pt x="6336" y="29507"/>
                  </a:cubicBezTo>
                  <a:lnTo>
                    <a:pt x="47103" y="61511"/>
                  </a:lnTo>
                  <a:cubicBezTo>
                    <a:pt x="50151" y="63892"/>
                    <a:pt x="53771" y="65131"/>
                    <a:pt x="57485" y="65131"/>
                  </a:cubicBezTo>
                  <a:cubicBezTo>
                    <a:pt x="62343" y="65131"/>
                    <a:pt x="67296" y="63035"/>
                    <a:pt x="70630" y="58844"/>
                  </a:cubicBezTo>
                  <a:cubicBezTo>
                    <a:pt x="76440" y="51700"/>
                    <a:pt x="75202" y="41318"/>
                    <a:pt x="67963" y="35603"/>
                  </a:cubicBezTo>
                  <a:close/>
                </a:path>
              </a:pathLst>
            </a:custGeom>
            <a:solidFill>
              <a:srgbClr val="FFFFFF">
                <a:alpha val="1573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grpSp>
        <p:nvGrpSpPr>
          <p:cNvPr id="225" name="Google Shape;225;p1"/>
          <p:cNvGrpSpPr/>
          <p:nvPr/>
        </p:nvGrpSpPr>
        <p:grpSpPr>
          <a:xfrm rot="816607">
            <a:off x="2778838" y="212100"/>
            <a:ext cx="715862" cy="804296"/>
            <a:chOff x="6479476" y="1449514"/>
            <a:chExt cx="954404" cy="1072133"/>
          </a:xfrm>
        </p:grpSpPr>
        <p:sp>
          <p:nvSpPr>
            <p:cNvPr id="226" name="Google Shape;226;p1"/>
            <p:cNvSpPr/>
            <p:nvPr/>
          </p:nvSpPr>
          <p:spPr>
            <a:xfrm>
              <a:off x="6479476" y="1449514"/>
              <a:ext cx="954404" cy="1072133"/>
            </a:xfrm>
            <a:custGeom>
              <a:rect b="b" l="l" r="r" t="t"/>
              <a:pathLst>
                <a:path extrusionOk="0" h="1072133" w="954404">
                  <a:moveTo>
                    <a:pt x="917924" y="669798"/>
                  </a:moveTo>
                  <a:lnTo>
                    <a:pt x="869823" y="669798"/>
                  </a:lnTo>
                  <a:lnTo>
                    <a:pt x="869823" y="217837"/>
                  </a:lnTo>
                  <a:cubicBezTo>
                    <a:pt x="869823" y="156305"/>
                    <a:pt x="819722" y="106299"/>
                    <a:pt x="758190" y="106299"/>
                  </a:cubicBezTo>
                  <a:lnTo>
                    <a:pt x="613981" y="106299"/>
                  </a:lnTo>
                  <a:cubicBezTo>
                    <a:pt x="595313" y="97155"/>
                    <a:pt x="575691" y="89821"/>
                    <a:pt x="555498" y="84487"/>
                  </a:cubicBezTo>
                  <a:lnTo>
                    <a:pt x="555498" y="45625"/>
                  </a:lnTo>
                  <a:cubicBezTo>
                    <a:pt x="555498" y="20479"/>
                    <a:pt x="535210" y="0"/>
                    <a:pt x="510254" y="0"/>
                  </a:cubicBezTo>
                  <a:lnTo>
                    <a:pt x="444151" y="0"/>
                  </a:lnTo>
                  <a:cubicBezTo>
                    <a:pt x="419195" y="0"/>
                    <a:pt x="398907" y="20479"/>
                    <a:pt x="398907" y="45625"/>
                  </a:cubicBezTo>
                  <a:lnTo>
                    <a:pt x="398907" y="84392"/>
                  </a:lnTo>
                  <a:cubicBezTo>
                    <a:pt x="378523" y="89630"/>
                    <a:pt x="358712" y="96965"/>
                    <a:pt x="339852" y="106299"/>
                  </a:cubicBezTo>
                  <a:lnTo>
                    <a:pt x="196215" y="106299"/>
                  </a:lnTo>
                  <a:cubicBezTo>
                    <a:pt x="134588" y="106299"/>
                    <a:pt x="84582" y="156401"/>
                    <a:pt x="84582" y="217837"/>
                  </a:cubicBezTo>
                  <a:lnTo>
                    <a:pt x="84582" y="669798"/>
                  </a:lnTo>
                  <a:lnTo>
                    <a:pt x="36576" y="669798"/>
                  </a:lnTo>
                  <a:cubicBezTo>
                    <a:pt x="16383" y="669798"/>
                    <a:pt x="0" y="686276"/>
                    <a:pt x="0" y="706469"/>
                  </a:cubicBezTo>
                  <a:lnTo>
                    <a:pt x="0" y="973360"/>
                  </a:lnTo>
                  <a:cubicBezTo>
                    <a:pt x="0" y="1027843"/>
                    <a:pt x="44291" y="1072134"/>
                    <a:pt x="98679" y="1072134"/>
                  </a:cubicBezTo>
                  <a:lnTo>
                    <a:pt x="246126" y="1072134"/>
                  </a:lnTo>
                  <a:lnTo>
                    <a:pt x="708279" y="1072134"/>
                  </a:lnTo>
                  <a:lnTo>
                    <a:pt x="855916" y="1072134"/>
                  </a:lnTo>
                  <a:cubicBezTo>
                    <a:pt x="910304" y="1072134"/>
                    <a:pt x="954500" y="1027843"/>
                    <a:pt x="954405" y="973360"/>
                  </a:cubicBezTo>
                  <a:lnTo>
                    <a:pt x="954405" y="706469"/>
                  </a:lnTo>
                  <a:cubicBezTo>
                    <a:pt x="954405" y="686276"/>
                    <a:pt x="938022" y="669798"/>
                    <a:pt x="917924" y="669798"/>
                  </a:cubicBezTo>
                  <a:close/>
                  <a:moveTo>
                    <a:pt x="758190" y="136112"/>
                  </a:moveTo>
                  <a:cubicBezTo>
                    <a:pt x="803434" y="136112"/>
                    <a:pt x="840200" y="172784"/>
                    <a:pt x="840200" y="217932"/>
                  </a:cubicBezTo>
                  <a:lnTo>
                    <a:pt x="840200" y="669798"/>
                  </a:lnTo>
                  <a:lnTo>
                    <a:pt x="840200" y="699611"/>
                  </a:lnTo>
                  <a:lnTo>
                    <a:pt x="840200" y="841629"/>
                  </a:lnTo>
                  <a:lnTo>
                    <a:pt x="824484" y="699611"/>
                  </a:lnTo>
                  <a:lnTo>
                    <a:pt x="821150" y="669798"/>
                  </a:lnTo>
                  <a:lnTo>
                    <a:pt x="798862" y="468725"/>
                  </a:lnTo>
                  <a:cubicBezTo>
                    <a:pt x="797052" y="452533"/>
                    <a:pt x="795814" y="435769"/>
                    <a:pt x="794575" y="419481"/>
                  </a:cubicBezTo>
                  <a:cubicBezTo>
                    <a:pt x="792194" y="387382"/>
                    <a:pt x="789718" y="354140"/>
                    <a:pt x="783050" y="322326"/>
                  </a:cubicBezTo>
                  <a:cubicBezTo>
                    <a:pt x="777430" y="295751"/>
                    <a:pt x="768287" y="269843"/>
                    <a:pt x="755999" y="245554"/>
                  </a:cubicBezTo>
                  <a:cubicBezTo>
                    <a:pt x="733806" y="201740"/>
                    <a:pt x="701516" y="164497"/>
                    <a:pt x="662940" y="136112"/>
                  </a:cubicBezTo>
                  <a:lnTo>
                    <a:pt x="758190" y="136112"/>
                  </a:lnTo>
                  <a:close/>
                  <a:moveTo>
                    <a:pt x="135446" y="918782"/>
                  </a:moveTo>
                  <a:lnTo>
                    <a:pt x="159734" y="699611"/>
                  </a:lnTo>
                  <a:lnTo>
                    <a:pt x="163068" y="669798"/>
                  </a:lnTo>
                  <a:lnTo>
                    <a:pt x="181927" y="499586"/>
                  </a:lnTo>
                  <a:cubicBezTo>
                    <a:pt x="183261" y="487680"/>
                    <a:pt x="184785" y="475679"/>
                    <a:pt x="186309" y="463868"/>
                  </a:cubicBezTo>
                  <a:cubicBezTo>
                    <a:pt x="189833" y="436436"/>
                    <a:pt x="193453" y="408051"/>
                    <a:pt x="194596" y="379571"/>
                  </a:cubicBezTo>
                  <a:cubicBezTo>
                    <a:pt x="195643" y="350615"/>
                    <a:pt x="200025" y="324803"/>
                    <a:pt x="207740" y="300704"/>
                  </a:cubicBezTo>
                  <a:cubicBezTo>
                    <a:pt x="223647" y="251079"/>
                    <a:pt x="252984" y="206788"/>
                    <a:pt x="292513" y="172593"/>
                  </a:cubicBezTo>
                  <a:cubicBezTo>
                    <a:pt x="309086" y="158305"/>
                    <a:pt x="327184" y="146114"/>
                    <a:pt x="346329" y="136112"/>
                  </a:cubicBezTo>
                  <a:cubicBezTo>
                    <a:pt x="363093" y="127349"/>
                    <a:pt x="380714" y="120301"/>
                    <a:pt x="398907" y="115062"/>
                  </a:cubicBezTo>
                  <a:cubicBezTo>
                    <a:pt x="408622" y="112300"/>
                    <a:pt x="418433" y="110014"/>
                    <a:pt x="428434" y="108299"/>
                  </a:cubicBezTo>
                  <a:cubicBezTo>
                    <a:pt x="432911" y="107442"/>
                    <a:pt x="437388" y="106775"/>
                    <a:pt x="441865" y="106299"/>
                  </a:cubicBezTo>
                  <a:cubicBezTo>
                    <a:pt x="453485" y="104775"/>
                    <a:pt x="465296" y="104013"/>
                    <a:pt x="477202" y="104013"/>
                  </a:cubicBezTo>
                  <a:cubicBezTo>
                    <a:pt x="489013" y="104013"/>
                    <a:pt x="500824" y="104775"/>
                    <a:pt x="512350" y="106299"/>
                  </a:cubicBezTo>
                  <a:cubicBezTo>
                    <a:pt x="516922" y="106870"/>
                    <a:pt x="521494" y="107537"/>
                    <a:pt x="525971" y="108394"/>
                  </a:cubicBezTo>
                  <a:cubicBezTo>
                    <a:pt x="535972" y="110204"/>
                    <a:pt x="545878" y="112490"/>
                    <a:pt x="555498" y="115348"/>
                  </a:cubicBezTo>
                  <a:cubicBezTo>
                    <a:pt x="573310" y="120587"/>
                    <a:pt x="590550" y="127540"/>
                    <a:pt x="606933" y="136112"/>
                  </a:cubicBezTo>
                  <a:cubicBezTo>
                    <a:pt x="658749" y="162973"/>
                    <a:pt x="702278" y="205645"/>
                    <a:pt x="729329" y="258985"/>
                  </a:cubicBezTo>
                  <a:cubicBezTo>
                    <a:pt x="740473" y="280892"/>
                    <a:pt x="748760" y="304324"/>
                    <a:pt x="753808" y="328422"/>
                  </a:cubicBezTo>
                  <a:cubicBezTo>
                    <a:pt x="760095" y="358331"/>
                    <a:pt x="762476" y="390620"/>
                    <a:pt x="764857" y="421767"/>
                  </a:cubicBezTo>
                  <a:cubicBezTo>
                    <a:pt x="766096" y="438245"/>
                    <a:pt x="767334" y="455390"/>
                    <a:pt x="769239" y="471964"/>
                  </a:cubicBezTo>
                  <a:lnTo>
                    <a:pt x="791147" y="669798"/>
                  </a:lnTo>
                  <a:lnTo>
                    <a:pt x="794480" y="699611"/>
                  </a:lnTo>
                  <a:lnTo>
                    <a:pt x="818769" y="918782"/>
                  </a:lnTo>
                  <a:cubicBezTo>
                    <a:pt x="822293" y="950214"/>
                    <a:pt x="812292" y="981742"/>
                    <a:pt x="791147" y="1005364"/>
                  </a:cubicBezTo>
                  <a:cubicBezTo>
                    <a:pt x="786765" y="1010317"/>
                    <a:pt x="781907" y="1014794"/>
                    <a:pt x="776764" y="1018794"/>
                  </a:cubicBezTo>
                  <a:cubicBezTo>
                    <a:pt x="770763" y="1020128"/>
                    <a:pt x="764572" y="1020890"/>
                    <a:pt x="758190" y="1020890"/>
                  </a:cubicBezTo>
                  <a:lnTo>
                    <a:pt x="196215" y="1020890"/>
                  </a:lnTo>
                  <a:cubicBezTo>
                    <a:pt x="189738" y="1020890"/>
                    <a:pt x="183356" y="1020128"/>
                    <a:pt x="177355" y="1018699"/>
                  </a:cubicBezTo>
                  <a:cubicBezTo>
                    <a:pt x="172212" y="1014698"/>
                    <a:pt x="167449" y="1010317"/>
                    <a:pt x="163068" y="1005364"/>
                  </a:cubicBezTo>
                  <a:cubicBezTo>
                    <a:pt x="142113" y="981837"/>
                    <a:pt x="132016" y="950214"/>
                    <a:pt x="135446" y="918782"/>
                  </a:cubicBezTo>
                  <a:close/>
                  <a:moveTo>
                    <a:pt x="428434" y="45625"/>
                  </a:moveTo>
                  <a:cubicBezTo>
                    <a:pt x="428434" y="36862"/>
                    <a:pt x="435483" y="29718"/>
                    <a:pt x="444151" y="29718"/>
                  </a:cubicBezTo>
                  <a:lnTo>
                    <a:pt x="510254" y="29718"/>
                  </a:lnTo>
                  <a:cubicBezTo>
                    <a:pt x="518922" y="29718"/>
                    <a:pt x="525971" y="36862"/>
                    <a:pt x="525971" y="45625"/>
                  </a:cubicBezTo>
                  <a:lnTo>
                    <a:pt x="525971" y="78200"/>
                  </a:lnTo>
                  <a:cubicBezTo>
                    <a:pt x="509968" y="75629"/>
                    <a:pt x="493776" y="74295"/>
                    <a:pt x="477393" y="74295"/>
                  </a:cubicBezTo>
                  <a:cubicBezTo>
                    <a:pt x="460915" y="74295"/>
                    <a:pt x="444532" y="75629"/>
                    <a:pt x="428434" y="78200"/>
                  </a:cubicBezTo>
                  <a:lnTo>
                    <a:pt x="428434" y="45625"/>
                  </a:lnTo>
                  <a:close/>
                  <a:moveTo>
                    <a:pt x="114205" y="217932"/>
                  </a:moveTo>
                  <a:cubicBezTo>
                    <a:pt x="114205" y="172784"/>
                    <a:pt x="150971" y="136112"/>
                    <a:pt x="196215" y="136112"/>
                  </a:cubicBezTo>
                  <a:lnTo>
                    <a:pt x="291084" y="136112"/>
                  </a:lnTo>
                  <a:cubicBezTo>
                    <a:pt x="284988" y="140494"/>
                    <a:pt x="279082" y="145161"/>
                    <a:pt x="273367" y="150114"/>
                  </a:cubicBezTo>
                  <a:cubicBezTo>
                    <a:pt x="229552" y="187928"/>
                    <a:pt x="197167" y="236887"/>
                    <a:pt x="179641" y="291656"/>
                  </a:cubicBezTo>
                  <a:cubicBezTo>
                    <a:pt x="171069" y="318325"/>
                    <a:pt x="166402" y="346710"/>
                    <a:pt x="165068" y="378428"/>
                  </a:cubicBezTo>
                  <a:cubicBezTo>
                    <a:pt x="164021" y="405670"/>
                    <a:pt x="160401" y="433388"/>
                    <a:pt x="156972" y="460153"/>
                  </a:cubicBezTo>
                  <a:cubicBezTo>
                    <a:pt x="155353" y="472249"/>
                    <a:pt x="153924" y="484346"/>
                    <a:pt x="152495" y="496348"/>
                  </a:cubicBezTo>
                  <a:lnTo>
                    <a:pt x="133255" y="669798"/>
                  </a:lnTo>
                  <a:lnTo>
                    <a:pt x="129921" y="699611"/>
                  </a:lnTo>
                  <a:lnTo>
                    <a:pt x="114205" y="841629"/>
                  </a:lnTo>
                  <a:lnTo>
                    <a:pt x="114205" y="699611"/>
                  </a:lnTo>
                  <a:lnTo>
                    <a:pt x="114205" y="669798"/>
                  </a:lnTo>
                  <a:lnTo>
                    <a:pt x="114205" y="217932"/>
                  </a:lnTo>
                  <a:close/>
                  <a:moveTo>
                    <a:pt x="98774" y="1042607"/>
                  </a:moveTo>
                  <a:cubicBezTo>
                    <a:pt x="60674" y="1042607"/>
                    <a:pt x="29718" y="1011555"/>
                    <a:pt x="29718" y="973455"/>
                  </a:cubicBezTo>
                  <a:lnTo>
                    <a:pt x="29718" y="706565"/>
                  </a:lnTo>
                  <a:cubicBezTo>
                    <a:pt x="29718" y="702659"/>
                    <a:pt x="32861" y="699611"/>
                    <a:pt x="36671" y="699611"/>
                  </a:cubicBezTo>
                  <a:lnTo>
                    <a:pt x="84582" y="699611"/>
                  </a:lnTo>
                  <a:lnTo>
                    <a:pt x="84582" y="938975"/>
                  </a:lnTo>
                  <a:cubicBezTo>
                    <a:pt x="84582" y="986028"/>
                    <a:pt x="113919" y="1026319"/>
                    <a:pt x="155257" y="1042607"/>
                  </a:cubicBezTo>
                  <a:lnTo>
                    <a:pt x="98774" y="1042607"/>
                  </a:lnTo>
                  <a:close/>
                  <a:moveTo>
                    <a:pt x="924973" y="973455"/>
                  </a:moveTo>
                  <a:cubicBezTo>
                    <a:pt x="924973" y="1011650"/>
                    <a:pt x="894016" y="1042607"/>
                    <a:pt x="856012" y="1042607"/>
                  </a:cubicBezTo>
                  <a:lnTo>
                    <a:pt x="799243" y="1042607"/>
                  </a:lnTo>
                  <a:cubicBezTo>
                    <a:pt x="840581" y="1026319"/>
                    <a:pt x="869823" y="986028"/>
                    <a:pt x="869823" y="938975"/>
                  </a:cubicBezTo>
                  <a:lnTo>
                    <a:pt x="869823" y="699611"/>
                  </a:lnTo>
                  <a:lnTo>
                    <a:pt x="918115" y="699611"/>
                  </a:lnTo>
                  <a:cubicBezTo>
                    <a:pt x="921925" y="699611"/>
                    <a:pt x="924973" y="702755"/>
                    <a:pt x="924973" y="706565"/>
                  </a:cubicBezTo>
                  <a:lnTo>
                    <a:pt x="924973" y="973455"/>
                  </a:lnTo>
                  <a:close/>
                </a:path>
              </a:pathLst>
            </a:custGeom>
            <a:solidFill>
              <a:srgbClr val="FFFFFF">
                <a:alpha val="1573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27" name="Google Shape;227;p1"/>
            <p:cNvSpPr/>
            <p:nvPr/>
          </p:nvSpPr>
          <p:spPr>
            <a:xfrm>
              <a:off x="6705789" y="2061018"/>
              <a:ext cx="502920" cy="310895"/>
            </a:xfrm>
            <a:custGeom>
              <a:rect b="b" l="l" r="r" t="t"/>
              <a:pathLst>
                <a:path extrusionOk="0" h="310895" w="502920">
                  <a:moveTo>
                    <a:pt x="67056" y="310896"/>
                  </a:moveTo>
                  <a:lnTo>
                    <a:pt x="435674" y="310896"/>
                  </a:lnTo>
                  <a:cubicBezTo>
                    <a:pt x="472726" y="310896"/>
                    <a:pt x="502730" y="282702"/>
                    <a:pt x="502920" y="247936"/>
                  </a:cubicBezTo>
                  <a:lnTo>
                    <a:pt x="502920" y="119158"/>
                  </a:lnTo>
                  <a:lnTo>
                    <a:pt x="502920" y="118777"/>
                  </a:lnTo>
                  <a:lnTo>
                    <a:pt x="502920" y="14859"/>
                  </a:lnTo>
                  <a:cubicBezTo>
                    <a:pt x="502920" y="6668"/>
                    <a:pt x="496348" y="0"/>
                    <a:pt x="488156" y="0"/>
                  </a:cubicBezTo>
                  <a:lnTo>
                    <a:pt x="14859" y="0"/>
                  </a:lnTo>
                  <a:cubicBezTo>
                    <a:pt x="6668" y="0"/>
                    <a:pt x="0" y="6668"/>
                    <a:pt x="0" y="14859"/>
                  </a:cubicBezTo>
                  <a:lnTo>
                    <a:pt x="0" y="118777"/>
                  </a:lnTo>
                  <a:lnTo>
                    <a:pt x="0" y="119253"/>
                  </a:lnTo>
                  <a:lnTo>
                    <a:pt x="0" y="247936"/>
                  </a:lnTo>
                  <a:cubicBezTo>
                    <a:pt x="0" y="282702"/>
                    <a:pt x="30099" y="310896"/>
                    <a:pt x="67056" y="310896"/>
                  </a:cubicBezTo>
                  <a:close/>
                  <a:moveTo>
                    <a:pt x="473202" y="248031"/>
                  </a:moveTo>
                  <a:cubicBezTo>
                    <a:pt x="473202" y="266414"/>
                    <a:pt x="456438" y="281464"/>
                    <a:pt x="435769" y="281464"/>
                  </a:cubicBezTo>
                  <a:lnTo>
                    <a:pt x="67056" y="281464"/>
                  </a:lnTo>
                  <a:cubicBezTo>
                    <a:pt x="46387" y="281464"/>
                    <a:pt x="29623" y="266414"/>
                    <a:pt x="29623" y="248031"/>
                  </a:cubicBezTo>
                  <a:lnTo>
                    <a:pt x="29623" y="138303"/>
                  </a:lnTo>
                  <a:lnTo>
                    <a:pt x="213646" y="184118"/>
                  </a:lnTo>
                  <a:cubicBezTo>
                    <a:pt x="226028" y="187071"/>
                    <a:pt x="238696" y="188595"/>
                    <a:pt x="251460" y="188595"/>
                  </a:cubicBezTo>
                  <a:cubicBezTo>
                    <a:pt x="264128" y="188595"/>
                    <a:pt x="276796" y="187071"/>
                    <a:pt x="289275" y="184023"/>
                  </a:cubicBezTo>
                  <a:lnTo>
                    <a:pt x="473202" y="138208"/>
                  </a:lnTo>
                  <a:lnTo>
                    <a:pt x="473202" y="248031"/>
                  </a:lnTo>
                  <a:close/>
                  <a:moveTo>
                    <a:pt x="29528" y="29813"/>
                  </a:moveTo>
                  <a:lnTo>
                    <a:pt x="473202" y="29813"/>
                  </a:lnTo>
                  <a:lnTo>
                    <a:pt x="473202" y="107252"/>
                  </a:lnTo>
                  <a:lnTo>
                    <a:pt x="282131" y="154781"/>
                  </a:lnTo>
                  <a:cubicBezTo>
                    <a:pt x="262033" y="159734"/>
                    <a:pt x="240887" y="159734"/>
                    <a:pt x="220885" y="154781"/>
                  </a:cubicBezTo>
                  <a:lnTo>
                    <a:pt x="29528" y="107252"/>
                  </a:lnTo>
                  <a:lnTo>
                    <a:pt x="29528" y="29813"/>
                  </a:lnTo>
                  <a:close/>
                </a:path>
              </a:pathLst>
            </a:custGeom>
            <a:solidFill>
              <a:srgbClr val="FFFFFF">
                <a:alpha val="1573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28" name="Google Shape;228;p1"/>
            <p:cNvSpPr/>
            <p:nvPr/>
          </p:nvSpPr>
          <p:spPr>
            <a:xfrm>
              <a:off x="6861214" y="1725048"/>
              <a:ext cx="190928" cy="190809"/>
            </a:xfrm>
            <a:custGeom>
              <a:rect b="b" l="l" r="r" t="t"/>
              <a:pathLst>
                <a:path extrusionOk="0" h="190809" w="190928">
                  <a:moveTo>
                    <a:pt x="81939" y="185190"/>
                  </a:moveTo>
                  <a:cubicBezTo>
                    <a:pt x="85749" y="189000"/>
                    <a:pt x="90511" y="190810"/>
                    <a:pt x="95464" y="190810"/>
                  </a:cubicBezTo>
                  <a:cubicBezTo>
                    <a:pt x="100417" y="190810"/>
                    <a:pt x="105180" y="189000"/>
                    <a:pt x="108990" y="185190"/>
                  </a:cubicBezTo>
                  <a:lnTo>
                    <a:pt x="185285" y="108799"/>
                  </a:lnTo>
                  <a:cubicBezTo>
                    <a:pt x="192810" y="101370"/>
                    <a:pt x="192810" y="89273"/>
                    <a:pt x="185285" y="81748"/>
                  </a:cubicBezTo>
                  <a:lnTo>
                    <a:pt x="108990" y="5358"/>
                  </a:lnTo>
                  <a:cubicBezTo>
                    <a:pt x="101751" y="-1786"/>
                    <a:pt x="89178" y="-1786"/>
                    <a:pt x="81939" y="5358"/>
                  </a:cubicBezTo>
                  <a:lnTo>
                    <a:pt x="5643" y="81748"/>
                  </a:lnTo>
                  <a:cubicBezTo>
                    <a:pt x="-1881" y="89178"/>
                    <a:pt x="-1881" y="101275"/>
                    <a:pt x="5643" y="108799"/>
                  </a:cubicBezTo>
                  <a:lnTo>
                    <a:pt x="81939" y="185190"/>
                  </a:lnTo>
                  <a:close/>
                  <a:moveTo>
                    <a:pt x="95464" y="33647"/>
                  </a:moveTo>
                  <a:lnTo>
                    <a:pt x="156996" y="95274"/>
                  </a:lnTo>
                  <a:lnTo>
                    <a:pt x="95464" y="156901"/>
                  </a:lnTo>
                  <a:lnTo>
                    <a:pt x="33933" y="95274"/>
                  </a:lnTo>
                  <a:lnTo>
                    <a:pt x="95464" y="33647"/>
                  </a:lnTo>
                  <a:close/>
                </a:path>
              </a:pathLst>
            </a:custGeom>
            <a:solidFill>
              <a:srgbClr val="FFFFFF">
                <a:alpha val="1573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grpSp>
        <p:nvGrpSpPr>
          <p:cNvPr id="229" name="Google Shape;229;p1"/>
          <p:cNvGrpSpPr/>
          <p:nvPr/>
        </p:nvGrpSpPr>
        <p:grpSpPr>
          <a:xfrm rot="-1503216">
            <a:off x="1776401" y="1623221"/>
            <a:ext cx="813890" cy="1023327"/>
            <a:chOff x="6477570" y="1322641"/>
            <a:chExt cx="1052702" cy="1323593"/>
          </a:xfrm>
        </p:grpSpPr>
        <p:sp>
          <p:nvSpPr>
            <p:cNvPr id="230" name="Google Shape;230;p1"/>
            <p:cNvSpPr/>
            <p:nvPr/>
          </p:nvSpPr>
          <p:spPr>
            <a:xfrm>
              <a:off x="6477570" y="1428940"/>
              <a:ext cx="121158" cy="402716"/>
            </a:xfrm>
            <a:custGeom>
              <a:rect b="b" l="l" r="r" t="t"/>
              <a:pathLst>
                <a:path extrusionOk="0" h="402716" w="121158">
                  <a:moveTo>
                    <a:pt x="0" y="385000"/>
                  </a:moveTo>
                  <a:lnTo>
                    <a:pt x="0" y="118015"/>
                  </a:lnTo>
                  <a:cubicBezTo>
                    <a:pt x="0" y="64103"/>
                    <a:pt x="36290" y="18574"/>
                    <a:pt x="85725" y="4572"/>
                  </a:cubicBezTo>
                  <a:cubicBezTo>
                    <a:pt x="96012" y="1619"/>
                    <a:pt x="106871" y="0"/>
                    <a:pt x="118110" y="0"/>
                  </a:cubicBezTo>
                  <a:lnTo>
                    <a:pt x="121158" y="0"/>
                  </a:lnTo>
                  <a:lnTo>
                    <a:pt x="121158" y="35433"/>
                  </a:lnTo>
                  <a:lnTo>
                    <a:pt x="118110" y="35433"/>
                  </a:lnTo>
                  <a:cubicBezTo>
                    <a:pt x="106585" y="35433"/>
                    <a:pt x="95631" y="37814"/>
                    <a:pt x="85725" y="42005"/>
                  </a:cubicBezTo>
                  <a:cubicBezTo>
                    <a:pt x="56197" y="54673"/>
                    <a:pt x="35433" y="83915"/>
                    <a:pt x="35433" y="118015"/>
                  </a:cubicBezTo>
                  <a:lnTo>
                    <a:pt x="35433" y="385000"/>
                  </a:lnTo>
                  <a:cubicBezTo>
                    <a:pt x="35433" y="394811"/>
                    <a:pt x="27527" y="402717"/>
                    <a:pt x="17717" y="402717"/>
                  </a:cubicBezTo>
                  <a:cubicBezTo>
                    <a:pt x="7906" y="402717"/>
                    <a:pt x="0" y="394811"/>
                    <a:pt x="0" y="385000"/>
                  </a:cubicBezTo>
                  <a:close/>
                </a:path>
              </a:pathLst>
            </a:custGeom>
            <a:solidFill>
              <a:srgbClr val="FFFFFF">
                <a:alpha val="1573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31" name="Google Shape;231;p1"/>
            <p:cNvSpPr/>
            <p:nvPr/>
          </p:nvSpPr>
          <p:spPr>
            <a:xfrm>
              <a:off x="6669595" y="1428940"/>
              <a:ext cx="177165" cy="35433"/>
            </a:xfrm>
            <a:custGeom>
              <a:rect b="b" l="l" r="r" t="t"/>
              <a:pathLst>
                <a:path extrusionOk="0" h="35433" w="177165">
                  <a:moveTo>
                    <a:pt x="0" y="0"/>
                  </a:moveTo>
                  <a:lnTo>
                    <a:pt x="177165" y="0"/>
                  </a:lnTo>
                  <a:lnTo>
                    <a:pt x="177165" y="35433"/>
                  </a:lnTo>
                  <a:lnTo>
                    <a:pt x="0" y="35433"/>
                  </a:lnTo>
                  <a:close/>
                </a:path>
              </a:pathLst>
            </a:custGeom>
            <a:solidFill>
              <a:srgbClr val="FFFFFF">
                <a:alpha val="1573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32" name="Google Shape;232;p1"/>
            <p:cNvSpPr/>
            <p:nvPr/>
          </p:nvSpPr>
          <p:spPr>
            <a:xfrm>
              <a:off x="6917626" y="1428940"/>
              <a:ext cx="177165" cy="35433"/>
            </a:xfrm>
            <a:custGeom>
              <a:rect b="b" l="l" r="r" t="t"/>
              <a:pathLst>
                <a:path extrusionOk="0" h="35433" w="177165">
                  <a:moveTo>
                    <a:pt x="0" y="0"/>
                  </a:moveTo>
                  <a:lnTo>
                    <a:pt x="177165" y="0"/>
                  </a:lnTo>
                  <a:lnTo>
                    <a:pt x="177165" y="35433"/>
                  </a:lnTo>
                  <a:lnTo>
                    <a:pt x="0" y="35433"/>
                  </a:lnTo>
                  <a:close/>
                </a:path>
              </a:pathLst>
            </a:custGeom>
            <a:solidFill>
              <a:srgbClr val="FFFFFF">
                <a:alpha val="1573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33" name="Google Shape;233;p1"/>
            <p:cNvSpPr/>
            <p:nvPr/>
          </p:nvSpPr>
          <p:spPr>
            <a:xfrm>
              <a:off x="7165657" y="1428940"/>
              <a:ext cx="177165" cy="35433"/>
            </a:xfrm>
            <a:custGeom>
              <a:rect b="b" l="l" r="r" t="t"/>
              <a:pathLst>
                <a:path extrusionOk="0" h="35433" w="177165">
                  <a:moveTo>
                    <a:pt x="0" y="0"/>
                  </a:moveTo>
                  <a:lnTo>
                    <a:pt x="177165" y="0"/>
                  </a:lnTo>
                  <a:lnTo>
                    <a:pt x="177165" y="35433"/>
                  </a:lnTo>
                  <a:lnTo>
                    <a:pt x="0" y="35433"/>
                  </a:lnTo>
                  <a:close/>
                </a:path>
              </a:pathLst>
            </a:custGeom>
            <a:solidFill>
              <a:srgbClr val="FFFFFF">
                <a:alpha val="1573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34" name="Google Shape;234;p1"/>
            <p:cNvSpPr/>
            <p:nvPr/>
          </p:nvSpPr>
          <p:spPr>
            <a:xfrm>
              <a:off x="6477570" y="1429035"/>
              <a:ext cx="1052702" cy="1217199"/>
            </a:xfrm>
            <a:custGeom>
              <a:rect b="b" l="l" r="r" t="t"/>
              <a:pathLst>
                <a:path extrusionOk="0" h="1217199" w="1052702">
                  <a:moveTo>
                    <a:pt x="1052703" y="117920"/>
                  </a:moveTo>
                  <a:lnTo>
                    <a:pt x="1052703" y="1099090"/>
                  </a:lnTo>
                  <a:cubicBezTo>
                    <a:pt x="1052703" y="1164241"/>
                    <a:pt x="999649" y="1217200"/>
                    <a:pt x="934498" y="1217200"/>
                  </a:cubicBezTo>
                  <a:lnTo>
                    <a:pt x="118110" y="1217200"/>
                  </a:lnTo>
                  <a:cubicBezTo>
                    <a:pt x="52959" y="1217200"/>
                    <a:pt x="0" y="1164241"/>
                    <a:pt x="0" y="1099090"/>
                  </a:cubicBezTo>
                  <a:lnTo>
                    <a:pt x="0" y="1066038"/>
                  </a:lnTo>
                  <a:cubicBezTo>
                    <a:pt x="0" y="1056227"/>
                    <a:pt x="7906" y="1048321"/>
                    <a:pt x="17717" y="1048321"/>
                  </a:cubicBezTo>
                  <a:cubicBezTo>
                    <a:pt x="27527" y="1048321"/>
                    <a:pt x="35433" y="1056227"/>
                    <a:pt x="35433" y="1066038"/>
                  </a:cubicBezTo>
                  <a:lnTo>
                    <a:pt x="35433" y="1099090"/>
                  </a:lnTo>
                  <a:cubicBezTo>
                    <a:pt x="35433" y="1144619"/>
                    <a:pt x="72485" y="1181672"/>
                    <a:pt x="118110" y="1181672"/>
                  </a:cubicBezTo>
                  <a:lnTo>
                    <a:pt x="934498" y="1181672"/>
                  </a:lnTo>
                  <a:cubicBezTo>
                    <a:pt x="980027" y="1181672"/>
                    <a:pt x="1017175" y="1144715"/>
                    <a:pt x="1017175" y="1099090"/>
                  </a:cubicBezTo>
                  <a:lnTo>
                    <a:pt x="1017175" y="117920"/>
                  </a:lnTo>
                  <a:cubicBezTo>
                    <a:pt x="1017175" y="85630"/>
                    <a:pt x="998601" y="57626"/>
                    <a:pt x="971550" y="44006"/>
                  </a:cubicBezTo>
                  <a:cubicBezTo>
                    <a:pt x="960882" y="38672"/>
                    <a:pt x="948880" y="35624"/>
                    <a:pt x="936117" y="35338"/>
                  </a:cubicBezTo>
                  <a:lnTo>
                    <a:pt x="936117" y="0"/>
                  </a:lnTo>
                  <a:cubicBezTo>
                    <a:pt x="948500" y="95"/>
                    <a:pt x="960406" y="2191"/>
                    <a:pt x="971550" y="5905"/>
                  </a:cubicBezTo>
                  <a:cubicBezTo>
                    <a:pt x="1018604" y="21431"/>
                    <a:pt x="1052703" y="65723"/>
                    <a:pt x="1052703" y="117920"/>
                  </a:cubicBezTo>
                  <a:close/>
                </a:path>
              </a:pathLst>
            </a:custGeom>
            <a:solidFill>
              <a:srgbClr val="FFFFFF">
                <a:alpha val="1573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35" name="Google Shape;235;p1"/>
            <p:cNvSpPr/>
            <p:nvPr/>
          </p:nvSpPr>
          <p:spPr>
            <a:xfrm>
              <a:off x="6646830" y="1913476"/>
              <a:ext cx="714279" cy="35433"/>
            </a:xfrm>
            <a:custGeom>
              <a:rect b="b" l="l" r="r" t="t"/>
              <a:pathLst>
                <a:path extrusionOk="0" h="35433" w="714279">
                  <a:moveTo>
                    <a:pt x="696563" y="35433"/>
                  </a:moveTo>
                  <a:lnTo>
                    <a:pt x="17717" y="35433"/>
                  </a:lnTo>
                  <a:cubicBezTo>
                    <a:pt x="7906" y="35433"/>
                    <a:pt x="0" y="27527"/>
                    <a:pt x="0" y="17717"/>
                  </a:cubicBezTo>
                  <a:cubicBezTo>
                    <a:pt x="0" y="7906"/>
                    <a:pt x="7906" y="0"/>
                    <a:pt x="17717" y="0"/>
                  </a:cubicBezTo>
                  <a:lnTo>
                    <a:pt x="696563" y="0"/>
                  </a:lnTo>
                  <a:cubicBezTo>
                    <a:pt x="706374" y="0"/>
                    <a:pt x="714280" y="7906"/>
                    <a:pt x="714280" y="17717"/>
                  </a:cubicBezTo>
                  <a:cubicBezTo>
                    <a:pt x="714280" y="27527"/>
                    <a:pt x="706374" y="35433"/>
                    <a:pt x="696563" y="35433"/>
                  </a:cubicBezTo>
                  <a:lnTo>
                    <a:pt x="696563" y="35433"/>
                  </a:lnTo>
                  <a:close/>
                </a:path>
              </a:pathLst>
            </a:custGeom>
            <a:solidFill>
              <a:srgbClr val="FFFFFF">
                <a:alpha val="1573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36" name="Google Shape;236;p1"/>
            <p:cNvSpPr/>
            <p:nvPr/>
          </p:nvSpPr>
          <p:spPr>
            <a:xfrm>
              <a:off x="6646830" y="1747837"/>
              <a:ext cx="714279" cy="35433"/>
            </a:xfrm>
            <a:custGeom>
              <a:rect b="b" l="l" r="r" t="t"/>
              <a:pathLst>
                <a:path extrusionOk="0" h="35433" w="714279">
                  <a:moveTo>
                    <a:pt x="696563" y="35433"/>
                  </a:moveTo>
                  <a:lnTo>
                    <a:pt x="17717" y="35433"/>
                  </a:lnTo>
                  <a:cubicBezTo>
                    <a:pt x="7906" y="35433"/>
                    <a:pt x="0" y="27527"/>
                    <a:pt x="0" y="17717"/>
                  </a:cubicBezTo>
                  <a:cubicBezTo>
                    <a:pt x="0" y="7906"/>
                    <a:pt x="7906" y="0"/>
                    <a:pt x="17717" y="0"/>
                  </a:cubicBezTo>
                  <a:lnTo>
                    <a:pt x="696563" y="0"/>
                  </a:lnTo>
                  <a:cubicBezTo>
                    <a:pt x="706374" y="0"/>
                    <a:pt x="714280" y="7906"/>
                    <a:pt x="714280" y="17717"/>
                  </a:cubicBezTo>
                  <a:cubicBezTo>
                    <a:pt x="714280" y="27432"/>
                    <a:pt x="706374" y="35433"/>
                    <a:pt x="696563" y="35433"/>
                  </a:cubicBezTo>
                  <a:lnTo>
                    <a:pt x="696563" y="35433"/>
                  </a:lnTo>
                  <a:close/>
                </a:path>
              </a:pathLst>
            </a:custGeom>
            <a:solidFill>
              <a:srgbClr val="FFFFFF">
                <a:alpha val="1573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37" name="Google Shape;237;p1"/>
            <p:cNvSpPr/>
            <p:nvPr/>
          </p:nvSpPr>
          <p:spPr>
            <a:xfrm>
              <a:off x="6646830" y="2079307"/>
              <a:ext cx="714279" cy="35432"/>
            </a:xfrm>
            <a:custGeom>
              <a:rect b="b" l="l" r="r" t="t"/>
              <a:pathLst>
                <a:path extrusionOk="0" h="35432" w="714279">
                  <a:moveTo>
                    <a:pt x="696563" y="35433"/>
                  </a:moveTo>
                  <a:lnTo>
                    <a:pt x="17717" y="35433"/>
                  </a:lnTo>
                  <a:cubicBezTo>
                    <a:pt x="7906" y="35433"/>
                    <a:pt x="0" y="27527"/>
                    <a:pt x="0" y="17717"/>
                  </a:cubicBezTo>
                  <a:cubicBezTo>
                    <a:pt x="0" y="7906"/>
                    <a:pt x="7906" y="0"/>
                    <a:pt x="17717" y="0"/>
                  </a:cubicBezTo>
                  <a:lnTo>
                    <a:pt x="696563" y="0"/>
                  </a:lnTo>
                  <a:cubicBezTo>
                    <a:pt x="706374" y="0"/>
                    <a:pt x="714280" y="7906"/>
                    <a:pt x="714280" y="17717"/>
                  </a:cubicBezTo>
                  <a:cubicBezTo>
                    <a:pt x="714280" y="27432"/>
                    <a:pt x="706374" y="35433"/>
                    <a:pt x="696563" y="35433"/>
                  </a:cubicBezTo>
                  <a:lnTo>
                    <a:pt x="696563" y="35433"/>
                  </a:lnTo>
                  <a:close/>
                </a:path>
              </a:pathLst>
            </a:custGeom>
            <a:solidFill>
              <a:srgbClr val="FFFFFF">
                <a:alpha val="1573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38" name="Google Shape;238;p1"/>
            <p:cNvSpPr/>
            <p:nvPr/>
          </p:nvSpPr>
          <p:spPr>
            <a:xfrm>
              <a:off x="6646830" y="2232373"/>
              <a:ext cx="714279" cy="35432"/>
            </a:xfrm>
            <a:custGeom>
              <a:rect b="b" l="l" r="r" t="t"/>
              <a:pathLst>
                <a:path extrusionOk="0" h="35432" w="714279">
                  <a:moveTo>
                    <a:pt x="696563" y="35433"/>
                  </a:moveTo>
                  <a:lnTo>
                    <a:pt x="17717" y="35433"/>
                  </a:lnTo>
                  <a:cubicBezTo>
                    <a:pt x="7906" y="35433"/>
                    <a:pt x="0" y="27527"/>
                    <a:pt x="0" y="17717"/>
                  </a:cubicBezTo>
                  <a:cubicBezTo>
                    <a:pt x="0" y="7906"/>
                    <a:pt x="7906" y="0"/>
                    <a:pt x="17717" y="0"/>
                  </a:cubicBezTo>
                  <a:lnTo>
                    <a:pt x="696563" y="0"/>
                  </a:lnTo>
                  <a:cubicBezTo>
                    <a:pt x="706374" y="0"/>
                    <a:pt x="714280" y="7906"/>
                    <a:pt x="714280" y="17717"/>
                  </a:cubicBezTo>
                  <a:cubicBezTo>
                    <a:pt x="714280" y="27527"/>
                    <a:pt x="706374" y="35433"/>
                    <a:pt x="696563" y="35433"/>
                  </a:cubicBezTo>
                  <a:lnTo>
                    <a:pt x="696563" y="35433"/>
                  </a:lnTo>
                  <a:close/>
                </a:path>
              </a:pathLst>
            </a:custGeom>
            <a:solidFill>
              <a:srgbClr val="FFFFFF">
                <a:alpha val="1573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39" name="Google Shape;239;p1"/>
            <p:cNvSpPr/>
            <p:nvPr/>
          </p:nvSpPr>
          <p:spPr>
            <a:xfrm>
              <a:off x="6646830" y="2398203"/>
              <a:ext cx="714279" cy="35433"/>
            </a:xfrm>
            <a:custGeom>
              <a:rect b="b" l="l" r="r" t="t"/>
              <a:pathLst>
                <a:path extrusionOk="0" h="35433" w="714279">
                  <a:moveTo>
                    <a:pt x="696563" y="35433"/>
                  </a:moveTo>
                  <a:lnTo>
                    <a:pt x="17717" y="35433"/>
                  </a:lnTo>
                  <a:cubicBezTo>
                    <a:pt x="7906" y="35433"/>
                    <a:pt x="0" y="27527"/>
                    <a:pt x="0" y="17717"/>
                  </a:cubicBezTo>
                  <a:cubicBezTo>
                    <a:pt x="0" y="7906"/>
                    <a:pt x="7906" y="0"/>
                    <a:pt x="17717" y="0"/>
                  </a:cubicBezTo>
                  <a:lnTo>
                    <a:pt x="696563" y="0"/>
                  </a:lnTo>
                  <a:cubicBezTo>
                    <a:pt x="706374" y="0"/>
                    <a:pt x="714280" y="7906"/>
                    <a:pt x="714280" y="17717"/>
                  </a:cubicBezTo>
                  <a:cubicBezTo>
                    <a:pt x="714280" y="27432"/>
                    <a:pt x="706374" y="35433"/>
                    <a:pt x="696563" y="35433"/>
                  </a:cubicBezTo>
                  <a:lnTo>
                    <a:pt x="696563" y="35433"/>
                  </a:lnTo>
                  <a:close/>
                </a:path>
              </a:pathLst>
            </a:custGeom>
            <a:solidFill>
              <a:srgbClr val="FFFFFF">
                <a:alpha val="1573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40" name="Google Shape;240;p1"/>
            <p:cNvSpPr/>
            <p:nvPr/>
          </p:nvSpPr>
          <p:spPr>
            <a:xfrm>
              <a:off x="6478713" y="1870138"/>
              <a:ext cx="35433" cy="529209"/>
            </a:xfrm>
            <a:custGeom>
              <a:rect b="b" l="l" r="r" t="t"/>
              <a:pathLst>
                <a:path extrusionOk="0" h="529209" w="35433">
                  <a:moveTo>
                    <a:pt x="17717" y="529209"/>
                  </a:moveTo>
                  <a:cubicBezTo>
                    <a:pt x="7906" y="529209"/>
                    <a:pt x="0" y="521303"/>
                    <a:pt x="0" y="511493"/>
                  </a:cubicBezTo>
                  <a:lnTo>
                    <a:pt x="0" y="17717"/>
                  </a:lnTo>
                  <a:cubicBezTo>
                    <a:pt x="0" y="7906"/>
                    <a:pt x="7906" y="0"/>
                    <a:pt x="17717" y="0"/>
                  </a:cubicBezTo>
                  <a:cubicBezTo>
                    <a:pt x="27527" y="0"/>
                    <a:pt x="35433" y="7906"/>
                    <a:pt x="35433" y="17717"/>
                  </a:cubicBezTo>
                  <a:lnTo>
                    <a:pt x="35433" y="511397"/>
                  </a:lnTo>
                  <a:cubicBezTo>
                    <a:pt x="35433" y="521208"/>
                    <a:pt x="27527" y="529209"/>
                    <a:pt x="17717" y="529209"/>
                  </a:cubicBezTo>
                  <a:lnTo>
                    <a:pt x="17717" y="529209"/>
                  </a:lnTo>
                  <a:close/>
                </a:path>
              </a:pathLst>
            </a:custGeom>
            <a:solidFill>
              <a:srgbClr val="FFFFFF">
                <a:alpha val="1573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41" name="Google Shape;241;p1"/>
            <p:cNvSpPr/>
            <p:nvPr/>
          </p:nvSpPr>
          <p:spPr>
            <a:xfrm>
              <a:off x="6563295" y="1322641"/>
              <a:ext cx="141732" cy="248030"/>
            </a:xfrm>
            <a:custGeom>
              <a:rect b="b" l="l" r="r" t="t"/>
              <a:pathLst>
                <a:path extrusionOk="0" h="248030" w="141732">
                  <a:moveTo>
                    <a:pt x="70866" y="0"/>
                  </a:moveTo>
                  <a:cubicBezTo>
                    <a:pt x="31718" y="0"/>
                    <a:pt x="0" y="31718"/>
                    <a:pt x="0" y="70866"/>
                  </a:cubicBezTo>
                  <a:lnTo>
                    <a:pt x="0" y="177165"/>
                  </a:lnTo>
                  <a:cubicBezTo>
                    <a:pt x="0" y="216218"/>
                    <a:pt x="31718" y="248031"/>
                    <a:pt x="70866" y="248031"/>
                  </a:cubicBezTo>
                  <a:cubicBezTo>
                    <a:pt x="109823" y="248031"/>
                    <a:pt x="141732" y="216218"/>
                    <a:pt x="141732" y="177165"/>
                  </a:cubicBezTo>
                  <a:lnTo>
                    <a:pt x="141732" y="70866"/>
                  </a:lnTo>
                  <a:cubicBezTo>
                    <a:pt x="141732" y="31718"/>
                    <a:pt x="109919" y="0"/>
                    <a:pt x="70866" y="0"/>
                  </a:cubicBezTo>
                  <a:close/>
                  <a:moveTo>
                    <a:pt x="106299" y="177165"/>
                  </a:moveTo>
                  <a:cubicBezTo>
                    <a:pt x="106299" y="196596"/>
                    <a:pt x="90297" y="212598"/>
                    <a:pt x="70866" y="212598"/>
                  </a:cubicBezTo>
                  <a:cubicBezTo>
                    <a:pt x="51340" y="212598"/>
                    <a:pt x="35433" y="196596"/>
                    <a:pt x="35433" y="177165"/>
                  </a:cubicBezTo>
                  <a:lnTo>
                    <a:pt x="35433" y="70866"/>
                  </a:lnTo>
                  <a:cubicBezTo>
                    <a:pt x="35433" y="51340"/>
                    <a:pt x="51340" y="35433"/>
                    <a:pt x="70866" y="35433"/>
                  </a:cubicBezTo>
                  <a:cubicBezTo>
                    <a:pt x="90297" y="35433"/>
                    <a:pt x="106299" y="51340"/>
                    <a:pt x="106299" y="70866"/>
                  </a:cubicBezTo>
                  <a:lnTo>
                    <a:pt x="106299" y="177165"/>
                  </a:lnTo>
                  <a:close/>
                </a:path>
              </a:pathLst>
            </a:custGeom>
            <a:solidFill>
              <a:srgbClr val="FFFFFF">
                <a:alpha val="1573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42" name="Google Shape;242;p1"/>
            <p:cNvSpPr/>
            <p:nvPr/>
          </p:nvSpPr>
          <p:spPr>
            <a:xfrm>
              <a:off x="6811327" y="1322641"/>
              <a:ext cx="141732" cy="248030"/>
            </a:xfrm>
            <a:custGeom>
              <a:rect b="b" l="l" r="r" t="t"/>
              <a:pathLst>
                <a:path extrusionOk="0" h="248030" w="141732">
                  <a:moveTo>
                    <a:pt x="70866" y="0"/>
                  </a:moveTo>
                  <a:cubicBezTo>
                    <a:pt x="31718" y="0"/>
                    <a:pt x="0" y="31718"/>
                    <a:pt x="0" y="70866"/>
                  </a:cubicBezTo>
                  <a:lnTo>
                    <a:pt x="0" y="177165"/>
                  </a:lnTo>
                  <a:cubicBezTo>
                    <a:pt x="0" y="216218"/>
                    <a:pt x="31718" y="248031"/>
                    <a:pt x="70866" y="248031"/>
                  </a:cubicBezTo>
                  <a:cubicBezTo>
                    <a:pt x="109823" y="248031"/>
                    <a:pt x="141732" y="216218"/>
                    <a:pt x="141732" y="177165"/>
                  </a:cubicBezTo>
                  <a:lnTo>
                    <a:pt x="141732" y="70866"/>
                  </a:lnTo>
                  <a:cubicBezTo>
                    <a:pt x="141732" y="31718"/>
                    <a:pt x="109919" y="0"/>
                    <a:pt x="70866" y="0"/>
                  </a:cubicBezTo>
                  <a:close/>
                  <a:moveTo>
                    <a:pt x="106299" y="177165"/>
                  </a:moveTo>
                  <a:cubicBezTo>
                    <a:pt x="106299" y="196596"/>
                    <a:pt x="90297" y="212598"/>
                    <a:pt x="70866" y="212598"/>
                  </a:cubicBezTo>
                  <a:cubicBezTo>
                    <a:pt x="51340" y="212598"/>
                    <a:pt x="35433" y="196596"/>
                    <a:pt x="35433" y="177165"/>
                  </a:cubicBezTo>
                  <a:lnTo>
                    <a:pt x="35433" y="70866"/>
                  </a:lnTo>
                  <a:cubicBezTo>
                    <a:pt x="35433" y="51340"/>
                    <a:pt x="51340" y="35433"/>
                    <a:pt x="70866" y="35433"/>
                  </a:cubicBezTo>
                  <a:cubicBezTo>
                    <a:pt x="90297" y="35433"/>
                    <a:pt x="106299" y="51340"/>
                    <a:pt x="106299" y="70866"/>
                  </a:cubicBezTo>
                  <a:lnTo>
                    <a:pt x="106299" y="177165"/>
                  </a:lnTo>
                  <a:close/>
                </a:path>
              </a:pathLst>
            </a:custGeom>
            <a:solidFill>
              <a:srgbClr val="FFFFFF">
                <a:alpha val="1573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43" name="Google Shape;243;p1"/>
            <p:cNvSpPr/>
            <p:nvPr/>
          </p:nvSpPr>
          <p:spPr>
            <a:xfrm>
              <a:off x="7059358" y="1322641"/>
              <a:ext cx="141731" cy="248030"/>
            </a:xfrm>
            <a:custGeom>
              <a:rect b="b" l="l" r="r" t="t"/>
              <a:pathLst>
                <a:path extrusionOk="0" h="248030" w="141731">
                  <a:moveTo>
                    <a:pt x="70866" y="0"/>
                  </a:moveTo>
                  <a:cubicBezTo>
                    <a:pt x="31718" y="0"/>
                    <a:pt x="0" y="31718"/>
                    <a:pt x="0" y="70866"/>
                  </a:cubicBezTo>
                  <a:lnTo>
                    <a:pt x="0" y="177165"/>
                  </a:lnTo>
                  <a:cubicBezTo>
                    <a:pt x="0" y="216218"/>
                    <a:pt x="31718" y="248031"/>
                    <a:pt x="70866" y="248031"/>
                  </a:cubicBezTo>
                  <a:cubicBezTo>
                    <a:pt x="109823" y="248031"/>
                    <a:pt x="141732" y="216218"/>
                    <a:pt x="141732" y="177165"/>
                  </a:cubicBezTo>
                  <a:lnTo>
                    <a:pt x="141732" y="70866"/>
                  </a:lnTo>
                  <a:cubicBezTo>
                    <a:pt x="141732" y="31718"/>
                    <a:pt x="109918" y="0"/>
                    <a:pt x="70866" y="0"/>
                  </a:cubicBezTo>
                  <a:close/>
                  <a:moveTo>
                    <a:pt x="106299" y="177165"/>
                  </a:moveTo>
                  <a:cubicBezTo>
                    <a:pt x="106299" y="196596"/>
                    <a:pt x="90297" y="212598"/>
                    <a:pt x="70866" y="212598"/>
                  </a:cubicBezTo>
                  <a:cubicBezTo>
                    <a:pt x="51340" y="212598"/>
                    <a:pt x="35433" y="196596"/>
                    <a:pt x="35433" y="177165"/>
                  </a:cubicBezTo>
                  <a:lnTo>
                    <a:pt x="35433" y="70866"/>
                  </a:lnTo>
                  <a:cubicBezTo>
                    <a:pt x="35433" y="51340"/>
                    <a:pt x="51340" y="35433"/>
                    <a:pt x="70866" y="35433"/>
                  </a:cubicBezTo>
                  <a:cubicBezTo>
                    <a:pt x="90297" y="35433"/>
                    <a:pt x="106299" y="51340"/>
                    <a:pt x="106299" y="70866"/>
                  </a:cubicBezTo>
                  <a:lnTo>
                    <a:pt x="106299" y="177165"/>
                  </a:lnTo>
                  <a:close/>
                </a:path>
              </a:pathLst>
            </a:custGeom>
            <a:solidFill>
              <a:srgbClr val="FFFFFF">
                <a:alpha val="1573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44" name="Google Shape;244;p1"/>
            <p:cNvSpPr/>
            <p:nvPr/>
          </p:nvSpPr>
          <p:spPr>
            <a:xfrm>
              <a:off x="7307388" y="1322641"/>
              <a:ext cx="141732" cy="248030"/>
            </a:xfrm>
            <a:custGeom>
              <a:rect b="b" l="l" r="r" t="t"/>
              <a:pathLst>
                <a:path extrusionOk="0" h="248030" w="141732">
                  <a:moveTo>
                    <a:pt x="70866" y="0"/>
                  </a:moveTo>
                  <a:cubicBezTo>
                    <a:pt x="31718" y="0"/>
                    <a:pt x="0" y="31718"/>
                    <a:pt x="0" y="70866"/>
                  </a:cubicBezTo>
                  <a:lnTo>
                    <a:pt x="0" y="177165"/>
                  </a:lnTo>
                  <a:cubicBezTo>
                    <a:pt x="0" y="216218"/>
                    <a:pt x="31718" y="248031"/>
                    <a:pt x="70866" y="248031"/>
                  </a:cubicBezTo>
                  <a:cubicBezTo>
                    <a:pt x="109823" y="248031"/>
                    <a:pt x="141732" y="216218"/>
                    <a:pt x="141732" y="177165"/>
                  </a:cubicBezTo>
                  <a:lnTo>
                    <a:pt x="141732" y="70866"/>
                  </a:lnTo>
                  <a:cubicBezTo>
                    <a:pt x="141732" y="31718"/>
                    <a:pt x="109919" y="0"/>
                    <a:pt x="70866" y="0"/>
                  </a:cubicBezTo>
                  <a:close/>
                  <a:moveTo>
                    <a:pt x="106299" y="177165"/>
                  </a:moveTo>
                  <a:cubicBezTo>
                    <a:pt x="106299" y="196596"/>
                    <a:pt x="90297" y="212598"/>
                    <a:pt x="70866" y="212598"/>
                  </a:cubicBezTo>
                  <a:cubicBezTo>
                    <a:pt x="51340" y="212598"/>
                    <a:pt x="35433" y="196596"/>
                    <a:pt x="35433" y="177165"/>
                  </a:cubicBezTo>
                  <a:lnTo>
                    <a:pt x="35433" y="70866"/>
                  </a:lnTo>
                  <a:cubicBezTo>
                    <a:pt x="35433" y="51340"/>
                    <a:pt x="51340" y="35433"/>
                    <a:pt x="70866" y="35433"/>
                  </a:cubicBezTo>
                  <a:cubicBezTo>
                    <a:pt x="90297" y="35433"/>
                    <a:pt x="106299" y="51340"/>
                    <a:pt x="106299" y="70866"/>
                  </a:cubicBezTo>
                  <a:lnTo>
                    <a:pt x="106299" y="177165"/>
                  </a:lnTo>
                  <a:close/>
                </a:path>
              </a:pathLst>
            </a:custGeom>
            <a:solidFill>
              <a:srgbClr val="FFFFFF">
                <a:alpha val="1573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grpSp>
        <p:nvGrpSpPr>
          <p:cNvPr id="245" name="Google Shape;245;p1"/>
          <p:cNvGrpSpPr/>
          <p:nvPr/>
        </p:nvGrpSpPr>
        <p:grpSpPr>
          <a:xfrm rot="1458646">
            <a:off x="3952372" y="199466"/>
            <a:ext cx="722862" cy="1045420"/>
            <a:chOff x="6594769" y="2752153"/>
            <a:chExt cx="953209" cy="1378553"/>
          </a:xfrm>
        </p:grpSpPr>
        <p:sp>
          <p:nvSpPr>
            <p:cNvPr id="246" name="Google Shape;246;p1"/>
            <p:cNvSpPr/>
            <p:nvPr/>
          </p:nvSpPr>
          <p:spPr>
            <a:xfrm>
              <a:off x="6594769" y="2752153"/>
              <a:ext cx="953209" cy="1378553"/>
            </a:xfrm>
            <a:custGeom>
              <a:rect b="b" l="l" r="r" t="t"/>
              <a:pathLst>
                <a:path extrusionOk="0" h="1378553" w="953209">
                  <a:moveTo>
                    <a:pt x="945697" y="822198"/>
                  </a:moveTo>
                  <a:cubicBezTo>
                    <a:pt x="937696" y="816673"/>
                    <a:pt x="926838" y="818674"/>
                    <a:pt x="921313" y="826580"/>
                  </a:cubicBezTo>
                  <a:cubicBezTo>
                    <a:pt x="893881" y="866299"/>
                    <a:pt x="861496" y="901541"/>
                    <a:pt x="825206" y="931926"/>
                  </a:cubicBezTo>
                  <a:lnTo>
                    <a:pt x="756626" y="784098"/>
                  </a:lnTo>
                  <a:cubicBezTo>
                    <a:pt x="752530" y="775430"/>
                    <a:pt x="742148" y="771525"/>
                    <a:pt x="733385" y="775621"/>
                  </a:cubicBezTo>
                  <a:cubicBezTo>
                    <a:pt x="724622" y="779717"/>
                    <a:pt x="720812" y="790099"/>
                    <a:pt x="724907" y="798862"/>
                  </a:cubicBezTo>
                  <a:lnTo>
                    <a:pt x="796916" y="954024"/>
                  </a:lnTo>
                  <a:lnTo>
                    <a:pt x="811775" y="986219"/>
                  </a:lnTo>
                  <a:lnTo>
                    <a:pt x="833207" y="1032320"/>
                  </a:lnTo>
                  <a:cubicBezTo>
                    <a:pt x="866258" y="1103948"/>
                    <a:pt x="839589" y="1188148"/>
                    <a:pt x="773771" y="1228249"/>
                  </a:cubicBezTo>
                  <a:lnTo>
                    <a:pt x="691665" y="1051179"/>
                  </a:lnTo>
                  <a:lnTo>
                    <a:pt x="676901" y="1019461"/>
                  </a:lnTo>
                  <a:lnTo>
                    <a:pt x="519453" y="680180"/>
                  </a:lnTo>
                  <a:cubicBezTo>
                    <a:pt x="563554" y="667226"/>
                    <a:pt x="600130" y="636460"/>
                    <a:pt x="620704" y="596170"/>
                  </a:cubicBezTo>
                  <a:cubicBezTo>
                    <a:pt x="632896" y="608457"/>
                    <a:pt x="643183" y="623030"/>
                    <a:pt x="650898" y="639604"/>
                  </a:cubicBezTo>
                  <a:lnTo>
                    <a:pt x="694523" y="733711"/>
                  </a:lnTo>
                  <a:cubicBezTo>
                    <a:pt x="698618" y="742474"/>
                    <a:pt x="709001" y="746379"/>
                    <a:pt x="717764" y="742283"/>
                  </a:cubicBezTo>
                  <a:cubicBezTo>
                    <a:pt x="726527" y="738188"/>
                    <a:pt x="730337" y="727805"/>
                    <a:pt x="726241" y="719042"/>
                  </a:cubicBezTo>
                  <a:lnTo>
                    <a:pt x="682616" y="624935"/>
                  </a:lnTo>
                  <a:cubicBezTo>
                    <a:pt x="670806" y="599504"/>
                    <a:pt x="654041" y="577882"/>
                    <a:pt x="633944" y="560832"/>
                  </a:cubicBezTo>
                  <a:cubicBezTo>
                    <a:pt x="637182" y="547973"/>
                    <a:pt x="638897" y="534543"/>
                    <a:pt x="638897" y="520637"/>
                  </a:cubicBezTo>
                  <a:cubicBezTo>
                    <a:pt x="638897" y="435007"/>
                    <a:pt x="573746" y="364236"/>
                    <a:pt x="490307" y="355283"/>
                  </a:cubicBezTo>
                  <a:lnTo>
                    <a:pt x="490307" y="205264"/>
                  </a:lnTo>
                  <a:cubicBezTo>
                    <a:pt x="538980" y="196882"/>
                    <a:pt x="576032" y="154496"/>
                    <a:pt x="576032" y="103442"/>
                  </a:cubicBezTo>
                  <a:cubicBezTo>
                    <a:pt x="576032" y="46482"/>
                    <a:pt x="529550" y="0"/>
                    <a:pt x="472590" y="0"/>
                  </a:cubicBezTo>
                  <a:cubicBezTo>
                    <a:pt x="415631" y="0"/>
                    <a:pt x="369149" y="46292"/>
                    <a:pt x="369149" y="103442"/>
                  </a:cubicBezTo>
                  <a:cubicBezTo>
                    <a:pt x="369149" y="154400"/>
                    <a:pt x="406201" y="196787"/>
                    <a:pt x="454874" y="205264"/>
                  </a:cubicBezTo>
                  <a:lnTo>
                    <a:pt x="454874" y="355283"/>
                  </a:lnTo>
                  <a:cubicBezTo>
                    <a:pt x="371530" y="364141"/>
                    <a:pt x="306284" y="435007"/>
                    <a:pt x="306284" y="520637"/>
                  </a:cubicBezTo>
                  <a:cubicBezTo>
                    <a:pt x="306284" y="535114"/>
                    <a:pt x="308093" y="549116"/>
                    <a:pt x="311618" y="562451"/>
                  </a:cubicBezTo>
                  <a:cubicBezTo>
                    <a:pt x="292091" y="579406"/>
                    <a:pt x="276089" y="600647"/>
                    <a:pt x="264850" y="624935"/>
                  </a:cubicBezTo>
                  <a:lnTo>
                    <a:pt x="125404" y="925449"/>
                  </a:lnTo>
                  <a:cubicBezTo>
                    <a:pt x="90066" y="894779"/>
                    <a:pt x="58634" y="859250"/>
                    <a:pt x="32154" y="819436"/>
                  </a:cubicBezTo>
                  <a:cubicBezTo>
                    <a:pt x="26725" y="811339"/>
                    <a:pt x="15866" y="809149"/>
                    <a:pt x="7865" y="814483"/>
                  </a:cubicBezTo>
                  <a:cubicBezTo>
                    <a:pt x="-231" y="819817"/>
                    <a:pt x="-2422" y="830675"/>
                    <a:pt x="2913" y="838772"/>
                  </a:cubicBezTo>
                  <a:cubicBezTo>
                    <a:pt x="33107" y="884110"/>
                    <a:pt x="69302" y="924211"/>
                    <a:pt x="110069" y="958405"/>
                  </a:cubicBezTo>
                  <a:lnTo>
                    <a:pt x="82637" y="1017556"/>
                  </a:lnTo>
                  <a:cubicBezTo>
                    <a:pt x="41108" y="1107091"/>
                    <a:pt x="76064" y="1212628"/>
                    <a:pt x="160170" y="1260729"/>
                  </a:cubicBezTo>
                  <a:lnTo>
                    <a:pt x="121308" y="1354455"/>
                  </a:lnTo>
                  <a:cubicBezTo>
                    <a:pt x="117689" y="1363408"/>
                    <a:pt x="121880" y="1373600"/>
                    <a:pt x="130928" y="1377315"/>
                  </a:cubicBezTo>
                  <a:cubicBezTo>
                    <a:pt x="133119" y="1378172"/>
                    <a:pt x="135405" y="1378553"/>
                    <a:pt x="137596" y="1378553"/>
                  </a:cubicBezTo>
                  <a:cubicBezTo>
                    <a:pt x="144549" y="1378553"/>
                    <a:pt x="151122" y="1374457"/>
                    <a:pt x="153884" y="1367695"/>
                  </a:cubicBezTo>
                  <a:lnTo>
                    <a:pt x="198651" y="1259777"/>
                  </a:lnTo>
                  <a:cubicBezTo>
                    <a:pt x="199223" y="1258348"/>
                    <a:pt x="199508" y="1256824"/>
                    <a:pt x="199699" y="1255395"/>
                  </a:cubicBezTo>
                  <a:lnTo>
                    <a:pt x="219987" y="1211961"/>
                  </a:lnTo>
                  <a:cubicBezTo>
                    <a:pt x="223988" y="1203198"/>
                    <a:pt x="220178" y="1192816"/>
                    <a:pt x="211415" y="1188720"/>
                  </a:cubicBezTo>
                  <a:cubicBezTo>
                    <a:pt x="202652" y="1184624"/>
                    <a:pt x="192269" y="1188530"/>
                    <a:pt x="188174" y="1197197"/>
                  </a:cubicBezTo>
                  <a:lnTo>
                    <a:pt x="173696" y="1228344"/>
                  </a:lnTo>
                  <a:cubicBezTo>
                    <a:pt x="107878" y="1188244"/>
                    <a:pt x="81113" y="1103948"/>
                    <a:pt x="114260" y="1032415"/>
                  </a:cubicBezTo>
                  <a:lnTo>
                    <a:pt x="138263" y="980599"/>
                  </a:lnTo>
                  <a:lnTo>
                    <a:pt x="153407" y="948214"/>
                  </a:lnTo>
                  <a:lnTo>
                    <a:pt x="296568" y="639699"/>
                  </a:lnTo>
                  <a:cubicBezTo>
                    <a:pt x="303807" y="624078"/>
                    <a:pt x="313427" y="609981"/>
                    <a:pt x="325239" y="597789"/>
                  </a:cubicBezTo>
                  <a:cubicBezTo>
                    <a:pt x="346289" y="637889"/>
                    <a:pt x="383341" y="668369"/>
                    <a:pt x="427823" y="680752"/>
                  </a:cubicBezTo>
                  <a:lnTo>
                    <a:pt x="272184" y="1015937"/>
                  </a:lnTo>
                  <a:lnTo>
                    <a:pt x="257421" y="1047655"/>
                  </a:lnTo>
                  <a:lnTo>
                    <a:pt x="214367" y="1140523"/>
                  </a:lnTo>
                  <a:cubicBezTo>
                    <a:pt x="210272" y="1149287"/>
                    <a:pt x="214082" y="1159669"/>
                    <a:pt x="222845" y="1163764"/>
                  </a:cubicBezTo>
                  <a:cubicBezTo>
                    <a:pt x="231608" y="1167860"/>
                    <a:pt x="241990" y="1163955"/>
                    <a:pt x="246086" y="1155192"/>
                  </a:cubicBezTo>
                  <a:lnTo>
                    <a:pt x="290186" y="1060132"/>
                  </a:lnTo>
                  <a:cubicBezTo>
                    <a:pt x="343907" y="1078611"/>
                    <a:pt x="400867" y="1089184"/>
                    <a:pt x="459350" y="1091184"/>
                  </a:cubicBezTo>
                  <a:lnTo>
                    <a:pt x="459350" y="1165574"/>
                  </a:lnTo>
                  <a:cubicBezTo>
                    <a:pt x="459350" y="1175290"/>
                    <a:pt x="466971" y="1183005"/>
                    <a:pt x="476496" y="1183005"/>
                  </a:cubicBezTo>
                  <a:cubicBezTo>
                    <a:pt x="485830" y="1183005"/>
                    <a:pt x="493640" y="1175195"/>
                    <a:pt x="493640" y="1165574"/>
                  </a:cubicBezTo>
                  <a:lnTo>
                    <a:pt x="493640" y="1091279"/>
                  </a:lnTo>
                  <a:cubicBezTo>
                    <a:pt x="550409" y="1089850"/>
                    <a:pt x="605845" y="1080230"/>
                    <a:pt x="658423" y="1063085"/>
                  </a:cubicBezTo>
                  <a:lnTo>
                    <a:pt x="747672" y="1255395"/>
                  </a:lnTo>
                  <a:cubicBezTo>
                    <a:pt x="747863" y="1256824"/>
                    <a:pt x="748148" y="1258348"/>
                    <a:pt x="748720" y="1259777"/>
                  </a:cubicBezTo>
                  <a:lnTo>
                    <a:pt x="793488" y="1367695"/>
                  </a:lnTo>
                  <a:cubicBezTo>
                    <a:pt x="796345" y="1374457"/>
                    <a:pt x="802917" y="1378553"/>
                    <a:pt x="809775" y="1378553"/>
                  </a:cubicBezTo>
                  <a:cubicBezTo>
                    <a:pt x="811966" y="1378553"/>
                    <a:pt x="814252" y="1378077"/>
                    <a:pt x="816443" y="1377315"/>
                  </a:cubicBezTo>
                  <a:cubicBezTo>
                    <a:pt x="825491" y="1373600"/>
                    <a:pt x="829682" y="1363408"/>
                    <a:pt x="826063" y="1354455"/>
                  </a:cubicBezTo>
                  <a:lnTo>
                    <a:pt x="787201" y="1260824"/>
                  </a:lnTo>
                  <a:cubicBezTo>
                    <a:pt x="871307" y="1212723"/>
                    <a:pt x="906168" y="1107091"/>
                    <a:pt x="864734" y="1017651"/>
                  </a:cubicBezTo>
                  <a:lnTo>
                    <a:pt x="840160" y="964787"/>
                  </a:lnTo>
                  <a:cubicBezTo>
                    <a:pt x="881784" y="931259"/>
                    <a:pt x="918932" y="891635"/>
                    <a:pt x="949983" y="846677"/>
                  </a:cubicBezTo>
                  <a:cubicBezTo>
                    <a:pt x="955603" y="838676"/>
                    <a:pt x="953698" y="827627"/>
                    <a:pt x="945697" y="822198"/>
                  </a:cubicBezTo>
                  <a:close/>
                  <a:moveTo>
                    <a:pt x="404296" y="103442"/>
                  </a:moveTo>
                  <a:cubicBezTo>
                    <a:pt x="404296" y="65722"/>
                    <a:pt x="434966" y="35147"/>
                    <a:pt x="472590" y="35147"/>
                  </a:cubicBezTo>
                  <a:cubicBezTo>
                    <a:pt x="510309" y="35147"/>
                    <a:pt x="540884" y="65818"/>
                    <a:pt x="540884" y="103442"/>
                  </a:cubicBezTo>
                  <a:cubicBezTo>
                    <a:pt x="540884" y="140398"/>
                    <a:pt x="511357" y="170497"/>
                    <a:pt x="474781" y="171641"/>
                  </a:cubicBezTo>
                  <a:cubicBezTo>
                    <a:pt x="474019" y="171545"/>
                    <a:pt x="473352" y="171450"/>
                    <a:pt x="472590" y="171450"/>
                  </a:cubicBezTo>
                  <a:cubicBezTo>
                    <a:pt x="471828" y="171450"/>
                    <a:pt x="471161" y="171545"/>
                    <a:pt x="470399" y="171641"/>
                  </a:cubicBezTo>
                  <a:cubicBezTo>
                    <a:pt x="433728" y="170497"/>
                    <a:pt x="404296" y="140398"/>
                    <a:pt x="404296" y="103442"/>
                  </a:cubicBezTo>
                  <a:close/>
                  <a:moveTo>
                    <a:pt x="353337" y="574834"/>
                  </a:moveTo>
                  <a:cubicBezTo>
                    <a:pt x="348289" y="563975"/>
                    <a:pt x="344765" y="552450"/>
                    <a:pt x="342955" y="540258"/>
                  </a:cubicBezTo>
                  <a:cubicBezTo>
                    <a:pt x="341907" y="533876"/>
                    <a:pt x="341431" y="527209"/>
                    <a:pt x="341431" y="520541"/>
                  </a:cubicBezTo>
                  <a:cubicBezTo>
                    <a:pt x="341431" y="448246"/>
                    <a:pt x="400200" y="389287"/>
                    <a:pt x="472590" y="389287"/>
                  </a:cubicBezTo>
                  <a:cubicBezTo>
                    <a:pt x="544980" y="389287"/>
                    <a:pt x="603845" y="448246"/>
                    <a:pt x="603845" y="520541"/>
                  </a:cubicBezTo>
                  <a:cubicBezTo>
                    <a:pt x="603845" y="526828"/>
                    <a:pt x="603368" y="533019"/>
                    <a:pt x="602511" y="539115"/>
                  </a:cubicBezTo>
                  <a:cubicBezTo>
                    <a:pt x="600797" y="551307"/>
                    <a:pt x="597368" y="562927"/>
                    <a:pt x="592415" y="573786"/>
                  </a:cubicBezTo>
                  <a:cubicBezTo>
                    <a:pt x="576222" y="610267"/>
                    <a:pt x="543837" y="637984"/>
                    <a:pt x="504404" y="647795"/>
                  </a:cubicBezTo>
                  <a:cubicBezTo>
                    <a:pt x="496498" y="649891"/>
                    <a:pt x="488306" y="651129"/>
                    <a:pt x="479924" y="651605"/>
                  </a:cubicBezTo>
                  <a:cubicBezTo>
                    <a:pt x="477448" y="651701"/>
                    <a:pt x="475067" y="651796"/>
                    <a:pt x="472590" y="651796"/>
                  </a:cubicBezTo>
                  <a:cubicBezTo>
                    <a:pt x="470876" y="651796"/>
                    <a:pt x="469256" y="651796"/>
                    <a:pt x="467542" y="651701"/>
                  </a:cubicBezTo>
                  <a:cubicBezTo>
                    <a:pt x="459160" y="651415"/>
                    <a:pt x="450873" y="650272"/>
                    <a:pt x="442967" y="648367"/>
                  </a:cubicBezTo>
                  <a:cubicBezTo>
                    <a:pt x="402963" y="639127"/>
                    <a:pt x="369911" y="611410"/>
                    <a:pt x="353337" y="574834"/>
                  </a:cubicBezTo>
                  <a:close/>
                  <a:moveTo>
                    <a:pt x="493736" y="1056323"/>
                  </a:moveTo>
                  <a:lnTo>
                    <a:pt x="493736" y="1000506"/>
                  </a:lnTo>
                  <a:cubicBezTo>
                    <a:pt x="493736" y="990790"/>
                    <a:pt x="486116" y="983075"/>
                    <a:pt x="476591" y="983075"/>
                  </a:cubicBezTo>
                  <a:cubicBezTo>
                    <a:pt x="467066" y="983075"/>
                    <a:pt x="459446" y="990886"/>
                    <a:pt x="459446" y="1000506"/>
                  </a:cubicBezTo>
                  <a:lnTo>
                    <a:pt x="459446" y="1056227"/>
                  </a:lnTo>
                  <a:cubicBezTo>
                    <a:pt x="406106" y="1054322"/>
                    <a:pt x="354194" y="1044797"/>
                    <a:pt x="305141" y="1028129"/>
                  </a:cubicBezTo>
                  <a:lnTo>
                    <a:pt x="463637" y="686752"/>
                  </a:lnTo>
                  <a:cubicBezTo>
                    <a:pt x="466589" y="686848"/>
                    <a:pt x="469638" y="686943"/>
                    <a:pt x="472590" y="686943"/>
                  </a:cubicBezTo>
                  <a:cubicBezTo>
                    <a:pt x="476305" y="686943"/>
                    <a:pt x="480020" y="686848"/>
                    <a:pt x="483734" y="686562"/>
                  </a:cubicBezTo>
                  <a:lnTo>
                    <a:pt x="643755" y="1031272"/>
                  </a:lnTo>
                  <a:cubicBezTo>
                    <a:pt x="595748" y="1046416"/>
                    <a:pt x="545361" y="1054989"/>
                    <a:pt x="493736" y="1056323"/>
                  </a:cubicBezTo>
                  <a:close/>
                </a:path>
              </a:pathLst>
            </a:custGeom>
            <a:solidFill>
              <a:srgbClr val="FFFFFF">
                <a:alpha val="1573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47" name="Google Shape;247;p1"/>
            <p:cNvSpPr/>
            <p:nvPr/>
          </p:nvSpPr>
          <p:spPr>
            <a:xfrm>
              <a:off x="7034783" y="3243642"/>
              <a:ext cx="58292" cy="58293"/>
            </a:xfrm>
            <a:custGeom>
              <a:rect b="b" l="l" r="r" t="t"/>
              <a:pathLst>
                <a:path extrusionOk="0" h="58293" w="58292">
                  <a:moveTo>
                    <a:pt x="58293" y="29147"/>
                  </a:moveTo>
                  <a:cubicBezTo>
                    <a:pt x="58293" y="13049"/>
                    <a:pt x="45244" y="0"/>
                    <a:pt x="29146" y="0"/>
                  </a:cubicBezTo>
                  <a:cubicBezTo>
                    <a:pt x="13049" y="0"/>
                    <a:pt x="0" y="13049"/>
                    <a:pt x="0" y="29147"/>
                  </a:cubicBezTo>
                  <a:cubicBezTo>
                    <a:pt x="0" y="45244"/>
                    <a:pt x="13049" y="58293"/>
                    <a:pt x="29146" y="58293"/>
                  </a:cubicBezTo>
                  <a:cubicBezTo>
                    <a:pt x="45148" y="58293"/>
                    <a:pt x="58293" y="45244"/>
                    <a:pt x="58293" y="29147"/>
                  </a:cubicBezTo>
                  <a:close/>
                  <a:moveTo>
                    <a:pt x="23051" y="29147"/>
                  </a:moveTo>
                  <a:cubicBezTo>
                    <a:pt x="23051" y="25718"/>
                    <a:pt x="25718" y="23051"/>
                    <a:pt x="29146" y="23051"/>
                  </a:cubicBezTo>
                  <a:cubicBezTo>
                    <a:pt x="32480" y="23051"/>
                    <a:pt x="35243" y="25718"/>
                    <a:pt x="35243" y="29147"/>
                  </a:cubicBezTo>
                  <a:cubicBezTo>
                    <a:pt x="35243" y="32576"/>
                    <a:pt x="32576" y="35243"/>
                    <a:pt x="29146" y="35243"/>
                  </a:cubicBezTo>
                  <a:cubicBezTo>
                    <a:pt x="25718" y="35243"/>
                    <a:pt x="23051" y="32576"/>
                    <a:pt x="23051" y="29147"/>
                  </a:cubicBezTo>
                  <a:close/>
                </a:path>
              </a:pathLst>
            </a:custGeom>
            <a:solidFill>
              <a:srgbClr val="FFFFFF">
                <a:alpha val="1573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grpSp>
        <p:nvGrpSpPr>
          <p:cNvPr id="248" name="Google Shape;248;p1"/>
          <p:cNvGrpSpPr/>
          <p:nvPr/>
        </p:nvGrpSpPr>
        <p:grpSpPr>
          <a:xfrm rot="1155841">
            <a:off x="3096954" y="1440195"/>
            <a:ext cx="1088710" cy="940486"/>
            <a:chOff x="4473320" y="1359978"/>
            <a:chExt cx="1435607" cy="1240155"/>
          </a:xfrm>
        </p:grpSpPr>
        <p:sp>
          <p:nvSpPr>
            <p:cNvPr id="249" name="Google Shape;249;p1"/>
            <p:cNvSpPr/>
            <p:nvPr/>
          </p:nvSpPr>
          <p:spPr>
            <a:xfrm>
              <a:off x="4473320" y="1359978"/>
              <a:ext cx="1435607" cy="901826"/>
            </a:xfrm>
            <a:custGeom>
              <a:rect b="b" l="l" r="r" t="t"/>
              <a:pathLst>
                <a:path extrusionOk="0" h="901826" w="1435607">
                  <a:moveTo>
                    <a:pt x="1418177" y="598361"/>
                  </a:moveTo>
                  <a:lnTo>
                    <a:pt x="1330547" y="598361"/>
                  </a:lnTo>
                  <a:cubicBezTo>
                    <a:pt x="1322642" y="267176"/>
                    <a:pt x="1050989" y="0"/>
                    <a:pt x="717804" y="0"/>
                  </a:cubicBezTo>
                  <a:cubicBezTo>
                    <a:pt x="384715" y="0"/>
                    <a:pt x="112967" y="267081"/>
                    <a:pt x="105156" y="598265"/>
                  </a:cubicBezTo>
                  <a:lnTo>
                    <a:pt x="17526" y="598265"/>
                  </a:lnTo>
                  <a:cubicBezTo>
                    <a:pt x="7811" y="598265"/>
                    <a:pt x="0" y="606076"/>
                    <a:pt x="0" y="615791"/>
                  </a:cubicBezTo>
                  <a:lnTo>
                    <a:pt x="0" y="884301"/>
                  </a:lnTo>
                  <a:cubicBezTo>
                    <a:pt x="0" y="894017"/>
                    <a:pt x="7811" y="901827"/>
                    <a:pt x="17526" y="901827"/>
                  </a:cubicBezTo>
                  <a:lnTo>
                    <a:pt x="1418082" y="901827"/>
                  </a:lnTo>
                  <a:cubicBezTo>
                    <a:pt x="1427798" y="901827"/>
                    <a:pt x="1435608" y="894017"/>
                    <a:pt x="1435608" y="884301"/>
                  </a:cubicBezTo>
                  <a:lnTo>
                    <a:pt x="1435608" y="615887"/>
                  </a:lnTo>
                  <a:cubicBezTo>
                    <a:pt x="1435608" y="606171"/>
                    <a:pt x="1427798" y="598361"/>
                    <a:pt x="1418177" y="598361"/>
                  </a:cubicBezTo>
                  <a:close/>
                  <a:moveTo>
                    <a:pt x="1400651" y="866870"/>
                  </a:moveTo>
                  <a:lnTo>
                    <a:pt x="1266444" y="866870"/>
                  </a:lnTo>
                  <a:lnTo>
                    <a:pt x="1266444" y="759333"/>
                  </a:lnTo>
                  <a:cubicBezTo>
                    <a:pt x="1266444" y="749618"/>
                    <a:pt x="1258824" y="741807"/>
                    <a:pt x="1249299" y="741807"/>
                  </a:cubicBezTo>
                  <a:cubicBezTo>
                    <a:pt x="1239774" y="741807"/>
                    <a:pt x="1232154" y="749618"/>
                    <a:pt x="1232154" y="759333"/>
                  </a:cubicBezTo>
                  <a:lnTo>
                    <a:pt x="1232154" y="866870"/>
                  </a:lnTo>
                  <a:lnTo>
                    <a:pt x="1115568" y="866870"/>
                  </a:lnTo>
                  <a:lnTo>
                    <a:pt x="1115568" y="759333"/>
                  </a:lnTo>
                  <a:cubicBezTo>
                    <a:pt x="1115568" y="749618"/>
                    <a:pt x="1107662" y="741807"/>
                    <a:pt x="1097852" y="741807"/>
                  </a:cubicBezTo>
                  <a:cubicBezTo>
                    <a:pt x="1088041" y="741807"/>
                    <a:pt x="1080135" y="749618"/>
                    <a:pt x="1080135" y="759333"/>
                  </a:cubicBezTo>
                  <a:lnTo>
                    <a:pt x="1080135" y="866870"/>
                  </a:lnTo>
                  <a:lnTo>
                    <a:pt x="963549" y="866870"/>
                  </a:lnTo>
                  <a:lnTo>
                    <a:pt x="963549" y="759333"/>
                  </a:lnTo>
                  <a:cubicBezTo>
                    <a:pt x="963549" y="749618"/>
                    <a:pt x="955643" y="741807"/>
                    <a:pt x="945833" y="741807"/>
                  </a:cubicBezTo>
                  <a:cubicBezTo>
                    <a:pt x="936022" y="741807"/>
                    <a:pt x="928116" y="749618"/>
                    <a:pt x="928116" y="759333"/>
                  </a:cubicBezTo>
                  <a:lnTo>
                    <a:pt x="928116" y="866870"/>
                  </a:lnTo>
                  <a:lnTo>
                    <a:pt x="811530" y="866870"/>
                  </a:lnTo>
                  <a:lnTo>
                    <a:pt x="811530" y="759333"/>
                  </a:lnTo>
                  <a:cubicBezTo>
                    <a:pt x="811530" y="749618"/>
                    <a:pt x="803624" y="741807"/>
                    <a:pt x="793814" y="741807"/>
                  </a:cubicBezTo>
                  <a:cubicBezTo>
                    <a:pt x="784003" y="741807"/>
                    <a:pt x="776097" y="749618"/>
                    <a:pt x="776097" y="759333"/>
                  </a:cubicBezTo>
                  <a:lnTo>
                    <a:pt x="776097" y="866870"/>
                  </a:lnTo>
                  <a:lnTo>
                    <a:pt x="659511" y="866870"/>
                  </a:lnTo>
                  <a:lnTo>
                    <a:pt x="659511" y="759333"/>
                  </a:lnTo>
                  <a:cubicBezTo>
                    <a:pt x="659511" y="749618"/>
                    <a:pt x="651891" y="741807"/>
                    <a:pt x="642366" y="741807"/>
                  </a:cubicBezTo>
                  <a:cubicBezTo>
                    <a:pt x="632841" y="741807"/>
                    <a:pt x="625221" y="749618"/>
                    <a:pt x="625221" y="759333"/>
                  </a:cubicBezTo>
                  <a:lnTo>
                    <a:pt x="625221" y="866870"/>
                  </a:lnTo>
                  <a:lnTo>
                    <a:pt x="508635" y="866870"/>
                  </a:lnTo>
                  <a:lnTo>
                    <a:pt x="508635" y="759333"/>
                  </a:lnTo>
                  <a:cubicBezTo>
                    <a:pt x="508635" y="749618"/>
                    <a:pt x="500729" y="741807"/>
                    <a:pt x="490918" y="741807"/>
                  </a:cubicBezTo>
                  <a:cubicBezTo>
                    <a:pt x="481108" y="741807"/>
                    <a:pt x="473202" y="749618"/>
                    <a:pt x="473202" y="759333"/>
                  </a:cubicBezTo>
                  <a:lnTo>
                    <a:pt x="473202" y="866870"/>
                  </a:lnTo>
                  <a:lnTo>
                    <a:pt x="356616" y="866870"/>
                  </a:lnTo>
                  <a:lnTo>
                    <a:pt x="356616" y="759333"/>
                  </a:lnTo>
                  <a:cubicBezTo>
                    <a:pt x="356616" y="749618"/>
                    <a:pt x="348710" y="741807"/>
                    <a:pt x="338900" y="741807"/>
                  </a:cubicBezTo>
                  <a:cubicBezTo>
                    <a:pt x="329089" y="741807"/>
                    <a:pt x="321183" y="749618"/>
                    <a:pt x="321183" y="759333"/>
                  </a:cubicBezTo>
                  <a:lnTo>
                    <a:pt x="321183" y="866870"/>
                  </a:lnTo>
                  <a:lnTo>
                    <a:pt x="204597" y="866870"/>
                  </a:lnTo>
                  <a:lnTo>
                    <a:pt x="204597" y="759333"/>
                  </a:lnTo>
                  <a:cubicBezTo>
                    <a:pt x="204597" y="749618"/>
                    <a:pt x="196691" y="741807"/>
                    <a:pt x="186880" y="741807"/>
                  </a:cubicBezTo>
                  <a:cubicBezTo>
                    <a:pt x="177070" y="741807"/>
                    <a:pt x="169164" y="749618"/>
                    <a:pt x="169164" y="759333"/>
                  </a:cubicBezTo>
                  <a:lnTo>
                    <a:pt x="169164" y="866870"/>
                  </a:lnTo>
                  <a:lnTo>
                    <a:pt x="35052" y="866870"/>
                  </a:lnTo>
                  <a:lnTo>
                    <a:pt x="35052" y="633317"/>
                  </a:lnTo>
                  <a:lnTo>
                    <a:pt x="122587" y="633317"/>
                  </a:lnTo>
                  <a:cubicBezTo>
                    <a:pt x="132302" y="633317"/>
                    <a:pt x="140113" y="625507"/>
                    <a:pt x="140113" y="615791"/>
                  </a:cubicBezTo>
                  <a:lnTo>
                    <a:pt x="140113" y="612839"/>
                  </a:lnTo>
                  <a:cubicBezTo>
                    <a:pt x="140113" y="294227"/>
                    <a:pt x="399383" y="34957"/>
                    <a:pt x="717899" y="34957"/>
                  </a:cubicBezTo>
                  <a:cubicBezTo>
                    <a:pt x="1036415" y="34957"/>
                    <a:pt x="1295686" y="294227"/>
                    <a:pt x="1295686" y="612839"/>
                  </a:cubicBezTo>
                  <a:lnTo>
                    <a:pt x="1295686" y="615791"/>
                  </a:lnTo>
                  <a:cubicBezTo>
                    <a:pt x="1295686" y="625507"/>
                    <a:pt x="1303496" y="633317"/>
                    <a:pt x="1313212" y="633317"/>
                  </a:cubicBezTo>
                  <a:lnTo>
                    <a:pt x="1400747" y="633317"/>
                  </a:lnTo>
                  <a:lnTo>
                    <a:pt x="1400747" y="866870"/>
                  </a:lnTo>
                  <a:close/>
                </a:path>
              </a:pathLst>
            </a:custGeom>
            <a:solidFill>
              <a:srgbClr val="FFFFFF">
                <a:alpha val="1573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50" name="Google Shape;250;p1"/>
            <p:cNvSpPr/>
            <p:nvPr/>
          </p:nvSpPr>
          <p:spPr>
            <a:xfrm>
              <a:off x="4829079" y="1610962"/>
              <a:ext cx="723614" cy="382333"/>
            </a:xfrm>
            <a:custGeom>
              <a:rect b="b" l="l" r="r" t="t"/>
              <a:pathLst>
                <a:path extrusionOk="0" h="382333" w="723614">
                  <a:moveTo>
                    <a:pt x="361855" y="0"/>
                  </a:moveTo>
                  <a:cubicBezTo>
                    <a:pt x="162401" y="0"/>
                    <a:pt x="0" y="162401"/>
                    <a:pt x="0" y="361855"/>
                  </a:cubicBezTo>
                  <a:cubicBezTo>
                    <a:pt x="0" y="363474"/>
                    <a:pt x="0" y="365284"/>
                    <a:pt x="190" y="366903"/>
                  </a:cubicBezTo>
                  <a:cubicBezTo>
                    <a:pt x="1238" y="375666"/>
                    <a:pt x="8668" y="382333"/>
                    <a:pt x="17621" y="382333"/>
                  </a:cubicBezTo>
                  <a:lnTo>
                    <a:pt x="286321" y="382333"/>
                  </a:lnTo>
                  <a:cubicBezTo>
                    <a:pt x="295561" y="382333"/>
                    <a:pt x="303085" y="375190"/>
                    <a:pt x="303848" y="366141"/>
                  </a:cubicBezTo>
                  <a:cubicBezTo>
                    <a:pt x="306229" y="336042"/>
                    <a:pt x="331660" y="312325"/>
                    <a:pt x="361950" y="312325"/>
                  </a:cubicBezTo>
                  <a:cubicBezTo>
                    <a:pt x="392335" y="312325"/>
                    <a:pt x="417767" y="335947"/>
                    <a:pt x="420052" y="366141"/>
                  </a:cubicBezTo>
                  <a:cubicBezTo>
                    <a:pt x="420719" y="375380"/>
                    <a:pt x="428434" y="382333"/>
                    <a:pt x="437578" y="382333"/>
                  </a:cubicBezTo>
                  <a:lnTo>
                    <a:pt x="706279" y="382333"/>
                  </a:lnTo>
                  <a:cubicBezTo>
                    <a:pt x="715137" y="382333"/>
                    <a:pt x="722662" y="375761"/>
                    <a:pt x="723424" y="366903"/>
                  </a:cubicBezTo>
                  <a:cubicBezTo>
                    <a:pt x="723614" y="365284"/>
                    <a:pt x="723614" y="363474"/>
                    <a:pt x="723614" y="361855"/>
                  </a:cubicBezTo>
                  <a:cubicBezTo>
                    <a:pt x="723709" y="162401"/>
                    <a:pt x="561308" y="0"/>
                    <a:pt x="361855" y="0"/>
                  </a:cubicBezTo>
                  <a:close/>
                  <a:moveTo>
                    <a:pt x="452437" y="347377"/>
                  </a:moveTo>
                  <a:cubicBezTo>
                    <a:pt x="441960" y="307086"/>
                    <a:pt x="405003" y="277368"/>
                    <a:pt x="362141" y="277368"/>
                  </a:cubicBezTo>
                  <a:cubicBezTo>
                    <a:pt x="319278" y="277368"/>
                    <a:pt x="282321" y="306991"/>
                    <a:pt x="271843" y="347377"/>
                  </a:cubicBezTo>
                  <a:lnTo>
                    <a:pt x="35719" y="347377"/>
                  </a:lnTo>
                  <a:cubicBezTo>
                    <a:pt x="43339" y="173926"/>
                    <a:pt x="186880" y="35052"/>
                    <a:pt x="362141" y="35052"/>
                  </a:cubicBezTo>
                  <a:cubicBezTo>
                    <a:pt x="537115" y="35052"/>
                    <a:pt x="680466" y="173260"/>
                    <a:pt x="688562" y="347377"/>
                  </a:cubicBezTo>
                  <a:lnTo>
                    <a:pt x="452437" y="347377"/>
                  </a:lnTo>
                  <a:close/>
                </a:path>
              </a:pathLst>
            </a:custGeom>
            <a:solidFill>
              <a:srgbClr val="FFFFFF">
                <a:alpha val="1573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51" name="Google Shape;251;p1"/>
            <p:cNvSpPr/>
            <p:nvPr/>
          </p:nvSpPr>
          <p:spPr>
            <a:xfrm>
              <a:off x="4549806" y="2379630"/>
              <a:ext cx="1327118" cy="220503"/>
            </a:xfrm>
            <a:custGeom>
              <a:rect b="b" l="l" r="r" t="t"/>
              <a:pathLst>
                <a:path extrusionOk="0" h="220503" w="1327118">
                  <a:moveTo>
                    <a:pt x="1315307" y="93536"/>
                  </a:moveTo>
                  <a:lnTo>
                    <a:pt x="1195197" y="51816"/>
                  </a:lnTo>
                  <a:cubicBezTo>
                    <a:pt x="1193864" y="50863"/>
                    <a:pt x="1192340" y="50006"/>
                    <a:pt x="1190720" y="49435"/>
                  </a:cubicBezTo>
                  <a:lnTo>
                    <a:pt x="1072134" y="7906"/>
                  </a:lnTo>
                  <a:cubicBezTo>
                    <a:pt x="1070419" y="6286"/>
                    <a:pt x="1068515" y="4953"/>
                    <a:pt x="1066228" y="4096"/>
                  </a:cubicBezTo>
                  <a:lnTo>
                    <a:pt x="1057275" y="952"/>
                  </a:lnTo>
                  <a:cubicBezTo>
                    <a:pt x="1055370" y="381"/>
                    <a:pt x="1053465" y="0"/>
                    <a:pt x="1051465" y="0"/>
                  </a:cubicBezTo>
                  <a:lnTo>
                    <a:pt x="350234" y="0"/>
                  </a:lnTo>
                  <a:cubicBezTo>
                    <a:pt x="350139" y="0"/>
                    <a:pt x="350044" y="0"/>
                    <a:pt x="349853" y="0"/>
                  </a:cubicBezTo>
                  <a:cubicBezTo>
                    <a:pt x="349758" y="0"/>
                    <a:pt x="349663" y="0"/>
                    <a:pt x="349472" y="0"/>
                  </a:cubicBezTo>
                  <a:lnTo>
                    <a:pt x="183737" y="0"/>
                  </a:lnTo>
                  <a:lnTo>
                    <a:pt x="183261" y="0"/>
                  </a:lnTo>
                  <a:lnTo>
                    <a:pt x="17526" y="0"/>
                  </a:lnTo>
                  <a:cubicBezTo>
                    <a:pt x="7811" y="0"/>
                    <a:pt x="0" y="7810"/>
                    <a:pt x="0" y="17526"/>
                  </a:cubicBezTo>
                  <a:lnTo>
                    <a:pt x="0" y="202978"/>
                  </a:lnTo>
                  <a:cubicBezTo>
                    <a:pt x="0" y="212693"/>
                    <a:pt x="7811" y="220504"/>
                    <a:pt x="17526" y="220504"/>
                  </a:cubicBezTo>
                  <a:lnTo>
                    <a:pt x="183261" y="220504"/>
                  </a:lnTo>
                  <a:lnTo>
                    <a:pt x="183737" y="220504"/>
                  </a:lnTo>
                  <a:lnTo>
                    <a:pt x="349472" y="220504"/>
                  </a:lnTo>
                  <a:cubicBezTo>
                    <a:pt x="349567" y="220504"/>
                    <a:pt x="349663" y="220504"/>
                    <a:pt x="349853" y="220504"/>
                  </a:cubicBezTo>
                  <a:cubicBezTo>
                    <a:pt x="349949" y="220504"/>
                    <a:pt x="350044" y="220504"/>
                    <a:pt x="350234" y="220504"/>
                  </a:cubicBezTo>
                  <a:lnTo>
                    <a:pt x="1049846" y="220504"/>
                  </a:lnTo>
                  <a:cubicBezTo>
                    <a:pt x="1051846" y="220504"/>
                    <a:pt x="1053846" y="220123"/>
                    <a:pt x="1055656" y="219551"/>
                  </a:cubicBezTo>
                  <a:lnTo>
                    <a:pt x="1066324" y="215837"/>
                  </a:lnTo>
                  <a:cubicBezTo>
                    <a:pt x="1068134" y="215170"/>
                    <a:pt x="1069848" y="214217"/>
                    <a:pt x="1071277" y="212979"/>
                  </a:cubicBezTo>
                  <a:lnTo>
                    <a:pt x="1190911" y="170402"/>
                  </a:lnTo>
                  <a:cubicBezTo>
                    <a:pt x="1191197" y="170307"/>
                    <a:pt x="1191387" y="170117"/>
                    <a:pt x="1191673" y="169926"/>
                  </a:cubicBezTo>
                  <a:lnTo>
                    <a:pt x="1315402" y="126301"/>
                  </a:lnTo>
                  <a:cubicBezTo>
                    <a:pt x="1322451" y="123730"/>
                    <a:pt x="1327118" y="117253"/>
                    <a:pt x="1327118" y="109728"/>
                  </a:cubicBezTo>
                  <a:cubicBezTo>
                    <a:pt x="1327023" y="102584"/>
                    <a:pt x="1322356" y="95917"/>
                    <a:pt x="1315307" y="93536"/>
                  </a:cubicBezTo>
                  <a:close/>
                  <a:moveTo>
                    <a:pt x="35147" y="35052"/>
                  </a:moveTo>
                  <a:lnTo>
                    <a:pt x="165925" y="35052"/>
                  </a:lnTo>
                  <a:lnTo>
                    <a:pt x="165925" y="185356"/>
                  </a:lnTo>
                  <a:lnTo>
                    <a:pt x="35147" y="185356"/>
                  </a:lnTo>
                  <a:lnTo>
                    <a:pt x="35147" y="35052"/>
                  </a:lnTo>
                  <a:close/>
                  <a:moveTo>
                    <a:pt x="1077944" y="47053"/>
                  </a:moveTo>
                  <a:lnTo>
                    <a:pt x="1167098" y="78105"/>
                  </a:lnTo>
                  <a:lnTo>
                    <a:pt x="1167098" y="141542"/>
                  </a:lnTo>
                  <a:lnTo>
                    <a:pt x="1077944" y="173260"/>
                  </a:lnTo>
                  <a:lnTo>
                    <a:pt x="1077944" y="47053"/>
                  </a:lnTo>
                  <a:close/>
                  <a:moveTo>
                    <a:pt x="332042" y="185452"/>
                  </a:moveTo>
                  <a:lnTo>
                    <a:pt x="201263" y="185452"/>
                  </a:lnTo>
                  <a:lnTo>
                    <a:pt x="201263" y="35147"/>
                  </a:lnTo>
                  <a:lnTo>
                    <a:pt x="332042" y="35147"/>
                  </a:lnTo>
                  <a:lnTo>
                    <a:pt x="332042" y="185452"/>
                  </a:lnTo>
                  <a:close/>
                  <a:moveTo>
                    <a:pt x="367760" y="35052"/>
                  </a:moveTo>
                  <a:lnTo>
                    <a:pt x="1039082" y="35052"/>
                  </a:lnTo>
                  <a:lnTo>
                    <a:pt x="1039082" y="185356"/>
                  </a:lnTo>
                  <a:lnTo>
                    <a:pt x="367760" y="185356"/>
                  </a:lnTo>
                  <a:lnTo>
                    <a:pt x="367760" y="35052"/>
                  </a:lnTo>
                  <a:close/>
                  <a:moveTo>
                    <a:pt x="1202531" y="129159"/>
                  </a:moveTo>
                  <a:lnTo>
                    <a:pt x="1202531" y="91345"/>
                  </a:lnTo>
                  <a:lnTo>
                    <a:pt x="1256728" y="110109"/>
                  </a:lnTo>
                  <a:lnTo>
                    <a:pt x="1202531" y="129159"/>
                  </a:lnTo>
                  <a:close/>
                </a:path>
              </a:pathLst>
            </a:custGeom>
            <a:solidFill>
              <a:srgbClr val="FFFFFF">
                <a:alpha val="1573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grpSp>
        <p:nvGrpSpPr>
          <p:cNvPr id="252" name="Google Shape;252;p1"/>
          <p:cNvGrpSpPr/>
          <p:nvPr/>
        </p:nvGrpSpPr>
        <p:grpSpPr>
          <a:xfrm>
            <a:off x="3897126" y="2792272"/>
            <a:ext cx="989891" cy="989871"/>
            <a:chOff x="8213288" y="4257484"/>
            <a:chExt cx="1305236" cy="1305210"/>
          </a:xfrm>
        </p:grpSpPr>
        <p:sp>
          <p:nvSpPr>
            <p:cNvPr id="253" name="Google Shape;253;p1"/>
            <p:cNvSpPr/>
            <p:nvPr/>
          </p:nvSpPr>
          <p:spPr>
            <a:xfrm>
              <a:off x="8213288" y="4257484"/>
              <a:ext cx="1305236" cy="1305210"/>
            </a:xfrm>
            <a:custGeom>
              <a:rect b="b" l="l" r="r" t="t"/>
              <a:pathLst>
                <a:path extrusionOk="0" h="1305210" w="1305236">
                  <a:moveTo>
                    <a:pt x="1238369" y="828199"/>
                  </a:moveTo>
                  <a:lnTo>
                    <a:pt x="1236559" y="827532"/>
                  </a:lnTo>
                  <a:cubicBezTo>
                    <a:pt x="1206937" y="815816"/>
                    <a:pt x="1177504" y="801719"/>
                    <a:pt x="1149025" y="788099"/>
                  </a:cubicBezTo>
                  <a:cubicBezTo>
                    <a:pt x="1140453" y="784003"/>
                    <a:pt x="1131880" y="780002"/>
                    <a:pt x="1123307" y="775907"/>
                  </a:cubicBezTo>
                  <a:lnTo>
                    <a:pt x="842320" y="643604"/>
                  </a:lnTo>
                  <a:cubicBezTo>
                    <a:pt x="805268" y="626174"/>
                    <a:pt x="768215" y="608648"/>
                    <a:pt x="731068" y="591217"/>
                  </a:cubicBezTo>
                  <a:lnTo>
                    <a:pt x="726115" y="588931"/>
                  </a:lnTo>
                  <a:cubicBezTo>
                    <a:pt x="716019" y="566738"/>
                    <a:pt x="704874" y="545021"/>
                    <a:pt x="692111" y="524256"/>
                  </a:cubicBezTo>
                  <a:lnTo>
                    <a:pt x="691063" y="522637"/>
                  </a:lnTo>
                  <a:cubicBezTo>
                    <a:pt x="688300" y="518160"/>
                    <a:pt x="684300" y="511588"/>
                    <a:pt x="680014" y="503682"/>
                  </a:cubicBezTo>
                  <a:cubicBezTo>
                    <a:pt x="679728" y="502444"/>
                    <a:pt x="679252" y="501206"/>
                    <a:pt x="678680" y="499967"/>
                  </a:cubicBezTo>
                  <a:cubicBezTo>
                    <a:pt x="660392" y="464725"/>
                    <a:pt x="655154" y="432911"/>
                    <a:pt x="663060" y="405765"/>
                  </a:cubicBezTo>
                  <a:cubicBezTo>
                    <a:pt x="667631" y="390334"/>
                    <a:pt x="678299" y="377285"/>
                    <a:pt x="689634" y="363474"/>
                  </a:cubicBezTo>
                  <a:cubicBezTo>
                    <a:pt x="698302" y="352806"/>
                    <a:pt x="707255" y="341948"/>
                    <a:pt x="714304" y="328993"/>
                  </a:cubicBezTo>
                  <a:cubicBezTo>
                    <a:pt x="730020" y="300038"/>
                    <a:pt x="741545" y="269176"/>
                    <a:pt x="748689" y="237363"/>
                  </a:cubicBezTo>
                  <a:cubicBezTo>
                    <a:pt x="758595" y="192119"/>
                    <a:pt x="766120" y="107632"/>
                    <a:pt x="706970" y="48292"/>
                  </a:cubicBezTo>
                  <a:cubicBezTo>
                    <a:pt x="642676" y="-16097"/>
                    <a:pt x="538186" y="-16097"/>
                    <a:pt x="473988" y="48292"/>
                  </a:cubicBezTo>
                  <a:cubicBezTo>
                    <a:pt x="441698" y="80677"/>
                    <a:pt x="423982" y="128397"/>
                    <a:pt x="426554" y="176022"/>
                  </a:cubicBezTo>
                  <a:cubicBezTo>
                    <a:pt x="429602" y="229933"/>
                    <a:pt x="511516" y="426244"/>
                    <a:pt x="523042" y="452342"/>
                  </a:cubicBezTo>
                  <a:cubicBezTo>
                    <a:pt x="532091" y="472916"/>
                    <a:pt x="539711" y="488347"/>
                    <a:pt x="546473" y="501967"/>
                  </a:cubicBezTo>
                  <a:cubicBezTo>
                    <a:pt x="552760" y="514731"/>
                    <a:pt x="557903" y="525304"/>
                    <a:pt x="562570" y="536353"/>
                  </a:cubicBezTo>
                  <a:cubicBezTo>
                    <a:pt x="562761" y="537877"/>
                    <a:pt x="563047" y="539496"/>
                    <a:pt x="563619" y="540925"/>
                  </a:cubicBezTo>
                  <a:cubicBezTo>
                    <a:pt x="566476" y="547783"/>
                    <a:pt x="569143" y="555117"/>
                    <a:pt x="571810" y="563880"/>
                  </a:cubicBezTo>
                  <a:cubicBezTo>
                    <a:pt x="572953" y="567404"/>
                    <a:pt x="573905" y="571024"/>
                    <a:pt x="574953" y="574643"/>
                  </a:cubicBezTo>
                  <a:cubicBezTo>
                    <a:pt x="571619" y="573786"/>
                    <a:pt x="568286" y="572833"/>
                    <a:pt x="564952" y="571786"/>
                  </a:cubicBezTo>
                  <a:cubicBezTo>
                    <a:pt x="555998" y="569024"/>
                    <a:pt x="548760" y="566452"/>
                    <a:pt x="541997" y="563594"/>
                  </a:cubicBezTo>
                  <a:cubicBezTo>
                    <a:pt x="541616" y="563404"/>
                    <a:pt x="541234" y="563404"/>
                    <a:pt x="540758" y="563213"/>
                  </a:cubicBezTo>
                  <a:cubicBezTo>
                    <a:pt x="527804" y="558070"/>
                    <a:pt x="516279" y="552450"/>
                    <a:pt x="501801" y="545211"/>
                  </a:cubicBezTo>
                  <a:cubicBezTo>
                    <a:pt x="488180" y="538543"/>
                    <a:pt x="472750" y="530924"/>
                    <a:pt x="452176" y="521780"/>
                  </a:cubicBezTo>
                  <a:cubicBezTo>
                    <a:pt x="426173" y="510254"/>
                    <a:pt x="229862" y="428339"/>
                    <a:pt x="175951" y="425291"/>
                  </a:cubicBezTo>
                  <a:cubicBezTo>
                    <a:pt x="128421" y="422719"/>
                    <a:pt x="80606" y="440436"/>
                    <a:pt x="48220" y="472726"/>
                  </a:cubicBezTo>
                  <a:cubicBezTo>
                    <a:pt x="-16073" y="537019"/>
                    <a:pt x="-16073" y="641604"/>
                    <a:pt x="48220" y="705802"/>
                  </a:cubicBezTo>
                  <a:cubicBezTo>
                    <a:pt x="86320" y="743807"/>
                    <a:pt x="134898" y="754285"/>
                    <a:pt x="176808" y="754285"/>
                  </a:cubicBezTo>
                  <a:cubicBezTo>
                    <a:pt x="200049" y="754285"/>
                    <a:pt x="221290" y="751141"/>
                    <a:pt x="237673" y="747427"/>
                  </a:cubicBezTo>
                  <a:cubicBezTo>
                    <a:pt x="269391" y="740283"/>
                    <a:pt x="300252" y="728758"/>
                    <a:pt x="329303" y="713041"/>
                  </a:cubicBezTo>
                  <a:cubicBezTo>
                    <a:pt x="342162" y="705898"/>
                    <a:pt x="353116" y="696944"/>
                    <a:pt x="363594" y="688372"/>
                  </a:cubicBezTo>
                  <a:cubicBezTo>
                    <a:pt x="377404" y="677037"/>
                    <a:pt x="390454" y="666369"/>
                    <a:pt x="405885" y="661797"/>
                  </a:cubicBezTo>
                  <a:cubicBezTo>
                    <a:pt x="433031" y="653891"/>
                    <a:pt x="464844" y="659130"/>
                    <a:pt x="499992" y="677418"/>
                  </a:cubicBezTo>
                  <a:cubicBezTo>
                    <a:pt x="500277" y="677608"/>
                    <a:pt x="500658" y="677894"/>
                    <a:pt x="500944" y="677990"/>
                  </a:cubicBezTo>
                  <a:cubicBezTo>
                    <a:pt x="510754" y="683133"/>
                    <a:pt x="518565" y="687991"/>
                    <a:pt x="523804" y="691229"/>
                  </a:cubicBezTo>
                  <a:lnTo>
                    <a:pt x="525328" y="692182"/>
                  </a:lnTo>
                  <a:cubicBezTo>
                    <a:pt x="545711" y="704755"/>
                    <a:pt x="567047" y="715804"/>
                    <a:pt x="588955" y="725805"/>
                  </a:cubicBezTo>
                  <a:cubicBezTo>
                    <a:pt x="607148" y="764476"/>
                    <a:pt x="625436" y="803243"/>
                    <a:pt x="643628" y="841724"/>
                  </a:cubicBezTo>
                  <a:lnTo>
                    <a:pt x="775931" y="1123093"/>
                  </a:lnTo>
                  <a:cubicBezTo>
                    <a:pt x="779931" y="1131665"/>
                    <a:pt x="784027" y="1140238"/>
                    <a:pt x="788123" y="1148715"/>
                  </a:cubicBezTo>
                  <a:cubicBezTo>
                    <a:pt x="801744" y="1177290"/>
                    <a:pt x="815840" y="1206817"/>
                    <a:pt x="827461" y="1236535"/>
                  </a:cubicBezTo>
                  <a:lnTo>
                    <a:pt x="828223" y="1238345"/>
                  </a:lnTo>
                  <a:cubicBezTo>
                    <a:pt x="836509" y="1259205"/>
                    <a:pt x="854607" y="1305211"/>
                    <a:pt x="890231" y="1305211"/>
                  </a:cubicBezTo>
                  <a:cubicBezTo>
                    <a:pt x="894612" y="1305211"/>
                    <a:pt x="899184" y="1304544"/>
                    <a:pt x="903947" y="1303020"/>
                  </a:cubicBezTo>
                  <a:cubicBezTo>
                    <a:pt x="932141" y="1294352"/>
                    <a:pt x="942618" y="1261586"/>
                    <a:pt x="932045" y="1215295"/>
                  </a:cubicBezTo>
                  <a:cubicBezTo>
                    <a:pt x="917091" y="1149191"/>
                    <a:pt x="895755" y="1083374"/>
                    <a:pt x="875086" y="1019556"/>
                  </a:cubicBezTo>
                  <a:cubicBezTo>
                    <a:pt x="867752" y="996791"/>
                    <a:pt x="860322" y="974122"/>
                    <a:pt x="853369" y="951548"/>
                  </a:cubicBezTo>
                  <a:cubicBezTo>
                    <a:pt x="847368" y="932402"/>
                    <a:pt x="841367" y="913066"/>
                    <a:pt x="835176" y="894016"/>
                  </a:cubicBezTo>
                  <a:cubicBezTo>
                    <a:pt x="825365" y="863251"/>
                    <a:pt x="815936" y="834199"/>
                    <a:pt x="806506" y="806387"/>
                  </a:cubicBezTo>
                  <a:cubicBezTo>
                    <a:pt x="834319" y="815721"/>
                    <a:pt x="863465" y="825246"/>
                    <a:pt x="894517" y="835152"/>
                  </a:cubicBezTo>
                  <a:cubicBezTo>
                    <a:pt x="913472" y="841153"/>
                    <a:pt x="932712" y="847249"/>
                    <a:pt x="951857" y="853249"/>
                  </a:cubicBezTo>
                  <a:cubicBezTo>
                    <a:pt x="974432" y="860298"/>
                    <a:pt x="997006" y="867632"/>
                    <a:pt x="1019770" y="874966"/>
                  </a:cubicBezTo>
                  <a:cubicBezTo>
                    <a:pt x="1083493" y="895731"/>
                    <a:pt x="1149311" y="916972"/>
                    <a:pt x="1215224" y="931926"/>
                  </a:cubicBezTo>
                  <a:cubicBezTo>
                    <a:pt x="1227130" y="934783"/>
                    <a:pt x="1238084" y="936022"/>
                    <a:pt x="1247990" y="936022"/>
                  </a:cubicBezTo>
                  <a:cubicBezTo>
                    <a:pt x="1262372" y="936022"/>
                    <a:pt x="1274469" y="933259"/>
                    <a:pt x="1283804" y="927830"/>
                  </a:cubicBezTo>
                  <a:cubicBezTo>
                    <a:pt x="1293138" y="922496"/>
                    <a:pt x="1299806" y="914495"/>
                    <a:pt x="1303044" y="904018"/>
                  </a:cubicBezTo>
                  <a:cubicBezTo>
                    <a:pt x="1316855" y="859060"/>
                    <a:pt x="1261801" y="837438"/>
                    <a:pt x="1238369" y="828199"/>
                  </a:cubicBezTo>
                  <a:close/>
                  <a:moveTo>
                    <a:pt x="461225" y="174212"/>
                  </a:moveTo>
                  <a:cubicBezTo>
                    <a:pt x="459129" y="136398"/>
                    <a:pt x="473131" y="98584"/>
                    <a:pt x="498372" y="73152"/>
                  </a:cubicBezTo>
                  <a:cubicBezTo>
                    <a:pt x="523613" y="47815"/>
                    <a:pt x="556951" y="35052"/>
                    <a:pt x="590193" y="35052"/>
                  </a:cubicBezTo>
                  <a:cubicBezTo>
                    <a:pt x="623531" y="35052"/>
                    <a:pt x="656677" y="47625"/>
                    <a:pt x="681728" y="73152"/>
                  </a:cubicBezTo>
                  <a:cubicBezTo>
                    <a:pt x="729163" y="120682"/>
                    <a:pt x="722400" y="191929"/>
                    <a:pt x="714113" y="230029"/>
                  </a:cubicBezTo>
                  <a:cubicBezTo>
                    <a:pt x="707732" y="258604"/>
                    <a:pt x="697349" y="286322"/>
                    <a:pt x="683253" y="312515"/>
                  </a:cubicBezTo>
                  <a:cubicBezTo>
                    <a:pt x="677823" y="322421"/>
                    <a:pt x="670298" y="331660"/>
                    <a:pt x="662297" y="341376"/>
                  </a:cubicBezTo>
                  <a:cubicBezTo>
                    <a:pt x="649248" y="357283"/>
                    <a:pt x="635723" y="373761"/>
                    <a:pt x="629245" y="396145"/>
                  </a:cubicBezTo>
                  <a:cubicBezTo>
                    <a:pt x="620292" y="427006"/>
                    <a:pt x="623435" y="460819"/>
                    <a:pt x="638485" y="497205"/>
                  </a:cubicBezTo>
                  <a:lnTo>
                    <a:pt x="590193" y="512731"/>
                  </a:lnTo>
                  <a:cubicBezTo>
                    <a:pt x="586288" y="504254"/>
                    <a:pt x="582192" y="495872"/>
                    <a:pt x="577620" y="486537"/>
                  </a:cubicBezTo>
                  <a:cubicBezTo>
                    <a:pt x="571143" y="473202"/>
                    <a:pt x="563619" y="458152"/>
                    <a:pt x="554760" y="438340"/>
                  </a:cubicBezTo>
                  <a:cubicBezTo>
                    <a:pt x="528567" y="379285"/>
                    <a:pt x="463511" y="213741"/>
                    <a:pt x="461225" y="174212"/>
                  </a:cubicBezTo>
                  <a:close/>
                  <a:moveTo>
                    <a:pt x="395883" y="628459"/>
                  </a:moveTo>
                  <a:cubicBezTo>
                    <a:pt x="373499" y="635032"/>
                    <a:pt x="357021" y="648652"/>
                    <a:pt x="341114" y="661702"/>
                  </a:cubicBezTo>
                  <a:cubicBezTo>
                    <a:pt x="331304" y="669703"/>
                    <a:pt x="322159" y="677227"/>
                    <a:pt x="312254" y="682657"/>
                  </a:cubicBezTo>
                  <a:cubicBezTo>
                    <a:pt x="286060" y="696754"/>
                    <a:pt x="258342" y="707136"/>
                    <a:pt x="229862" y="713518"/>
                  </a:cubicBezTo>
                  <a:cubicBezTo>
                    <a:pt x="191667" y="721900"/>
                    <a:pt x="120420" y="728663"/>
                    <a:pt x="72986" y="681228"/>
                  </a:cubicBezTo>
                  <a:cubicBezTo>
                    <a:pt x="22313" y="630650"/>
                    <a:pt x="22313" y="548259"/>
                    <a:pt x="72986" y="497681"/>
                  </a:cubicBezTo>
                  <a:cubicBezTo>
                    <a:pt x="96798" y="474059"/>
                    <a:pt x="131374" y="460248"/>
                    <a:pt x="166617" y="460248"/>
                  </a:cubicBezTo>
                  <a:cubicBezTo>
                    <a:pt x="169093" y="460248"/>
                    <a:pt x="171474" y="460343"/>
                    <a:pt x="173950" y="460439"/>
                  </a:cubicBezTo>
                  <a:cubicBezTo>
                    <a:pt x="213575" y="462629"/>
                    <a:pt x="378929" y="527780"/>
                    <a:pt x="437888" y="553879"/>
                  </a:cubicBezTo>
                  <a:cubicBezTo>
                    <a:pt x="457701" y="562737"/>
                    <a:pt x="472845" y="570166"/>
                    <a:pt x="486085" y="576739"/>
                  </a:cubicBezTo>
                  <a:cubicBezTo>
                    <a:pt x="495515" y="581406"/>
                    <a:pt x="504182" y="585597"/>
                    <a:pt x="512850" y="589598"/>
                  </a:cubicBezTo>
                  <a:lnTo>
                    <a:pt x="497324" y="637794"/>
                  </a:lnTo>
                  <a:cubicBezTo>
                    <a:pt x="460939" y="622649"/>
                    <a:pt x="426839" y="619506"/>
                    <a:pt x="395883" y="628459"/>
                  </a:cubicBezTo>
                  <a:close/>
                  <a:moveTo>
                    <a:pt x="541997" y="661416"/>
                  </a:moveTo>
                  <a:cubicBezTo>
                    <a:pt x="538949" y="659511"/>
                    <a:pt x="534758" y="656939"/>
                    <a:pt x="529804" y="653987"/>
                  </a:cubicBezTo>
                  <a:lnTo>
                    <a:pt x="546188" y="602742"/>
                  </a:lnTo>
                  <a:cubicBezTo>
                    <a:pt x="548854" y="603694"/>
                    <a:pt x="551617" y="604552"/>
                    <a:pt x="554474" y="605504"/>
                  </a:cubicBezTo>
                  <a:cubicBezTo>
                    <a:pt x="563713" y="608362"/>
                    <a:pt x="573144" y="610743"/>
                    <a:pt x="582763" y="612839"/>
                  </a:cubicBezTo>
                  <a:cubicBezTo>
                    <a:pt x="586193" y="636175"/>
                    <a:pt x="587145" y="660368"/>
                    <a:pt x="585811" y="685419"/>
                  </a:cubicBezTo>
                  <a:cubicBezTo>
                    <a:pt x="571238" y="678275"/>
                    <a:pt x="557142" y="670560"/>
                    <a:pt x="543520" y="662273"/>
                  </a:cubicBezTo>
                  <a:lnTo>
                    <a:pt x="541997" y="661416"/>
                  </a:lnTo>
                  <a:close/>
                  <a:moveTo>
                    <a:pt x="802124" y="904970"/>
                  </a:moveTo>
                  <a:cubicBezTo>
                    <a:pt x="808220" y="923925"/>
                    <a:pt x="814126" y="943070"/>
                    <a:pt x="820127" y="962120"/>
                  </a:cubicBezTo>
                  <a:cubicBezTo>
                    <a:pt x="827175" y="984885"/>
                    <a:pt x="834604" y="1007650"/>
                    <a:pt x="842034" y="1030510"/>
                  </a:cubicBezTo>
                  <a:cubicBezTo>
                    <a:pt x="862418" y="1093660"/>
                    <a:pt x="883468" y="1158812"/>
                    <a:pt x="898136" y="1223200"/>
                  </a:cubicBezTo>
                  <a:cubicBezTo>
                    <a:pt x="898136" y="1223391"/>
                    <a:pt x="898136" y="1223391"/>
                    <a:pt x="898136" y="1223391"/>
                  </a:cubicBezTo>
                  <a:cubicBezTo>
                    <a:pt x="902804" y="1243584"/>
                    <a:pt x="902518" y="1267111"/>
                    <a:pt x="894041" y="1269683"/>
                  </a:cubicBezTo>
                  <a:cubicBezTo>
                    <a:pt x="880134" y="1273969"/>
                    <a:pt x="866227" y="1238822"/>
                    <a:pt x="861084" y="1225582"/>
                  </a:cubicBezTo>
                  <a:lnTo>
                    <a:pt x="860322" y="1223963"/>
                  </a:lnTo>
                  <a:cubicBezTo>
                    <a:pt x="848226" y="1193006"/>
                    <a:pt x="833843" y="1162907"/>
                    <a:pt x="819936" y="1133761"/>
                  </a:cubicBezTo>
                  <a:cubicBezTo>
                    <a:pt x="815840" y="1125283"/>
                    <a:pt x="811745" y="1116901"/>
                    <a:pt x="807744" y="1108329"/>
                  </a:cubicBezTo>
                  <a:lnTo>
                    <a:pt x="675442" y="826960"/>
                  </a:lnTo>
                  <a:cubicBezTo>
                    <a:pt x="662774" y="800195"/>
                    <a:pt x="650105" y="773240"/>
                    <a:pt x="637437" y="746379"/>
                  </a:cubicBezTo>
                  <a:cubicBezTo>
                    <a:pt x="631436" y="733520"/>
                    <a:pt x="625340" y="720662"/>
                    <a:pt x="619244" y="707803"/>
                  </a:cubicBezTo>
                  <a:cubicBezTo>
                    <a:pt x="619435" y="705612"/>
                    <a:pt x="619626" y="703421"/>
                    <a:pt x="619816" y="701231"/>
                  </a:cubicBezTo>
                  <a:cubicBezTo>
                    <a:pt x="622292" y="672846"/>
                    <a:pt x="621911" y="645319"/>
                    <a:pt x="618863" y="618744"/>
                  </a:cubicBezTo>
                  <a:cubicBezTo>
                    <a:pt x="617530" y="606552"/>
                    <a:pt x="615529" y="594455"/>
                    <a:pt x="613053" y="582740"/>
                  </a:cubicBezTo>
                  <a:cubicBezTo>
                    <a:pt x="610958" y="572929"/>
                    <a:pt x="608576" y="563404"/>
                    <a:pt x="605719" y="553974"/>
                  </a:cubicBezTo>
                  <a:cubicBezTo>
                    <a:pt x="604767" y="551116"/>
                    <a:pt x="604004" y="548449"/>
                    <a:pt x="603052" y="545782"/>
                  </a:cubicBezTo>
                  <a:lnTo>
                    <a:pt x="654391" y="529304"/>
                  </a:lnTo>
                  <a:cubicBezTo>
                    <a:pt x="657154" y="534067"/>
                    <a:pt x="659630" y="538163"/>
                    <a:pt x="661631" y="541306"/>
                  </a:cubicBezTo>
                  <a:lnTo>
                    <a:pt x="662583" y="542830"/>
                  </a:lnTo>
                  <a:cubicBezTo>
                    <a:pt x="670965" y="556736"/>
                    <a:pt x="678775" y="571119"/>
                    <a:pt x="686015" y="585883"/>
                  </a:cubicBezTo>
                  <a:cubicBezTo>
                    <a:pt x="691539" y="597027"/>
                    <a:pt x="696683" y="608362"/>
                    <a:pt x="701636" y="619887"/>
                  </a:cubicBezTo>
                  <a:cubicBezTo>
                    <a:pt x="718495" y="658749"/>
                    <a:pt x="732592" y="699230"/>
                    <a:pt x="746498" y="738949"/>
                  </a:cubicBezTo>
                  <a:lnTo>
                    <a:pt x="750499" y="750284"/>
                  </a:lnTo>
                  <a:lnTo>
                    <a:pt x="754119" y="760571"/>
                  </a:lnTo>
                  <a:cubicBezTo>
                    <a:pt x="757738" y="770954"/>
                    <a:pt x="761452" y="781526"/>
                    <a:pt x="765072" y="792290"/>
                  </a:cubicBezTo>
                  <a:cubicBezTo>
                    <a:pt x="777074" y="827627"/>
                    <a:pt x="789266" y="864775"/>
                    <a:pt x="802124" y="904970"/>
                  </a:cubicBezTo>
                  <a:close/>
                  <a:moveTo>
                    <a:pt x="1269516" y="894016"/>
                  </a:moveTo>
                  <a:cubicBezTo>
                    <a:pt x="1266849" y="902589"/>
                    <a:pt x="1243322" y="902780"/>
                    <a:pt x="1223034" y="898112"/>
                  </a:cubicBezTo>
                  <a:cubicBezTo>
                    <a:pt x="1158645" y="883539"/>
                    <a:pt x="1093589" y="862489"/>
                    <a:pt x="1030629" y="842010"/>
                  </a:cubicBezTo>
                  <a:cubicBezTo>
                    <a:pt x="1007769" y="834581"/>
                    <a:pt x="985004" y="827151"/>
                    <a:pt x="962240" y="820102"/>
                  </a:cubicBezTo>
                  <a:cubicBezTo>
                    <a:pt x="943285" y="814197"/>
                    <a:pt x="924140" y="808196"/>
                    <a:pt x="905090" y="802005"/>
                  </a:cubicBezTo>
                  <a:cubicBezTo>
                    <a:pt x="864704" y="789146"/>
                    <a:pt x="827556" y="776859"/>
                    <a:pt x="792313" y="764762"/>
                  </a:cubicBezTo>
                  <a:cubicBezTo>
                    <a:pt x="790504" y="759428"/>
                    <a:pt x="788599" y="754094"/>
                    <a:pt x="786789" y="748760"/>
                  </a:cubicBezTo>
                  <a:lnTo>
                    <a:pt x="779169" y="727139"/>
                  </a:lnTo>
                  <a:cubicBezTo>
                    <a:pt x="768787" y="697325"/>
                    <a:pt x="758310" y="667131"/>
                    <a:pt x="746593" y="637413"/>
                  </a:cubicBezTo>
                  <a:cubicBezTo>
                    <a:pt x="773549" y="650081"/>
                    <a:pt x="800410" y="662749"/>
                    <a:pt x="827270" y="675418"/>
                  </a:cubicBezTo>
                  <a:lnTo>
                    <a:pt x="1108258" y="807815"/>
                  </a:lnTo>
                  <a:cubicBezTo>
                    <a:pt x="1116830" y="811911"/>
                    <a:pt x="1125212" y="815912"/>
                    <a:pt x="1133690" y="820007"/>
                  </a:cubicBezTo>
                  <a:cubicBezTo>
                    <a:pt x="1162741" y="833914"/>
                    <a:pt x="1192840" y="848297"/>
                    <a:pt x="1223701" y="860393"/>
                  </a:cubicBezTo>
                  <a:lnTo>
                    <a:pt x="1225415" y="861060"/>
                  </a:lnTo>
                  <a:cubicBezTo>
                    <a:pt x="1237988" y="865918"/>
                    <a:pt x="1269897" y="878586"/>
                    <a:pt x="1269897" y="891731"/>
                  </a:cubicBezTo>
                  <a:cubicBezTo>
                    <a:pt x="1269897" y="892492"/>
                    <a:pt x="1269707" y="893255"/>
                    <a:pt x="1269516" y="894016"/>
                  </a:cubicBezTo>
                  <a:close/>
                </a:path>
              </a:pathLst>
            </a:custGeom>
            <a:solidFill>
              <a:srgbClr val="FFFFFF">
                <a:alpha val="1573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54" name="Google Shape;254;p1"/>
            <p:cNvSpPr/>
            <p:nvPr/>
          </p:nvSpPr>
          <p:spPr>
            <a:xfrm>
              <a:off x="8308181" y="4767928"/>
              <a:ext cx="169187" cy="168783"/>
            </a:xfrm>
            <a:custGeom>
              <a:rect b="b" l="l" r="r" t="t"/>
              <a:pathLst>
                <a:path extrusionOk="0" h="168783" w="169187">
                  <a:moveTo>
                    <a:pt x="84582" y="0"/>
                  </a:moveTo>
                  <a:cubicBezTo>
                    <a:pt x="62008" y="0"/>
                    <a:pt x="40767" y="8763"/>
                    <a:pt x="24765" y="24670"/>
                  </a:cubicBezTo>
                  <a:cubicBezTo>
                    <a:pt x="8763" y="40672"/>
                    <a:pt x="0" y="61817"/>
                    <a:pt x="0" y="84296"/>
                  </a:cubicBezTo>
                  <a:cubicBezTo>
                    <a:pt x="0" y="106871"/>
                    <a:pt x="8763" y="128111"/>
                    <a:pt x="24765" y="144113"/>
                  </a:cubicBezTo>
                  <a:cubicBezTo>
                    <a:pt x="40767" y="160115"/>
                    <a:pt x="61913" y="168783"/>
                    <a:pt x="84582" y="168783"/>
                  </a:cubicBezTo>
                  <a:cubicBezTo>
                    <a:pt x="107156" y="168783"/>
                    <a:pt x="128397" y="160020"/>
                    <a:pt x="144399" y="144113"/>
                  </a:cubicBezTo>
                  <a:cubicBezTo>
                    <a:pt x="177451" y="111157"/>
                    <a:pt x="177451" y="57531"/>
                    <a:pt x="144399" y="24670"/>
                  </a:cubicBezTo>
                  <a:cubicBezTo>
                    <a:pt x="128301" y="8668"/>
                    <a:pt x="107061" y="0"/>
                    <a:pt x="84582" y="0"/>
                  </a:cubicBezTo>
                  <a:close/>
                  <a:moveTo>
                    <a:pt x="119539" y="119253"/>
                  </a:moveTo>
                  <a:cubicBezTo>
                    <a:pt x="110204" y="128588"/>
                    <a:pt x="97727" y="133731"/>
                    <a:pt x="84487" y="133731"/>
                  </a:cubicBezTo>
                  <a:cubicBezTo>
                    <a:pt x="71247" y="133731"/>
                    <a:pt x="58769" y="128588"/>
                    <a:pt x="49435" y="119253"/>
                  </a:cubicBezTo>
                  <a:cubicBezTo>
                    <a:pt x="40100" y="109918"/>
                    <a:pt x="34957" y="97441"/>
                    <a:pt x="34957" y="84296"/>
                  </a:cubicBezTo>
                  <a:cubicBezTo>
                    <a:pt x="34957" y="71152"/>
                    <a:pt x="40100" y="58674"/>
                    <a:pt x="49435" y="49339"/>
                  </a:cubicBezTo>
                  <a:cubicBezTo>
                    <a:pt x="58769" y="40005"/>
                    <a:pt x="71247" y="34862"/>
                    <a:pt x="84487" y="34862"/>
                  </a:cubicBezTo>
                  <a:cubicBezTo>
                    <a:pt x="97727" y="34862"/>
                    <a:pt x="110204" y="40005"/>
                    <a:pt x="119539" y="49339"/>
                  </a:cubicBezTo>
                  <a:cubicBezTo>
                    <a:pt x="138970" y="68580"/>
                    <a:pt x="138970" y="99917"/>
                    <a:pt x="119539" y="119253"/>
                  </a:cubicBezTo>
                  <a:close/>
                </a:path>
              </a:pathLst>
            </a:custGeom>
            <a:solidFill>
              <a:srgbClr val="FFFFFF">
                <a:alpha val="1573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55" name="Google Shape;255;p1"/>
            <p:cNvSpPr/>
            <p:nvPr/>
          </p:nvSpPr>
          <p:spPr>
            <a:xfrm>
              <a:off x="8724613" y="4352353"/>
              <a:ext cx="168592" cy="169259"/>
            </a:xfrm>
            <a:custGeom>
              <a:rect b="b" l="l" r="r" t="t"/>
              <a:pathLst>
                <a:path extrusionOk="0" h="169259" w="168592">
                  <a:moveTo>
                    <a:pt x="143923" y="144399"/>
                  </a:moveTo>
                  <a:cubicBezTo>
                    <a:pt x="159925" y="128492"/>
                    <a:pt x="168593" y="107252"/>
                    <a:pt x="168593" y="84582"/>
                  </a:cubicBezTo>
                  <a:cubicBezTo>
                    <a:pt x="168593" y="62008"/>
                    <a:pt x="159830" y="40767"/>
                    <a:pt x="143923" y="24765"/>
                  </a:cubicBezTo>
                  <a:cubicBezTo>
                    <a:pt x="128016" y="8763"/>
                    <a:pt x="106775" y="0"/>
                    <a:pt x="84297" y="0"/>
                  </a:cubicBezTo>
                  <a:cubicBezTo>
                    <a:pt x="61818" y="0"/>
                    <a:pt x="40577" y="8763"/>
                    <a:pt x="24670" y="24765"/>
                  </a:cubicBezTo>
                  <a:cubicBezTo>
                    <a:pt x="8668" y="40767"/>
                    <a:pt x="0" y="62008"/>
                    <a:pt x="0" y="84582"/>
                  </a:cubicBezTo>
                  <a:cubicBezTo>
                    <a:pt x="0" y="107252"/>
                    <a:pt x="8763" y="128492"/>
                    <a:pt x="24670" y="144494"/>
                  </a:cubicBezTo>
                  <a:cubicBezTo>
                    <a:pt x="40672" y="160496"/>
                    <a:pt x="61722" y="169259"/>
                    <a:pt x="84297" y="169259"/>
                  </a:cubicBezTo>
                  <a:cubicBezTo>
                    <a:pt x="106871" y="169259"/>
                    <a:pt x="128111" y="160496"/>
                    <a:pt x="143923" y="144399"/>
                  </a:cubicBezTo>
                  <a:close/>
                  <a:moveTo>
                    <a:pt x="34862" y="84582"/>
                  </a:moveTo>
                  <a:cubicBezTo>
                    <a:pt x="34862" y="71342"/>
                    <a:pt x="40005" y="58864"/>
                    <a:pt x="49340" y="49530"/>
                  </a:cubicBezTo>
                  <a:cubicBezTo>
                    <a:pt x="58674" y="40196"/>
                    <a:pt x="71152" y="35052"/>
                    <a:pt x="84297" y="35052"/>
                  </a:cubicBezTo>
                  <a:cubicBezTo>
                    <a:pt x="97536" y="35052"/>
                    <a:pt x="109919" y="40196"/>
                    <a:pt x="119253" y="49530"/>
                  </a:cubicBezTo>
                  <a:cubicBezTo>
                    <a:pt x="128588" y="58864"/>
                    <a:pt x="133731" y="71342"/>
                    <a:pt x="133731" y="84582"/>
                  </a:cubicBezTo>
                  <a:cubicBezTo>
                    <a:pt x="133731" y="97822"/>
                    <a:pt x="128588" y="110299"/>
                    <a:pt x="119253" y="119634"/>
                  </a:cubicBezTo>
                  <a:cubicBezTo>
                    <a:pt x="109919" y="128969"/>
                    <a:pt x="97441" y="134112"/>
                    <a:pt x="84297" y="134112"/>
                  </a:cubicBezTo>
                  <a:cubicBezTo>
                    <a:pt x="71152" y="134112"/>
                    <a:pt x="58674" y="128969"/>
                    <a:pt x="49340" y="119634"/>
                  </a:cubicBezTo>
                  <a:cubicBezTo>
                    <a:pt x="40005" y="110299"/>
                    <a:pt x="34862" y="97727"/>
                    <a:pt x="34862" y="84582"/>
                  </a:cubicBezTo>
                  <a:close/>
                </a:path>
              </a:pathLst>
            </a:custGeom>
            <a:solidFill>
              <a:srgbClr val="FFFFFF">
                <a:alpha val="1573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56" name="Google Shape;256;p1"/>
            <p:cNvSpPr/>
            <p:nvPr/>
          </p:nvSpPr>
          <p:spPr>
            <a:xfrm>
              <a:off x="8836134" y="4873572"/>
              <a:ext cx="89094" cy="89047"/>
            </a:xfrm>
            <a:custGeom>
              <a:rect b="b" l="l" r="r" t="t"/>
              <a:pathLst>
                <a:path extrusionOk="0" h="89047" w="89094">
                  <a:moveTo>
                    <a:pt x="15353" y="10847"/>
                  </a:moveTo>
                  <a:cubicBezTo>
                    <a:pt x="-3220" y="26944"/>
                    <a:pt x="-5221" y="55233"/>
                    <a:pt x="10877" y="73712"/>
                  </a:cubicBezTo>
                  <a:cubicBezTo>
                    <a:pt x="11448" y="74379"/>
                    <a:pt x="12210" y="74950"/>
                    <a:pt x="12877" y="75521"/>
                  </a:cubicBezTo>
                  <a:cubicBezTo>
                    <a:pt x="12972" y="75617"/>
                    <a:pt x="13067" y="75807"/>
                    <a:pt x="13162" y="75903"/>
                  </a:cubicBezTo>
                  <a:cubicBezTo>
                    <a:pt x="13448" y="76188"/>
                    <a:pt x="13734" y="76284"/>
                    <a:pt x="13925" y="76569"/>
                  </a:cubicBezTo>
                  <a:cubicBezTo>
                    <a:pt x="22402" y="84761"/>
                    <a:pt x="33451" y="89047"/>
                    <a:pt x="44499" y="89047"/>
                  </a:cubicBezTo>
                  <a:cubicBezTo>
                    <a:pt x="54977" y="89047"/>
                    <a:pt x="65264" y="85428"/>
                    <a:pt x="73741" y="78093"/>
                  </a:cubicBezTo>
                  <a:cubicBezTo>
                    <a:pt x="92315" y="61996"/>
                    <a:pt x="94316" y="33707"/>
                    <a:pt x="78218" y="15228"/>
                  </a:cubicBezTo>
                  <a:cubicBezTo>
                    <a:pt x="62121" y="-3250"/>
                    <a:pt x="33927" y="-5155"/>
                    <a:pt x="15353" y="10847"/>
                  </a:cubicBezTo>
                  <a:close/>
                </a:path>
              </a:pathLst>
            </a:custGeom>
            <a:solidFill>
              <a:srgbClr val="FFFFFF">
                <a:alpha val="1573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grpSp>
        <p:nvGrpSpPr>
          <p:cNvPr id="257" name="Google Shape;257;p1"/>
          <p:cNvGrpSpPr/>
          <p:nvPr/>
        </p:nvGrpSpPr>
        <p:grpSpPr>
          <a:xfrm rot="-2700000">
            <a:off x="3924473" y="5736307"/>
            <a:ext cx="778632" cy="775202"/>
            <a:chOff x="4648390" y="2921698"/>
            <a:chExt cx="1037844" cy="1033271"/>
          </a:xfrm>
        </p:grpSpPr>
        <p:sp>
          <p:nvSpPr>
            <p:cNvPr id="258" name="Google Shape;258;p1"/>
            <p:cNvSpPr/>
            <p:nvPr/>
          </p:nvSpPr>
          <p:spPr>
            <a:xfrm>
              <a:off x="4648390" y="2921698"/>
              <a:ext cx="1037844" cy="1033271"/>
            </a:xfrm>
            <a:custGeom>
              <a:rect b="b" l="l" r="r" t="t"/>
              <a:pathLst>
                <a:path extrusionOk="0" h="1033271" w="1037844">
                  <a:moveTo>
                    <a:pt x="992981" y="353187"/>
                  </a:moveTo>
                  <a:lnTo>
                    <a:pt x="838962" y="353187"/>
                  </a:lnTo>
                  <a:cubicBezTo>
                    <a:pt x="805910" y="153067"/>
                    <a:pt x="631698" y="0"/>
                    <a:pt x="422338" y="0"/>
                  </a:cubicBezTo>
                  <a:cubicBezTo>
                    <a:pt x="189452" y="0"/>
                    <a:pt x="0" y="189452"/>
                    <a:pt x="0" y="422338"/>
                  </a:cubicBezTo>
                  <a:cubicBezTo>
                    <a:pt x="0" y="555212"/>
                    <a:pt x="61627" y="673894"/>
                    <a:pt x="157734" y="751237"/>
                  </a:cubicBezTo>
                  <a:lnTo>
                    <a:pt x="157734" y="919639"/>
                  </a:lnTo>
                  <a:cubicBezTo>
                    <a:pt x="157734" y="982313"/>
                    <a:pt x="208788" y="1033272"/>
                    <a:pt x="271463" y="1033272"/>
                  </a:cubicBezTo>
                  <a:lnTo>
                    <a:pt x="575596" y="1033272"/>
                  </a:lnTo>
                  <a:cubicBezTo>
                    <a:pt x="638270" y="1033272"/>
                    <a:pt x="689324" y="982313"/>
                    <a:pt x="689229" y="919639"/>
                  </a:cubicBezTo>
                  <a:lnTo>
                    <a:pt x="689229" y="890302"/>
                  </a:lnTo>
                  <a:cubicBezTo>
                    <a:pt x="836771" y="802386"/>
                    <a:pt x="935165" y="650081"/>
                    <a:pt x="954595" y="478917"/>
                  </a:cubicBezTo>
                  <a:lnTo>
                    <a:pt x="992981" y="478917"/>
                  </a:lnTo>
                  <a:cubicBezTo>
                    <a:pt x="1017746" y="478917"/>
                    <a:pt x="1037844" y="459010"/>
                    <a:pt x="1037844" y="434435"/>
                  </a:cubicBezTo>
                  <a:lnTo>
                    <a:pt x="1037844" y="397859"/>
                  </a:lnTo>
                  <a:cubicBezTo>
                    <a:pt x="1037844" y="373189"/>
                    <a:pt x="1017746" y="353187"/>
                    <a:pt x="992981" y="353187"/>
                  </a:cubicBezTo>
                  <a:close/>
                  <a:moveTo>
                    <a:pt x="29623" y="422434"/>
                  </a:moveTo>
                  <a:cubicBezTo>
                    <a:pt x="29623" y="205930"/>
                    <a:pt x="205835" y="29813"/>
                    <a:pt x="422338" y="29813"/>
                  </a:cubicBezTo>
                  <a:cubicBezTo>
                    <a:pt x="615220" y="29813"/>
                    <a:pt x="776097" y="169640"/>
                    <a:pt x="808863" y="353187"/>
                  </a:cubicBezTo>
                  <a:cubicBezTo>
                    <a:pt x="810673" y="362902"/>
                    <a:pt x="812006" y="372713"/>
                    <a:pt x="813054" y="382619"/>
                  </a:cubicBezTo>
                  <a:cubicBezTo>
                    <a:pt x="814387" y="395668"/>
                    <a:pt x="815054" y="409003"/>
                    <a:pt x="815054" y="422434"/>
                  </a:cubicBezTo>
                  <a:cubicBezTo>
                    <a:pt x="815054" y="431482"/>
                    <a:pt x="814768" y="440531"/>
                    <a:pt x="814102" y="449389"/>
                  </a:cubicBezTo>
                  <a:cubicBezTo>
                    <a:pt x="813435" y="459391"/>
                    <a:pt x="812387" y="469201"/>
                    <a:pt x="810959" y="478917"/>
                  </a:cubicBezTo>
                  <a:cubicBezTo>
                    <a:pt x="797814" y="569690"/>
                    <a:pt x="753523" y="650557"/>
                    <a:pt x="689229" y="710279"/>
                  </a:cubicBezTo>
                  <a:cubicBezTo>
                    <a:pt x="679799" y="719042"/>
                    <a:pt x="669893" y="727329"/>
                    <a:pt x="659606" y="735139"/>
                  </a:cubicBezTo>
                  <a:cubicBezTo>
                    <a:pt x="593598" y="785336"/>
                    <a:pt x="511397" y="815150"/>
                    <a:pt x="422338" y="815150"/>
                  </a:cubicBezTo>
                  <a:cubicBezTo>
                    <a:pt x="334423" y="815150"/>
                    <a:pt x="252984" y="786098"/>
                    <a:pt x="187452" y="736949"/>
                  </a:cubicBezTo>
                  <a:cubicBezTo>
                    <a:pt x="177165" y="729234"/>
                    <a:pt x="167259" y="721043"/>
                    <a:pt x="157734" y="712375"/>
                  </a:cubicBezTo>
                  <a:cubicBezTo>
                    <a:pt x="79058" y="640461"/>
                    <a:pt x="29623" y="537115"/>
                    <a:pt x="29623" y="422434"/>
                  </a:cubicBezTo>
                  <a:close/>
                  <a:moveTo>
                    <a:pt x="689229" y="749427"/>
                  </a:moveTo>
                  <a:cubicBezTo>
                    <a:pt x="770192" y="683228"/>
                    <a:pt x="826294" y="587597"/>
                    <a:pt x="840867" y="478917"/>
                  </a:cubicBezTo>
                  <a:lnTo>
                    <a:pt x="871347" y="478917"/>
                  </a:lnTo>
                  <a:cubicBezTo>
                    <a:pt x="855631" y="605885"/>
                    <a:pt x="789051" y="719995"/>
                    <a:pt x="689229" y="793242"/>
                  </a:cubicBezTo>
                  <a:lnTo>
                    <a:pt x="689229" y="749427"/>
                  </a:lnTo>
                  <a:close/>
                  <a:moveTo>
                    <a:pt x="659606" y="919543"/>
                  </a:moveTo>
                  <a:cubicBezTo>
                    <a:pt x="659606" y="965930"/>
                    <a:pt x="621887" y="1003554"/>
                    <a:pt x="575501" y="1003554"/>
                  </a:cubicBezTo>
                  <a:lnTo>
                    <a:pt x="271463" y="1003554"/>
                  </a:lnTo>
                  <a:cubicBezTo>
                    <a:pt x="225076" y="1003554"/>
                    <a:pt x="187452" y="965930"/>
                    <a:pt x="187452" y="919543"/>
                  </a:cubicBezTo>
                  <a:lnTo>
                    <a:pt x="187452" y="773144"/>
                  </a:lnTo>
                  <a:cubicBezTo>
                    <a:pt x="254698" y="818293"/>
                    <a:pt x="335471" y="844677"/>
                    <a:pt x="422338" y="844677"/>
                  </a:cubicBezTo>
                  <a:cubicBezTo>
                    <a:pt x="510254" y="844677"/>
                    <a:pt x="591884" y="817721"/>
                    <a:pt x="659606" y="771525"/>
                  </a:cubicBezTo>
                  <a:lnTo>
                    <a:pt x="659606" y="813149"/>
                  </a:lnTo>
                  <a:lnTo>
                    <a:pt x="659606" y="847344"/>
                  </a:lnTo>
                  <a:lnTo>
                    <a:pt x="659606" y="873061"/>
                  </a:lnTo>
                  <a:lnTo>
                    <a:pt x="659606" y="906780"/>
                  </a:lnTo>
                  <a:lnTo>
                    <a:pt x="659606" y="919543"/>
                  </a:lnTo>
                  <a:close/>
                  <a:moveTo>
                    <a:pt x="689229" y="855440"/>
                  </a:moveTo>
                  <a:lnTo>
                    <a:pt x="689229" y="829247"/>
                  </a:lnTo>
                  <a:cubicBezTo>
                    <a:pt x="806196" y="751522"/>
                    <a:pt x="884301" y="622744"/>
                    <a:pt x="901065" y="478917"/>
                  </a:cubicBezTo>
                  <a:lnTo>
                    <a:pt x="924782" y="478917"/>
                  </a:lnTo>
                  <a:cubicBezTo>
                    <a:pt x="906209" y="633508"/>
                    <a:pt x="819531" y="771525"/>
                    <a:pt x="689229" y="855440"/>
                  </a:cubicBezTo>
                  <a:close/>
                  <a:moveTo>
                    <a:pt x="1008126" y="434340"/>
                  </a:moveTo>
                  <a:cubicBezTo>
                    <a:pt x="1008126" y="442627"/>
                    <a:pt x="1001363" y="449389"/>
                    <a:pt x="992981" y="449389"/>
                  </a:cubicBezTo>
                  <a:lnTo>
                    <a:pt x="957167" y="449389"/>
                  </a:lnTo>
                  <a:lnTo>
                    <a:pt x="927544" y="449389"/>
                  </a:lnTo>
                  <a:lnTo>
                    <a:pt x="903637" y="449389"/>
                  </a:lnTo>
                  <a:lnTo>
                    <a:pt x="874014" y="449389"/>
                  </a:lnTo>
                  <a:lnTo>
                    <a:pt x="843820" y="449389"/>
                  </a:lnTo>
                  <a:cubicBezTo>
                    <a:pt x="844391" y="440436"/>
                    <a:pt x="844677" y="431387"/>
                    <a:pt x="844677" y="422338"/>
                  </a:cubicBezTo>
                  <a:cubicBezTo>
                    <a:pt x="844677" y="409003"/>
                    <a:pt x="844010" y="395764"/>
                    <a:pt x="842772" y="382619"/>
                  </a:cubicBezTo>
                  <a:lnTo>
                    <a:pt x="992981" y="382619"/>
                  </a:lnTo>
                  <a:lnTo>
                    <a:pt x="992981" y="382714"/>
                  </a:lnTo>
                  <a:cubicBezTo>
                    <a:pt x="1001459" y="382714"/>
                    <a:pt x="1008126" y="389572"/>
                    <a:pt x="1008126" y="397764"/>
                  </a:cubicBezTo>
                  <a:lnTo>
                    <a:pt x="1008126" y="434340"/>
                  </a:lnTo>
                  <a:close/>
                </a:path>
              </a:pathLst>
            </a:custGeom>
            <a:solidFill>
              <a:srgbClr val="FFFFFF">
                <a:alpha val="1573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59" name="Google Shape;259;p1"/>
            <p:cNvSpPr/>
            <p:nvPr/>
          </p:nvSpPr>
          <p:spPr>
            <a:xfrm>
              <a:off x="4890706" y="3164013"/>
              <a:ext cx="361187" cy="361188"/>
            </a:xfrm>
            <a:custGeom>
              <a:rect b="b" l="l" r="r" t="t"/>
              <a:pathLst>
                <a:path extrusionOk="0" h="361188" w="361187">
                  <a:moveTo>
                    <a:pt x="180594" y="361188"/>
                  </a:moveTo>
                  <a:cubicBezTo>
                    <a:pt x="280130" y="361188"/>
                    <a:pt x="361093" y="280226"/>
                    <a:pt x="361188" y="180594"/>
                  </a:cubicBezTo>
                  <a:cubicBezTo>
                    <a:pt x="361188" y="80963"/>
                    <a:pt x="280130" y="0"/>
                    <a:pt x="180594" y="0"/>
                  </a:cubicBezTo>
                  <a:cubicBezTo>
                    <a:pt x="80963" y="0"/>
                    <a:pt x="0" y="81058"/>
                    <a:pt x="0" y="180594"/>
                  </a:cubicBezTo>
                  <a:cubicBezTo>
                    <a:pt x="0" y="280226"/>
                    <a:pt x="81058" y="361188"/>
                    <a:pt x="180594" y="361188"/>
                  </a:cubicBezTo>
                  <a:close/>
                  <a:moveTo>
                    <a:pt x="180594" y="29718"/>
                  </a:moveTo>
                  <a:cubicBezTo>
                    <a:pt x="263747" y="29718"/>
                    <a:pt x="331565" y="97441"/>
                    <a:pt x="331565" y="180689"/>
                  </a:cubicBezTo>
                  <a:cubicBezTo>
                    <a:pt x="331565" y="263938"/>
                    <a:pt x="263842" y="331661"/>
                    <a:pt x="180594" y="331661"/>
                  </a:cubicBezTo>
                  <a:cubicBezTo>
                    <a:pt x="97345" y="331661"/>
                    <a:pt x="29623" y="263938"/>
                    <a:pt x="29623" y="180689"/>
                  </a:cubicBezTo>
                  <a:cubicBezTo>
                    <a:pt x="29623" y="97441"/>
                    <a:pt x="97345" y="29718"/>
                    <a:pt x="180594" y="29718"/>
                  </a:cubicBezTo>
                  <a:close/>
                </a:path>
              </a:pathLst>
            </a:custGeom>
            <a:solidFill>
              <a:srgbClr val="FFFFFF">
                <a:alpha val="1573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60" name="Google Shape;260;p1"/>
            <p:cNvSpPr/>
            <p:nvPr/>
          </p:nvSpPr>
          <p:spPr>
            <a:xfrm>
              <a:off x="4997004" y="3262312"/>
              <a:ext cx="154305" cy="155448"/>
            </a:xfrm>
            <a:custGeom>
              <a:rect b="b" l="l" r="r" t="t"/>
              <a:pathLst>
                <a:path extrusionOk="0" h="155448" w="154305">
                  <a:moveTo>
                    <a:pt x="77153" y="155448"/>
                  </a:moveTo>
                  <a:cubicBezTo>
                    <a:pt x="119634" y="155448"/>
                    <a:pt x="154305" y="120587"/>
                    <a:pt x="154305" y="77724"/>
                  </a:cubicBezTo>
                  <a:cubicBezTo>
                    <a:pt x="154305" y="34862"/>
                    <a:pt x="119634" y="0"/>
                    <a:pt x="77153" y="0"/>
                  </a:cubicBezTo>
                  <a:cubicBezTo>
                    <a:pt x="34671" y="0"/>
                    <a:pt x="0" y="34862"/>
                    <a:pt x="0" y="77724"/>
                  </a:cubicBezTo>
                  <a:cubicBezTo>
                    <a:pt x="0" y="120587"/>
                    <a:pt x="34576" y="155448"/>
                    <a:pt x="77153" y="155448"/>
                  </a:cubicBezTo>
                  <a:close/>
                  <a:moveTo>
                    <a:pt x="77153" y="29623"/>
                  </a:moveTo>
                  <a:cubicBezTo>
                    <a:pt x="103442" y="29623"/>
                    <a:pt x="124778" y="51149"/>
                    <a:pt x="124778" y="77629"/>
                  </a:cubicBezTo>
                  <a:cubicBezTo>
                    <a:pt x="124778" y="104108"/>
                    <a:pt x="103442" y="125635"/>
                    <a:pt x="77153" y="125635"/>
                  </a:cubicBezTo>
                  <a:cubicBezTo>
                    <a:pt x="50864" y="125635"/>
                    <a:pt x="29528" y="104108"/>
                    <a:pt x="29528" y="77629"/>
                  </a:cubicBezTo>
                  <a:cubicBezTo>
                    <a:pt x="29528" y="51149"/>
                    <a:pt x="50864" y="29623"/>
                    <a:pt x="77153" y="29623"/>
                  </a:cubicBezTo>
                  <a:close/>
                </a:path>
              </a:pathLst>
            </a:custGeom>
            <a:solidFill>
              <a:srgbClr val="FFFFFF">
                <a:alpha val="1573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61" name="Google Shape;261;p1"/>
            <p:cNvSpPr/>
            <p:nvPr/>
          </p:nvSpPr>
          <p:spPr>
            <a:xfrm>
              <a:off x="4872417" y="3782377"/>
              <a:ext cx="109728" cy="108584"/>
            </a:xfrm>
            <a:custGeom>
              <a:rect b="b" l="l" r="r" t="t"/>
              <a:pathLst>
                <a:path extrusionOk="0" h="108584" w="109728">
                  <a:moveTo>
                    <a:pt x="54864" y="0"/>
                  </a:moveTo>
                  <a:cubicBezTo>
                    <a:pt x="24575" y="0"/>
                    <a:pt x="0" y="24384"/>
                    <a:pt x="0" y="54292"/>
                  </a:cubicBezTo>
                  <a:cubicBezTo>
                    <a:pt x="0" y="84201"/>
                    <a:pt x="24575" y="108585"/>
                    <a:pt x="54864" y="108585"/>
                  </a:cubicBezTo>
                  <a:cubicBezTo>
                    <a:pt x="85154" y="108585"/>
                    <a:pt x="109728" y="84106"/>
                    <a:pt x="109728" y="54292"/>
                  </a:cubicBezTo>
                  <a:cubicBezTo>
                    <a:pt x="109728" y="24384"/>
                    <a:pt x="85154" y="0"/>
                    <a:pt x="54864" y="0"/>
                  </a:cubicBezTo>
                  <a:close/>
                  <a:moveTo>
                    <a:pt x="54864" y="79057"/>
                  </a:moveTo>
                  <a:cubicBezTo>
                    <a:pt x="41053" y="79057"/>
                    <a:pt x="29718" y="68008"/>
                    <a:pt x="29718" y="54197"/>
                  </a:cubicBezTo>
                  <a:cubicBezTo>
                    <a:pt x="29718" y="40576"/>
                    <a:pt x="40958" y="29337"/>
                    <a:pt x="54864" y="29337"/>
                  </a:cubicBezTo>
                  <a:cubicBezTo>
                    <a:pt x="68675" y="29337"/>
                    <a:pt x="80010" y="40481"/>
                    <a:pt x="80010" y="54197"/>
                  </a:cubicBezTo>
                  <a:cubicBezTo>
                    <a:pt x="80010" y="67913"/>
                    <a:pt x="68771" y="79057"/>
                    <a:pt x="54864" y="79057"/>
                  </a:cubicBezTo>
                  <a:close/>
                </a:path>
              </a:pathLst>
            </a:custGeom>
            <a:solidFill>
              <a:srgbClr val="FFFFFF">
                <a:alpha val="1573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62" name="Google Shape;262;p1"/>
            <p:cNvSpPr/>
            <p:nvPr/>
          </p:nvSpPr>
          <p:spPr>
            <a:xfrm>
              <a:off x="5173027" y="3777804"/>
              <a:ext cx="108585" cy="109728"/>
            </a:xfrm>
            <a:custGeom>
              <a:rect b="b" l="l" r="r" t="t"/>
              <a:pathLst>
                <a:path extrusionOk="0" h="109728" w="108585">
                  <a:moveTo>
                    <a:pt x="54292" y="0"/>
                  </a:moveTo>
                  <a:cubicBezTo>
                    <a:pt x="24384" y="0"/>
                    <a:pt x="0" y="24575"/>
                    <a:pt x="0" y="54864"/>
                  </a:cubicBezTo>
                  <a:cubicBezTo>
                    <a:pt x="0" y="85154"/>
                    <a:pt x="24384" y="109728"/>
                    <a:pt x="54292" y="109728"/>
                  </a:cubicBezTo>
                  <a:cubicBezTo>
                    <a:pt x="84201" y="109728"/>
                    <a:pt x="108680" y="85154"/>
                    <a:pt x="108585" y="54864"/>
                  </a:cubicBezTo>
                  <a:cubicBezTo>
                    <a:pt x="108585" y="24575"/>
                    <a:pt x="84201" y="0"/>
                    <a:pt x="54292" y="0"/>
                  </a:cubicBezTo>
                  <a:close/>
                  <a:moveTo>
                    <a:pt x="54292" y="79820"/>
                  </a:moveTo>
                  <a:cubicBezTo>
                    <a:pt x="40672" y="79820"/>
                    <a:pt x="29432" y="68580"/>
                    <a:pt x="29432" y="54673"/>
                  </a:cubicBezTo>
                  <a:cubicBezTo>
                    <a:pt x="29432" y="40862"/>
                    <a:pt x="40481" y="29528"/>
                    <a:pt x="54292" y="29528"/>
                  </a:cubicBezTo>
                  <a:cubicBezTo>
                    <a:pt x="68104" y="29528"/>
                    <a:pt x="79248" y="40862"/>
                    <a:pt x="79153" y="54673"/>
                  </a:cubicBezTo>
                  <a:cubicBezTo>
                    <a:pt x="79153" y="68580"/>
                    <a:pt x="68008" y="79820"/>
                    <a:pt x="54292" y="79820"/>
                  </a:cubicBezTo>
                  <a:close/>
                </a:path>
              </a:pathLst>
            </a:custGeom>
            <a:solidFill>
              <a:srgbClr val="FFFFFF">
                <a:alpha val="1573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grpSp>
        <p:nvGrpSpPr>
          <p:cNvPr id="263" name="Google Shape;263;p1"/>
          <p:cNvGrpSpPr/>
          <p:nvPr/>
        </p:nvGrpSpPr>
        <p:grpSpPr>
          <a:xfrm rot="816607">
            <a:off x="166063" y="5320562"/>
            <a:ext cx="715862" cy="804296"/>
            <a:chOff x="6479476" y="1449514"/>
            <a:chExt cx="954404" cy="1072133"/>
          </a:xfrm>
        </p:grpSpPr>
        <p:sp>
          <p:nvSpPr>
            <p:cNvPr id="264" name="Google Shape;264;p1"/>
            <p:cNvSpPr/>
            <p:nvPr/>
          </p:nvSpPr>
          <p:spPr>
            <a:xfrm>
              <a:off x="6479476" y="1449514"/>
              <a:ext cx="954404" cy="1072133"/>
            </a:xfrm>
            <a:custGeom>
              <a:rect b="b" l="l" r="r" t="t"/>
              <a:pathLst>
                <a:path extrusionOk="0" h="1072133" w="954404">
                  <a:moveTo>
                    <a:pt x="917924" y="669798"/>
                  </a:moveTo>
                  <a:lnTo>
                    <a:pt x="869823" y="669798"/>
                  </a:lnTo>
                  <a:lnTo>
                    <a:pt x="869823" y="217837"/>
                  </a:lnTo>
                  <a:cubicBezTo>
                    <a:pt x="869823" y="156305"/>
                    <a:pt x="819722" y="106299"/>
                    <a:pt x="758190" y="106299"/>
                  </a:cubicBezTo>
                  <a:lnTo>
                    <a:pt x="613981" y="106299"/>
                  </a:lnTo>
                  <a:cubicBezTo>
                    <a:pt x="595313" y="97155"/>
                    <a:pt x="575691" y="89821"/>
                    <a:pt x="555498" y="84487"/>
                  </a:cubicBezTo>
                  <a:lnTo>
                    <a:pt x="555498" y="45625"/>
                  </a:lnTo>
                  <a:cubicBezTo>
                    <a:pt x="555498" y="20479"/>
                    <a:pt x="535210" y="0"/>
                    <a:pt x="510254" y="0"/>
                  </a:cubicBezTo>
                  <a:lnTo>
                    <a:pt x="444151" y="0"/>
                  </a:lnTo>
                  <a:cubicBezTo>
                    <a:pt x="419195" y="0"/>
                    <a:pt x="398907" y="20479"/>
                    <a:pt x="398907" y="45625"/>
                  </a:cubicBezTo>
                  <a:lnTo>
                    <a:pt x="398907" y="84392"/>
                  </a:lnTo>
                  <a:cubicBezTo>
                    <a:pt x="378523" y="89630"/>
                    <a:pt x="358712" y="96965"/>
                    <a:pt x="339852" y="106299"/>
                  </a:cubicBezTo>
                  <a:lnTo>
                    <a:pt x="196215" y="106299"/>
                  </a:lnTo>
                  <a:cubicBezTo>
                    <a:pt x="134588" y="106299"/>
                    <a:pt x="84582" y="156401"/>
                    <a:pt x="84582" y="217837"/>
                  </a:cubicBezTo>
                  <a:lnTo>
                    <a:pt x="84582" y="669798"/>
                  </a:lnTo>
                  <a:lnTo>
                    <a:pt x="36576" y="669798"/>
                  </a:lnTo>
                  <a:cubicBezTo>
                    <a:pt x="16383" y="669798"/>
                    <a:pt x="0" y="686276"/>
                    <a:pt x="0" y="706469"/>
                  </a:cubicBezTo>
                  <a:lnTo>
                    <a:pt x="0" y="973360"/>
                  </a:lnTo>
                  <a:cubicBezTo>
                    <a:pt x="0" y="1027843"/>
                    <a:pt x="44291" y="1072134"/>
                    <a:pt x="98679" y="1072134"/>
                  </a:cubicBezTo>
                  <a:lnTo>
                    <a:pt x="246126" y="1072134"/>
                  </a:lnTo>
                  <a:lnTo>
                    <a:pt x="708279" y="1072134"/>
                  </a:lnTo>
                  <a:lnTo>
                    <a:pt x="855916" y="1072134"/>
                  </a:lnTo>
                  <a:cubicBezTo>
                    <a:pt x="910304" y="1072134"/>
                    <a:pt x="954500" y="1027843"/>
                    <a:pt x="954405" y="973360"/>
                  </a:cubicBezTo>
                  <a:lnTo>
                    <a:pt x="954405" y="706469"/>
                  </a:lnTo>
                  <a:cubicBezTo>
                    <a:pt x="954405" y="686276"/>
                    <a:pt x="938022" y="669798"/>
                    <a:pt x="917924" y="669798"/>
                  </a:cubicBezTo>
                  <a:close/>
                  <a:moveTo>
                    <a:pt x="758190" y="136112"/>
                  </a:moveTo>
                  <a:cubicBezTo>
                    <a:pt x="803434" y="136112"/>
                    <a:pt x="840200" y="172784"/>
                    <a:pt x="840200" y="217932"/>
                  </a:cubicBezTo>
                  <a:lnTo>
                    <a:pt x="840200" y="669798"/>
                  </a:lnTo>
                  <a:lnTo>
                    <a:pt x="840200" y="699611"/>
                  </a:lnTo>
                  <a:lnTo>
                    <a:pt x="840200" y="841629"/>
                  </a:lnTo>
                  <a:lnTo>
                    <a:pt x="824484" y="699611"/>
                  </a:lnTo>
                  <a:lnTo>
                    <a:pt x="821150" y="669798"/>
                  </a:lnTo>
                  <a:lnTo>
                    <a:pt x="798862" y="468725"/>
                  </a:lnTo>
                  <a:cubicBezTo>
                    <a:pt x="797052" y="452533"/>
                    <a:pt x="795814" y="435769"/>
                    <a:pt x="794575" y="419481"/>
                  </a:cubicBezTo>
                  <a:cubicBezTo>
                    <a:pt x="792194" y="387382"/>
                    <a:pt x="789718" y="354140"/>
                    <a:pt x="783050" y="322326"/>
                  </a:cubicBezTo>
                  <a:cubicBezTo>
                    <a:pt x="777430" y="295751"/>
                    <a:pt x="768287" y="269843"/>
                    <a:pt x="755999" y="245554"/>
                  </a:cubicBezTo>
                  <a:cubicBezTo>
                    <a:pt x="733806" y="201740"/>
                    <a:pt x="701516" y="164497"/>
                    <a:pt x="662940" y="136112"/>
                  </a:cubicBezTo>
                  <a:lnTo>
                    <a:pt x="758190" y="136112"/>
                  </a:lnTo>
                  <a:close/>
                  <a:moveTo>
                    <a:pt x="135446" y="918782"/>
                  </a:moveTo>
                  <a:lnTo>
                    <a:pt x="159734" y="699611"/>
                  </a:lnTo>
                  <a:lnTo>
                    <a:pt x="163068" y="669798"/>
                  </a:lnTo>
                  <a:lnTo>
                    <a:pt x="181927" y="499586"/>
                  </a:lnTo>
                  <a:cubicBezTo>
                    <a:pt x="183261" y="487680"/>
                    <a:pt x="184785" y="475679"/>
                    <a:pt x="186309" y="463868"/>
                  </a:cubicBezTo>
                  <a:cubicBezTo>
                    <a:pt x="189833" y="436436"/>
                    <a:pt x="193453" y="408051"/>
                    <a:pt x="194596" y="379571"/>
                  </a:cubicBezTo>
                  <a:cubicBezTo>
                    <a:pt x="195643" y="350615"/>
                    <a:pt x="200025" y="324803"/>
                    <a:pt x="207740" y="300704"/>
                  </a:cubicBezTo>
                  <a:cubicBezTo>
                    <a:pt x="223647" y="251079"/>
                    <a:pt x="252984" y="206788"/>
                    <a:pt x="292513" y="172593"/>
                  </a:cubicBezTo>
                  <a:cubicBezTo>
                    <a:pt x="309086" y="158305"/>
                    <a:pt x="327184" y="146114"/>
                    <a:pt x="346329" y="136112"/>
                  </a:cubicBezTo>
                  <a:cubicBezTo>
                    <a:pt x="363093" y="127349"/>
                    <a:pt x="380714" y="120301"/>
                    <a:pt x="398907" y="115062"/>
                  </a:cubicBezTo>
                  <a:cubicBezTo>
                    <a:pt x="408622" y="112300"/>
                    <a:pt x="418433" y="110014"/>
                    <a:pt x="428434" y="108299"/>
                  </a:cubicBezTo>
                  <a:cubicBezTo>
                    <a:pt x="432911" y="107442"/>
                    <a:pt x="437388" y="106775"/>
                    <a:pt x="441865" y="106299"/>
                  </a:cubicBezTo>
                  <a:cubicBezTo>
                    <a:pt x="453485" y="104775"/>
                    <a:pt x="465296" y="104013"/>
                    <a:pt x="477202" y="104013"/>
                  </a:cubicBezTo>
                  <a:cubicBezTo>
                    <a:pt x="489013" y="104013"/>
                    <a:pt x="500824" y="104775"/>
                    <a:pt x="512350" y="106299"/>
                  </a:cubicBezTo>
                  <a:cubicBezTo>
                    <a:pt x="516922" y="106870"/>
                    <a:pt x="521494" y="107537"/>
                    <a:pt x="525971" y="108394"/>
                  </a:cubicBezTo>
                  <a:cubicBezTo>
                    <a:pt x="535972" y="110204"/>
                    <a:pt x="545878" y="112490"/>
                    <a:pt x="555498" y="115348"/>
                  </a:cubicBezTo>
                  <a:cubicBezTo>
                    <a:pt x="573310" y="120587"/>
                    <a:pt x="590550" y="127540"/>
                    <a:pt x="606933" y="136112"/>
                  </a:cubicBezTo>
                  <a:cubicBezTo>
                    <a:pt x="658749" y="162973"/>
                    <a:pt x="702278" y="205645"/>
                    <a:pt x="729329" y="258985"/>
                  </a:cubicBezTo>
                  <a:cubicBezTo>
                    <a:pt x="740473" y="280892"/>
                    <a:pt x="748760" y="304324"/>
                    <a:pt x="753808" y="328422"/>
                  </a:cubicBezTo>
                  <a:cubicBezTo>
                    <a:pt x="760095" y="358331"/>
                    <a:pt x="762476" y="390620"/>
                    <a:pt x="764857" y="421767"/>
                  </a:cubicBezTo>
                  <a:cubicBezTo>
                    <a:pt x="766096" y="438245"/>
                    <a:pt x="767334" y="455390"/>
                    <a:pt x="769239" y="471964"/>
                  </a:cubicBezTo>
                  <a:lnTo>
                    <a:pt x="791147" y="669798"/>
                  </a:lnTo>
                  <a:lnTo>
                    <a:pt x="794480" y="699611"/>
                  </a:lnTo>
                  <a:lnTo>
                    <a:pt x="818769" y="918782"/>
                  </a:lnTo>
                  <a:cubicBezTo>
                    <a:pt x="822293" y="950214"/>
                    <a:pt x="812292" y="981742"/>
                    <a:pt x="791147" y="1005364"/>
                  </a:cubicBezTo>
                  <a:cubicBezTo>
                    <a:pt x="786765" y="1010317"/>
                    <a:pt x="781907" y="1014794"/>
                    <a:pt x="776764" y="1018794"/>
                  </a:cubicBezTo>
                  <a:cubicBezTo>
                    <a:pt x="770763" y="1020128"/>
                    <a:pt x="764572" y="1020890"/>
                    <a:pt x="758190" y="1020890"/>
                  </a:cubicBezTo>
                  <a:lnTo>
                    <a:pt x="196215" y="1020890"/>
                  </a:lnTo>
                  <a:cubicBezTo>
                    <a:pt x="189738" y="1020890"/>
                    <a:pt x="183356" y="1020128"/>
                    <a:pt x="177355" y="1018699"/>
                  </a:cubicBezTo>
                  <a:cubicBezTo>
                    <a:pt x="172212" y="1014698"/>
                    <a:pt x="167449" y="1010317"/>
                    <a:pt x="163068" y="1005364"/>
                  </a:cubicBezTo>
                  <a:cubicBezTo>
                    <a:pt x="142113" y="981837"/>
                    <a:pt x="132016" y="950214"/>
                    <a:pt x="135446" y="918782"/>
                  </a:cubicBezTo>
                  <a:close/>
                  <a:moveTo>
                    <a:pt x="428434" y="45625"/>
                  </a:moveTo>
                  <a:cubicBezTo>
                    <a:pt x="428434" y="36862"/>
                    <a:pt x="435483" y="29718"/>
                    <a:pt x="444151" y="29718"/>
                  </a:cubicBezTo>
                  <a:lnTo>
                    <a:pt x="510254" y="29718"/>
                  </a:lnTo>
                  <a:cubicBezTo>
                    <a:pt x="518922" y="29718"/>
                    <a:pt x="525971" y="36862"/>
                    <a:pt x="525971" y="45625"/>
                  </a:cubicBezTo>
                  <a:lnTo>
                    <a:pt x="525971" y="78200"/>
                  </a:lnTo>
                  <a:cubicBezTo>
                    <a:pt x="509968" y="75629"/>
                    <a:pt x="493776" y="74295"/>
                    <a:pt x="477393" y="74295"/>
                  </a:cubicBezTo>
                  <a:cubicBezTo>
                    <a:pt x="460915" y="74295"/>
                    <a:pt x="444532" y="75629"/>
                    <a:pt x="428434" y="78200"/>
                  </a:cubicBezTo>
                  <a:lnTo>
                    <a:pt x="428434" y="45625"/>
                  </a:lnTo>
                  <a:close/>
                  <a:moveTo>
                    <a:pt x="114205" y="217932"/>
                  </a:moveTo>
                  <a:cubicBezTo>
                    <a:pt x="114205" y="172784"/>
                    <a:pt x="150971" y="136112"/>
                    <a:pt x="196215" y="136112"/>
                  </a:cubicBezTo>
                  <a:lnTo>
                    <a:pt x="291084" y="136112"/>
                  </a:lnTo>
                  <a:cubicBezTo>
                    <a:pt x="284988" y="140494"/>
                    <a:pt x="279082" y="145161"/>
                    <a:pt x="273367" y="150114"/>
                  </a:cubicBezTo>
                  <a:cubicBezTo>
                    <a:pt x="229552" y="187928"/>
                    <a:pt x="197167" y="236887"/>
                    <a:pt x="179641" y="291656"/>
                  </a:cubicBezTo>
                  <a:cubicBezTo>
                    <a:pt x="171069" y="318325"/>
                    <a:pt x="166402" y="346710"/>
                    <a:pt x="165068" y="378428"/>
                  </a:cubicBezTo>
                  <a:cubicBezTo>
                    <a:pt x="164021" y="405670"/>
                    <a:pt x="160401" y="433388"/>
                    <a:pt x="156972" y="460153"/>
                  </a:cubicBezTo>
                  <a:cubicBezTo>
                    <a:pt x="155353" y="472249"/>
                    <a:pt x="153924" y="484346"/>
                    <a:pt x="152495" y="496348"/>
                  </a:cubicBezTo>
                  <a:lnTo>
                    <a:pt x="133255" y="669798"/>
                  </a:lnTo>
                  <a:lnTo>
                    <a:pt x="129921" y="699611"/>
                  </a:lnTo>
                  <a:lnTo>
                    <a:pt x="114205" y="841629"/>
                  </a:lnTo>
                  <a:lnTo>
                    <a:pt x="114205" y="699611"/>
                  </a:lnTo>
                  <a:lnTo>
                    <a:pt x="114205" y="669798"/>
                  </a:lnTo>
                  <a:lnTo>
                    <a:pt x="114205" y="217932"/>
                  </a:lnTo>
                  <a:close/>
                  <a:moveTo>
                    <a:pt x="98774" y="1042607"/>
                  </a:moveTo>
                  <a:cubicBezTo>
                    <a:pt x="60674" y="1042607"/>
                    <a:pt x="29718" y="1011555"/>
                    <a:pt x="29718" y="973455"/>
                  </a:cubicBezTo>
                  <a:lnTo>
                    <a:pt x="29718" y="706565"/>
                  </a:lnTo>
                  <a:cubicBezTo>
                    <a:pt x="29718" y="702659"/>
                    <a:pt x="32861" y="699611"/>
                    <a:pt x="36671" y="699611"/>
                  </a:cubicBezTo>
                  <a:lnTo>
                    <a:pt x="84582" y="699611"/>
                  </a:lnTo>
                  <a:lnTo>
                    <a:pt x="84582" y="938975"/>
                  </a:lnTo>
                  <a:cubicBezTo>
                    <a:pt x="84582" y="986028"/>
                    <a:pt x="113919" y="1026319"/>
                    <a:pt x="155257" y="1042607"/>
                  </a:cubicBezTo>
                  <a:lnTo>
                    <a:pt x="98774" y="1042607"/>
                  </a:lnTo>
                  <a:close/>
                  <a:moveTo>
                    <a:pt x="924973" y="973455"/>
                  </a:moveTo>
                  <a:cubicBezTo>
                    <a:pt x="924973" y="1011650"/>
                    <a:pt x="894016" y="1042607"/>
                    <a:pt x="856012" y="1042607"/>
                  </a:cubicBezTo>
                  <a:lnTo>
                    <a:pt x="799243" y="1042607"/>
                  </a:lnTo>
                  <a:cubicBezTo>
                    <a:pt x="840581" y="1026319"/>
                    <a:pt x="869823" y="986028"/>
                    <a:pt x="869823" y="938975"/>
                  </a:cubicBezTo>
                  <a:lnTo>
                    <a:pt x="869823" y="699611"/>
                  </a:lnTo>
                  <a:lnTo>
                    <a:pt x="918115" y="699611"/>
                  </a:lnTo>
                  <a:cubicBezTo>
                    <a:pt x="921925" y="699611"/>
                    <a:pt x="924973" y="702755"/>
                    <a:pt x="924973" y="706565"/>
                  </a:cubicBezTo>
                  <a:lnTo>
                    <a:pt x="924973" y="973455"/>
                  </a:lnTo>
                  <a:close/>
                </a:path>
              </a:pathLst>
            </a:custGeom>
            <a:solidFill>
              <a:srgbClr val="FFFFFF">
                <a:alpha val="1573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65" name="Google Shape;265;p1"/>
            <p:cNvSpPr/>
            <p:nvPr/>
          </p:nvSpPr>
          <p:spPr>
            <a:xfrm>
              <a:off x="6705789" y="2061018"/>
              <a:ext cx="502920" cy="310895"/>
            </a:xfrm>
            <a:custGeom>
              <a:rect b="b" l="l" r="r" t="t"/>
              <a:pathLst>
                <a:path extrusionOk="0" h="310895" w="502920">
                  <a:moveTo>
                    <a:pt x="67056" y="310896"/>
                  </a:moveTo>
                  <a:lnTo>
                    <a:pt x="435674" y="310896"/>
                  </a:lnTo>
                  <a:cubicBezTo>
                    <a:pt x="472726" y="310896"/>
                    <a:pt x="502730" y="282702"/>
                    <a:pt x="502920" y="247936"/>
                  </a:cubicBezTo>
                  <a:lnTo>
                    <a:pt x="502920" y="119158"/>
                  </a:lnTo>
                  <a:lnTo>
                    <a:pt x="502920" y="118777"/>
                  </a:lnTo>
                  <a:lnTo>
                    <a:pt x="502920" y="14859"/>
                  </a:lnTo>
                  <a:cubicBezTo>
                    <a:pt x="502920" y="6668"/>
                    <a:pt x="496348" y="0"/>
                    <a:pt x="488156" y="0"/>
                  </a:cubicBezTo>
                  <a:lnTo>
                    <a:pt x="14859" y="0"/>
                  </a:lnTo>
                  <a:cubicBezTo>
                    <a:pt x="6668" y="0"/>
                    <a:pt x="0" y="6668"/>
                    <a:pt x="0" y="14859"/>
                  </a:cubicBezTo>
                  <a:lnTo>
                    <a:pt x="0" y="118777"/>
                  </a:lnTo>
                  <a:lnTo>
                    <a:pt x="0" y="119253"/>
                  </a:lnTo>
                  <a:lnTo>
                    <a:pt x="0" y="247936"/>
                  </a:lnTo>
                  <a:cubicBezTo>
                    <a:pt x="0" y="282702"/>
                    <a:pt x="30099" y="310896"/>
                    <a:pt x="67056" y="310896"/>
                  </a:cubicBezTo>
                  <a:close/>
                  <a:moveTo>
                    <a:pt x="473202" y="248031"/>
                  </a:moveTo>
                  <a:cubicBezTo>
                    <a:pt x="473202" y="266414"/>
                    <a:pt x="456438" y="281464"/>
                    <a:pt x="435769" y="281464"/>
                  </a:cubicBezTo>
                  <a:lnTo>
                    <a:pt x="67056" y="281464"/>
                  </a:lnTo>
                  <a:cubicBezTo>
                    <a:pt x="46387" y="281464"/>
                    <a:pt x="29623" y="266414"/>
                    <a:pt x="29623" y="248031"/>
                  </a:cubicBezTo>
                  <a:lnTo>
                    <a:pt x="29623" y="138303"/>
                  </a:lnTo>
                  <a:lnTo>
                    <a:pt x="213646" y="184118"/>
                  </a:lnTo>
                  <a:cubicBezTo>
                    <a:pt x="226028" y="187071"/>
                    <a:pt x="238696" y="188595"/>
                    <a:pt x="251460" y="188595"/>
                  </a:cubicBezTo>
                  <a:cubicBezTo>
                    <a:pt x="264128" y="188595"/>
                    <a:pt x="276796" y="187071"/>
                    <a:pt x="289275" y="184023"/>
                  </a:cubicBezTo>
                  <a:lnTo>
                    <a:pt x="473202" y="138208"/>
                  </a:lnTo>
                  <a:lnTo>
                    <a:pt x="473202" y="248031"/>
                  </a:lnTo>
                  <a:close/>
                  <a:moveTo>
                    <a:pt x="29528" y="29813"/>
                  </a:moveTo>
                  <a:lnTo>
                    <a:pt x="473202" y="29813"/>
                  </a:lnTo>
                  <a:lnTo>
                    <a:pt x="473202" y="107252"/>
                  </a:lnTo>
                  <a:lnTo>
                    <a:pt x="282131" y="154781"/>
                  </a:lnTo>
                  <a:cubicBezTo>
                    <a:pt x="262033" y="159734"/>
                    <a:pt x="240887" y="159734"/>
                    <a:pt x="220885" y="154781"/>
                  </a:cubicBezTo>
                  <a:lnTo>
                    <a:pt x="29528" y="107252"/>
                  </a:lnTo>
                  <a:lnTo>
                    <a:pt x="29528" y="29813"/>
                  </a:lnTo>
                  <a:close/>
                </a:path>
              </a:pathLst>
            </a:custGeom>
            <a:solidFill>
              <a:srgbClr val="FFFFFF">
                <a:alpha val="1573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66" name="Google Shape;266;p1"/>
            <p:cNvSpPr/>
            <p:nvPr/>
          </p:nvSpPr>
          <p:spPr>
            <a:xfrm>
              <a:off x="6861214" y="1725048"/>
              <a:ext cx="190928" cy="190809"/>
            </a:xfrm>
            <a:custGeom>
              <a:rect b="b" l="l" r="r" t="t"/>
              <a:pathLst>
                <a:path extrusionOk="0" h="190809" w="190928">
                  <a:moveTo>
                    <a:pt x="81939" y="185190"/>
                  </a:moveTo>
                  <a:cubicBezTo>
                    <a:pt x="85749" y="189000"/>
                    <a:pt x="90511" y="190810"/>
                    <a:pt x="95464" y="190810"/>
                  </a:cubicBezTo>
                  <a:cubicBezTo>
                    <a:pt x="100417" y="190810"/>
                    <a:pt x="105180" y="189000"/>
                    <a:pt x="108990" y="185190"/>
                  </a:cubicBezTo>
                  <a:lnTo>
                    <a:pt x="185285" y="108799"/>
                  </a:lnTo>
                  <a:cubicBezTo>
                    <a:pt x="192810" y="101370"/>
                    <a:pt x="192810" y="89273"/>
                    <a:pt x="185285" y="81748"/>
                  </a:cubicBezTo>
                  <a:lnTo>
                    <a:pt x="108990" y="5358"/>
                  </a:lnTo>
                  <a:cubicBezTo>
                    <a:pt x="101751" y="-1786"/>
                    <a:pt x="89178" y="-1786"/>
                    <a:pt x="81939" y="5358"/>
                  </a:cubicBezTo>
                  <a:lnTo>
                    <a:pt x="5643" y="81748"/>
                  </a:lnTo>
                  <a:cubicBezTo>
                    <a:pt x="-1881" y="89178"/>
                    <a:pt x="-1881" y="101275"/>
                    <a:pt x="5643" y="108799"/>
                  </a:cubicBezTo>
                  <a:lnTo>
                    <a:pt x="81939" y="185190"/>
                  </a:lnTo>
                  <a:close/>
                  <a:moveTo>
                    <a:pt x="95464" y="33647"/>
                  </a:moveTo>
                  <a:lnTo>
                    <a:pt x="156996" y="95274"/>
                  </a:lnTo>
                  <a:lnTo>
                    <a:pt x="95464" y="156901"/>
                  </a:lnTo>
                  <a:lnTo>
                    <a:pt x="33933" y="95274"/>
                  </a:lnTo>
                  <a:lnTo>
                    <a:pt x="95464" y="33647"/>
                  </a:lnTo>
                  <a:close/>
                </a:path>
              </a:pathLst>
            </a:custGeom>
            <a:solidFill>
              <a:srgbClr val="FFFFFF">
                <a:alpha val="1573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grpSp>
        <p:nvGrpSpPr>
          <p:cNvPr id="267" name="Google Shape;267;p1"/>
          <p:cNvGrpSpPr/>
          <p:nvPr/>
        </p:nvGrpSpPr>
        <p:grpSpPr>
          <a:xfrm rot="-2700000">
            <a:off x="177236" y="1747282"/>
            <a:ext cx="778632" cy="775202"/>
            <a:chOff x="4648390" y="2921698"/>
            <a:chExt cx="1037844" cy="1033271"/>
          </a:xfrm>
        </p:grpSpPr>
        <p:sp>
          <p:nvSpPr>
            <p:cNvPr id="268" name="Google Shape;268;p1"/>
            <p:cNvSpPr/>
            <p:nvPr/>
          </p:nvSpPr>
          <p:spPr>
            <a:xfrm>
              <a:off x="4648390" y="2921698"/>
              <a:ext cx="1037844" cy="1033271"/>
            </a:xfrm>
            <a:custGeom>
              <a:rect b="b" l="l" r="r" t="t"/>
              <a:pathLst>
                <a:path extrusionOk="0" h="1033271" w="1037844">
                  <a:moveTo>
                    <a:pt x="992981" y="353187"/>
                  </a:moveTo>
                  <a:lnTo>
                    <a:pt x="838962" y="353187"/>
                  </a:lnTo>
                  <a:cubicBezTo>
                    <a:pt x="805910" y="153067"/>
                    <a:pt x="631698" y="0"/>
                    <a:pt x="422338" y="0"/>
                  </a:cubicBezTo>
                  <a:cubicBezTo>
                    <a:pt x="189452" y="0"/>
                    <a:pt x="0" y="189452"/>
                    <a:pt x="0" y="422338"/>
                  </a:cubicBezTo>
                  <a:cubicBezTo>
                    <a:pt x="0" y="555212"/>
                    <a:pt x="61627" y="673894"/>
                    <a:pt x="157734" y="751237"/>
                  </a:cubicBezTo>
                  <a:lnTo>
                    <a:pt x="157734" y="919639"/>
                  </a:lnTo>
                  <a:cubicBezTo>
                    <a:pt x="157734" y="982313"/>
                    <a:pt x="208788" y="1033272"/>
                    <a:pt x="271463" y="1033272"/>
                  </a:cubicBezTo>
                  <a:lnTo>
                    <a:pt x="575596" y="1033272"/>
                  </a:lnTo>
                  <a:cubicBezTo>
                    <a:pt x="638270" y="1033272"/>
                    <a:pt x="689324" y="982313"/>
                    <a:pt x="689229" y="919639"/>
                  </a:cubicBezTo>
                  <a:lnTo>
                    <a:pt x="689229" y="890302"/>
                  </a:lnTo>
                  <a:cubicBezTo>
                    <a:pt x="836771" y="802386"/>
                    <a:pt x="935165" y="650081"/>
                    <a:pt x="954595" y="478917"/>
                  </a:cubicBezTo>
                  <a:lnTo>
                    <a:pt x="992981" y="478917"/>
                  </a:lnTo>
                  <a:cubicBezTo>
                    <a:pt x="1017746" y="478917"/>
                    <a:pt x="1037844" y="459010"/>
                    <a:pt x="1037844" y="434435"/>
                  </a:cubicBezTo>
                  <a:lnTo>
                    <a:pt x="1037844" y="397859"/>
                  </a:lnTo>
                  <a:cubicBezTo>
                    <a:pt x="1037844" y="373189"/>
                    <a:pt x="1017746" y="353187"/>
                    <a:pt x="992981" y="353187"/>
                  </a:cubicBezTo>
                  <a:close/>
                  <a:moveTo>
                    <a:pt x="29623" y="422434"/>
                  </a:moveTo>
                  <a:cubicBezTo>
                    <a:pt x="29623" y="205930"/>
                    <a:pt x="205835" y="29813"/>
                    <a:pt x="422338" y="29813"/>
                  </a:cubicBezTo>
                  <a:cubicBezTo>
                    <a:pt x="615220" y="29813"/>
                    <a:pt x="776097" y="169640"/>
                    <a:pt x="808863" y="353187"/>
                  </a:cubicBezTo>
                  <a:cubicBezTo>
                    <a:pt x="810673" y="362902"/>
                    <a:pt x="812006" y="372713"/>
                    <a:pt x="813054" y="382619"/>
                  </a:cubicBezTo>
                  <a:cubicBezTo>
                    <a:pt x="814387" y="395668"/>
                    <a:pt x="815054" y="409003"/>
                    <a:pt x="815054" y="422434"/>
                  </a:cubicBezTo>
                  <a:cubicBezTo>
                    <a:pt x="815054" y="431482"/>
                    <a:pt x="814768" y="440531"/>
                    <a:pt x="814102" y="449389"/>
                  </a:cubicBezTo>
                  <a:cubicBezTo>
                    <a:pt x="813435" y="459391"/>
                    <a:pt x="812387" y="469201"/>
                    <a:pt x="810959" y="478917"/>
                  </a:cubicBezTo>
                  <a:cubicBezTo>
                    <a:pt x="797814" y="569690"/>
                    <a:pt x="753523" y="650557"/>
                    <a:pt x="689229" y="710279"/>
                  </a:cubicBezTo>
                  <a:cubicBezTo>
                    <a:pt x="679799" y="719042"/>
                    <a:pt x="669893" y="727329"/>
                    <a:pt x="659606" y="735139"/>
                  </a:cubicBezTo>
                  <a:cubicBezTo>
                    <a:pt x="593598" y="785336"/>
                    <a:pt x="511397" y="815150"/>
                    <a:pt x="422338" y="815150"/>
                  </a:cubicBezTo>
                  <a:cubicBezTo>
                    <a:pt x="334423" y="815150"/>
                    <a:pt x="252984" y="786098"/>
                    <a:pt x="187452" y="736949"/>
                  </a:cubicBezTo>
                  <a:cubicBezTo>
                    <a:pt x="177165" y="729234"/>
                    <a:pt x="167259" y="721043"/>
                    <a:pt x="157734" y="712375"/>
                  </a:cubicBezTo>
                  <a:cubicBezTo>
                    <a:pt x="79058" y="640461"/>
                    <a:pt x="29623" y="537115"/>
                    <a:pt x="29623" y="422434"/>
                  </a:cubicBezTo>
                  <a:close/>
                  <a:moveTo>
                    <a:pt x="689229" y="749427"/>
                  </a:moveTo>
                  <a:cubicBezTo>
                    <a:pt x="770192" y="683228"/>
                    <a:pt x="826294" y="587597"/>
                    <a:pt x="840867" y="478917"/>
                  </a:cubicBezTo>
                  <a:lnTo>
                    <a:pt x="871347" y="478917"/>
                  </a:lnTo>
                  <a:cubicBezTo>
                    <a:pt x="855631" y="605885"/>
                    <a:pt x="789051" y="719995"/>
                    <a:pt x="689229" y="793242"/>
                  </a:cubicBezTo>
                  <a:lnTo>
                    <a:pt x="689229" y="749427"/>
                  </a:lnTo>
                  <a:close/>
                  <a:moveTo>
                    <a:pt x="659606" y="919543"/>
                  </a:moveTo>
                  <a:cubicBezTo>
                    <a:pt x="659606" y="965930"/>
                    <a:pt x="621887" y="1003554"/>
                    <a:pt x="575501" y="1003554"/>
                  </a:cubicBezTo>
                  <a:lnTo>
                    <a:pt x="271463" y="1003554"/>
                  </a:lnTo>
                  <a:cubicBezTo>
                    <a:pt x="225076" y="1003554"/>
                    <a:pt x="187452" y="965930"/>
                    <a:pt x="187452" y="919543"/>
                  </a:cubicBezTo>
                  <a:lnTo>
                    <a:pt x="187452" y="773144"/>
                  </a:lnTo>
                  <a:cubicBezTo>
                    <a:pt x="254698" y="818293"/>
                    <a:pt x="335471" y="844677"/>
                    <a:pt x="422338" y="844677"/>
                  </a:cubicBezTo>
                  <a:cubicBezTo>
                    <a:pt x="510254" y="844677"/>
                    <a:pt x="591884" y="817721"/>
                    <a:pt x="659606" y="771525"/>
                  </a:cubicBezTo>
                  <a:lnTo>
                    <a:pt x="659606" y="813149"/>
                  </a:lnTo>
                  <a:lnTo>
                    <a:pt x="659606" y="847344"/>
                  </a:lnTo>
                  <a:lnTo>
                    <a:pt x="659606" y="873061"/>
                  </a:lnTo>
                  <a:lnTo>
                    <a:pt x="659606" y="906780"/>
                  </a:lnTo>
                  <a:lnTo>
                    <a:pt x="659606" y="919543"/>
                  </a:lnTo>
                  <a:close/>
                  <a:moveTo>
                    <a:pt x="689229" y="855440"/>
                  </a:moveTo>
                  <a:lnTo>
                    <a:pt x="689229" y="829247"/>
                  </a:lnTo>
                  <a:cubicBezTo>
                    <a:pt x="806196" y="751522"/>
                    <a:pt x="884301" y="622744"/>
                    <a:pt x="901065" y="478917"/>
                  </a:cubicBezTo>
                  <a:lnTo>
                    <a:pt x="924782" y="478917"/>
                  </a:lnTo>
                  <a:cubicBezTo>
                    <a:pt x="906209" y="633508"/>
                    <a:pt x="819531" y="771525"/>
                    <a:pt x="689229" y="855440"/>
                  </a:cubicBezTo>
                  <a:close/>
                  <a:moveTo>
                    <a:pt x="1008126" y="434340"/>
                  </a:moveTo>
                  <a:cubicBezTo>
                    <a:pt x="1008126" y="442627"/>
                    <a:pt x="1001363" y="449389"/>
                    <a:pt x="992981" y="449389"/>
                  </a:cubicBezTo>
                  <a:lnTo>
                    <a:pt x="957167" y="449389"/>
                  </a:lnTo>
                  <a:lnTo>
                    <a:pt x="927544" y="449389"/>
                  </a:lnTo>
                  <a:lnTo>
                    <a:pt x="903637" y="449389"/>
                  </a:lnTo>
                  <a:lnTo>
                    <a:pt x="874014" y="449389"/>
                  </a:lnTo>
                  <a:lnTo>
                    <a:pt x="843820" y="449389"/>
                  </a:lnTo>
                  <a:cubicBezTo>
                    <a:pt x="844391" y="440436"/>
                    <a:pt x="844677" y="431387"/>
                    <a:pt x="844677" y="422338"/>
                  </a:cubicBezTo>
                  <a:cubicBezTo>
                    <a:pt x="844677" y="409003"/>
                    <a:pt x="844010" y="395764"/>
                    <a:pt x="842772" y="382619"/>
                  </a:cubicBezTo>
                  <a:lnTo>
                    <a:pt x="992981" y="382619"/>
                  </a:lnTo>
                  <a:lnTo>
                    <a:pt x="992981" y="382714"/>
                  </a:lnTo>
                  <a:cubicBezTo>
                    <a:pt x="1001459" y="382714"/>
                    <a:pt x="1008126" y="389572"/>
                    <a:pt x="1008126" y="397764"/>
                  </a:cubicBezTo>
                  <a:lnTo>
                    <a:pt x="1008126" y="434340"/>
                  </a:lnTo>
                  <a:close/>
                </a:path>
              </a:pathLst>
            </a:custGeom>
            <a:solidFill>
              <a:srgbClr val="FFFFFF">
                <a:alpha val="1573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69" name="Google Shape;269;p1"/>
            <p:cNvSpPr/>
            <p:nvPr/>
          </p:nvSpPr>
          <p:spPr>
            <a:xfrm>
              <a:off x="4890706" y="3164013"/>
              <a:ext cx="361187" cy="361188"/>
            </a:xfrm>
            <a:custGeom>
              <a:rect b="b" l="l" r="r" t="t"/>
              <a:pathLst>
                <a:path extrusionOk="0" h="361188" w="361187">
                  <a:moveTo>
                    <a:pt x="180594" y="361188"/>
                  </a:moveTo>
                  <a:cubicBezTo>
                    <a:pt x="280130" y="361188"/>
                    <a:pt x="361093" y="280226"/>
                    <a:pt x="361188" y="180594"/>
                  </a:cubicBezTo>
                  <a:cubicBezTo>
                    <a:pt x="361188" y="80963"/>
                    <a:pt x="280130" y="0"/>
                    <a:pt x="180594" y="0"/>
                  </a:cubicBezTo>
                  <a:cubicBezTo>
                    <a:pt x="80963" y="0"/>
                    <a:pt x="0" y="81058"/>
                    <a:pt x="0" y="180594"/>
                  </a:cubicBezTo>
                  <a:cubicBezTo>
                    <a:pt x="0" y="280226"/>
                    <a:pt x="81058" y="361188"/>
                    <a:pt x="180594" y="361188"/>
                  </a:cubicBezTo>
                  <a:close/>
                  <a:moveTo>
                    <a:pt x="180594" y="29718"/>
                  </a:moveTo>
                  <a:cubicBezTo>
                    <a:pt x="263747" y="29718"/>
                    <a:pt x="331565" y="97441"/>
                    <a:pt x="331565" y="180689"/>
                  </a:cubicBezTo>
                  <a:cubicBezTo>
                    <a:pt x="331565" y="263938"/>
                    <a:pt x="263842" y="331661"/>
                    <a:pt x="180594" y="331661"/>
                  </a:cubicBezTo>
                  <a:cubicBezTo>
                    <a:pt x="97345" y="331661"/>
                    <a:pt x="29623" y="263938"/>
                    <a:pt x="29623" y="180689"/>
                  </a:cubicBezTo>
                  <a:cubicBezTo>
                    <a:pt x="29623" y="97441"/>
                    <a:pt x="97345" y="29718"/>
                    <a:pt x="180594" y="29718"/>
                  </a:cubicBezTo>
                  <a:close/>
                </a:path>
              </a:pathLst>
            </a:custGeom>
            <a:solidFill>
              <a:srgbClr val="FFFFFF">
                <a:alpha val="1573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70" name="Google Shape;270;p1"/>
            <p:cNvSpPr/>
            <p:nvPr/>
          </p:nvSpPr>
          <p:spPr>
            <a:xfrm>
              <a:off x="4997004" y="3262312"/>
              <a:ext cx="154305" cy="155448"/>
            </a:xfrm>
            <a:custGeom>
              <a:rect b="b" l="l" r="r" t="t"/>
              <a:pathLst>
                <a:path extrusionOk="0" h="155448" w="154305">
                  <a:moveTo>
                    <a:pt x="77153" y="155448"/>
                  </a:moveTo>
                  <a:cubicBezTo>
                    <a:pt x="119634" y="155448"/>
                    <a:pt x="154305" y="120587"/>
                    <a:pt x="154305" y="77724"/>
                  </a:cubicBezTo>
                  <a:cubicBezTo>
                    <a:pt x="154305" y="34862"/>
                    <a:pt x="119634" y="0"/>
                    <a:pt x="77153" y="0"/>
                  </a:cubicBezTo>
                  <a:cubicBezTo>
                    <a:pt x="34671" y="0"/>
                    <a:pt x="0" y="34862"/>
                    <a:pt x="0" y="77724"/>
                  </a:cubicBezTo>
                  <a:cubicBezTo>
                    <a:pt x="0" y="120587"/>
                    <a:pt x="34576" y="155448"/>
                    <a:pt x="77153" y="155448"/>
                  </a:cubicBezTo>
                  <a:close/>
                  <a:moveTo>
                    <a:pt x="77153" y="29623"/>
                  </a:moveTo>
                  <a:cubicBezTo>
                    <a:pt x="103442" y="29623"/>
                    <a:pt x="124778" y="51149"/>
                    <a:pt x="124778" y="77629"/>
                  </a:cubicBezTo>
                  <a:cubicBezTo>
                    <a:pt x="124778" y="104108"/>
                    <a:pt x="103442" y="125635"/>
                    <a:pt x="77153" y="125635"/>
                  </a:cubicBezTo>
                  <a:cubicBezTo>
                    <a:pt x="50864" y="125635"/>
                    <a:pt x="29528" y="104108"/>
                    <a:pt x="29528" y="77629"/>
                  </a:cubicBezTo>
                  <a:cubicBezTo>
                    <a:pt x="29528" y="51149"/>
                    <a:pt x="50864" y="29623"/>
                    <a:pt x="77153" y="29623"/>
                  </a:cubicBezTo>
                  <a:close/>
                </a:path>
              </a:pathLst>
            </a:custGeom>
            <a:solidFill>
              <a:srgbClr val="FFFFFF">
                <a:alpha val="1573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71" name="Google Shape;271;p1"/>
            <p:cNvSpPr/>
            <p:nvPr/>
          </p:nvSpPr>
          <p:spPr>
            <a:xfrm>
              <a:off x="4872417" y="3782377"/>
              <a:ext cx="109728" cy="108584"/>
            </a:xfrm>
            <a:custGeom>
              <a:rect b="b" l="l" r="r" t="t"/>
              <a:pathLst>
                <a:path extrusionOk="0" h="108584" w="109728">
                  <a:moveTo>
                    <a:pt x="54864" y="0"/>
                  </a:moveTo>
                  <a:cubicBezTo>
                    <a:pt x="24575" y="0"/>
                    <a:pt x="0" y="24384"/>
                    <a:pt x="0" y="54292"/>
                  </a:cubicBezTo>
                  <a:cubicBezTo>
                    <a:pt x="0" y="84201"/>
                    <a:pt x="24575" y="108585"/>
                    <a:pt x="54864" y="108585"/>
                  </a:cubicBezTo>
                  <a:cubicBezTo>
                    <a:pt x="85154" y="108585"/>
                    <a:pt x="109728" y="84106"/>
                    <a:pt x="109728" y="54292"/>
                  </a:cubicBezTo>
                  <a:cubicBezTo>
                    <a:pt x="109728" y="24384"/>
                    <a:pt x="85154" y="0"/>
                    <a:pt x="54864" y="0"/>
                  </a:cubicBezTo>
                  <a:close/>
                  <a:moveTo>
                    <a:pt x="54864" y="79057"/>
                  </a:moveTo>
                  <a:cubicBezTo>
                    <a:pt x="41053" y="79057"/>
                    <a:pt x="29718" y="68008"/>
                    <a:pt x="29718" y="54197"/>
                  </a:cubicBezTo>
                  <a:cubicBezTo>
                    <a:pt x="29718" y="40576"/>
                    <a:pt x="40958" y="29337"/>
                    <a:pt x="54864" y="29337"/>
                  </a:cubicBezTo>
                  <a:cubicBezTo>
                    <a:pt x="68675" y="29337"/>
                    <a:pt x="80010" y="40481"/>
                    <a:pt x="80010" y="54197"/>
                  </a:cubicBezTo>
                  <a:cubicBezTo>
                    <a:pt x="80010" y="67913"/>
                    <a:pt x="68771" y="79057"/>
                    <a:pt x="54864" y="79057"/>
                  </a:cubicBezTo>
                  <a:close/>
                </a:path>
              </a:pathLst>
            </a:custGeom>
            <a:solidFill>
              <a:srgbClr val="FFFFFF">
                <a:alpha val="1573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72" name="Google Shape;272;p1"/>
            <p:cNvSpPr/>
            <p:nvPr/>
          </p:nvSpPr>
          <p:spPr>
            <a:xfrm>
              <a:off x="5173027" y="3777804"/>
              <a:ext cx="108585" cy="109728"/>
            </a:xfrm>
            <a:custGeom>
              <a:rect b="b" l="l" r="r" t="t"/>
              <a:pathLst>
                <a:path extrusionOk="0" h="109728" w="108585">
                  <a:moveTo>
                    <a:pt x="54292" y="0"/>
                  </a:moveTo>
                  <a:cubicBezTo>
                    <a:pt x="24384" y="0"/>
                    <a:pt x="0" y="24575"/>
                    <a:pt x="0" y="54864"/>
                  </a:cubicBezTo>
                  <a:cubicBezTo>
                    <a:pt x="0" y="85154"/>
                    <a:pt x="24384" y="109728"/>
                    <a:pt x="54292" y="109728"/>
                  </a:cubicBezTo>
                  <a:cubicBezTo>
                    <a:pt x="84201" y="109728"/>
                    <a:pt x="108680" y="85154"/>
                    <a:pt x="108585" y="54864"/>
                  </a:cubicBezTo>
                  <a:cubicBezTo>
                    <a:pt x="108585" y="24575"/>
                    <a:pt x="84201" y="0"/>
                    <a:pt x="54292" y="0"/>
                  </a:cubicBezTo>
                  <a:close/>
                  <a:moveTo>
                    <a:pt x="54292" y="79820"/>
                  </a:moveTo>
                  <a:cubicBezTo>
                    <a:pt x="40672" y="79820"/>
                    <a:pt x="29432" y="68580"/>
                    <a:pt x="29432" y="54673"/>
                  </a:cubicBezTo>
                  <a:cubicBezTo>
                    <a:pt x="29432" y="40862"/>
                    <a:pt x="40481" y="29528"/>
                    <a:pt x="54292" y="29528"/>
                  </a:cubicBezTo>
                  <a:cubicBezTo>
                    <a:pt x="68104" y="29528"/>
                    <a:pt x="79248" y="40862"/>
                    <a:pt x="79153" y="54673"/>
                  </a:cubicBezTo>
                  <a:cubicBezTo>
                    <a:pt x="79153" y="68580"/>
                    <a:pt x="68008" y="79820"/>
                    <a:pt x="54292" y="79820"/>
                  </a:cubicBezTo>
                  <a:close/>
                </a:path>
              </a:pathLst>
            </a:custGeom>
            <a:solidFill>
              <a:srgbClr val="FFFFFF">
                <a:alpha val="1573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grpSp>
        <p:nvGrpSpPr>
          <p:cNvPr id="273" name="Google Shape;273;p1"/>
          <p:cNvGrpSpPr/>
          <p:nvPr/>
        </p:nvGrpSpPr>
        <p:grpSpPr>
          <a:xfrm rot="-2174752">
            <a:off x="379566" y="212069"/>
            <a:ext cx="772245" cy="848314"/>
            <a:chOff x="4664868" y="2881597"/>
            <a:chExt cx="998886" cy="1097280"/>
          </a:xfrm>
        </p:grpSpPr>
        <p:sp>
          <p:nvSpPr>
            <p:cNvPr id="274" name="Google Shape;274;p1"/>
            <p:cNvSpPr/>
            <p:nvPr/>
          </p:nvSpPr>
          <p:spPr>
            <a:xfrm>
              <a:off x="4664868" y="2881597"/>
              <a:ext cx="998886" cy="1097280"/>
            </a:xfrm>
            <a:custGeom>
              <a:rect b="b" l="l" r="r" t="t"/>
              <a:pathLst>
                <a:path extrusionOk="0" h="1097280" w="998886">
                  <a:moveTo>
                    <a:pt x="932593" y="684752"/>
                  </a:moveTo>
                  <a:cubicBezTo>
                    <a:pt x="969073" y="684752"/>
                    <a:pt x="998887" y="655225"/>
                    <a:pt x="998887" y="618839"/>
                  </a:cubicBezTo>
                  <a:lnTo>
                    <a:pt x="998887" y="491109"/>
                  </a:lnTo>
                  <a:cubicBezTo>
                    <a:pt x="998887" y="454724"/>
                    <a:pt x="969169" y="425196"/>
                    <a:pt x="932593" y="425196"/>
                  </a:cubicBezTo>
                  <a:lnTo>
                    <a:pt x="892588" y="425196"/>
                  </a:lnTo>
                  <a:lnTo>
                    <a:pt x="892588" y="363474"/>
                  </a:lnTo>
                  <a:lnTo>
                    <a:pt x="926306" y="363474"/>
                  </a:lnTo>
                  <a:cubicBezTo>
                    <a:pt x="965740" y="363474"/>
                    <a:pt x="997839" y="331375"/>
                    <a:pt x="997744" y="291846"/>
                  </a:cubicBezTo>
                  <a:lnTo>
                    <a:pt x="997744" y="175546"/>
                  </a:lnTo>
                  <a:cubicBezTo>
                    <a:pt x="997744" y="136112"/>
                    <a:pt x="965645" y="104013"/>
                    <a:pt x="926306" y="104013"/>
                  </a:cubicBezTo>
                  <a:lnTo>
                    <a:pt x="892588" y="104013"/>
                  </a:lnTo>
                  <a:lnTo>
                    <a:pt x="892588" y="94012"/>
                  </a:lnTo>
                  <a:cubicBezTo>
                    <a:pt x="892588" y="42100"/>
                    <a:pt x="850392" y="0"/>
                    <a:pt x="798576" y="0"/>
                  </a:cubicBezTo>
                  <a:lnTo>
                    <a:pt x="222218" y="0"/>
                  </a:lnTo>
                  <a:cubicBezTo>
                    <a:pt x="221837" y="0"/>
                    <a:pt x="221456" y="95"/>
                    <a:pt x="221171" y="95"/>
                  </a:cubicBezTo>
                  <a:cubicBezTo>
                    <a:pt x="220789" y="95"/>
                    <a:pt x="220409" y="0"/>
                    <a:pt x="220123" y="0"/>
                  </a:cubicBezTo>
                  <a:lnTo>
                    <a:pt x="102965" y="0"/>
                  </a:lnTo>
                  <a:cubicBezTo>
                    <a:pt x="46196" y="0"/>
                    <a:pt x="0" y="46101"/>
                    <a:pt x="0" y="102775"/>
                  </a:cubicBezTo>
                  <a:lnTo>
                    <a:pt x="0" y="270891"/>
                  </a:lnTo>
                  <a:cubicBezTo>
                    <a:pt x="0" y="280702"/>
                    <a:pt x="7906" y="288608"/>
                    <a:pt x="17717" y="288608"/>
                  </a:cubicBezTo>
                  <a:cubicBezTo>
                    <a:pt x="27527" y="288608"/>
                    <a:pt x="35433" y="280702"/>
                    <a:pt x="35433" y="270891"/>
                  </a:cubicBezTo>
                  <a:lnTo>
                    <a:pt x="35433" y="102775"/>
                  </a:lnTo>
                  <a:cubicBezTo>
                    <a:pt x="35433" y="65627"/>
                    <a:pt x="65722" y="35433"/>
                    <a:pt x="102870" y="35433"/>
                  </a:cubicBezTo>
                  <a:lnTo>
                    <a:pt x="204502" y="35433"/>
                  </a:lnTo>
                  <a:lnTo>
                    <a:pt x="204502" y="1061847"/>
                  </a:lnTo>
                  <a:lnTo>
                    <a:pt x="102870" y="1061847"/>
                  </a:lnTo>
                  <a:cubicBezTo>
                    <a:pt x="65722" y="1061847"/>
                    <a:pt x="35433" y="1031557"/>
                    <a:pt x="35433" y="994505"/>
                  </a:cubicBezTo>
                  <a:lnTo>
                    <a:pt x="35433" y="420053"/>
                  </a:lnTo>
                  <a:cubicBezTo>
                    <a:pt x="35433" y="410242"/>
                    <a:pt x="27527" y="402336"/>
                    <a:pt x="17717" y="402336"/>
                  </a:cubicBezTo>
                  <a:cubicBezTo>
                    <a:pt x="7906" y="402336"/>
                    <a:pt x="0" y="410242"/>
                    <a:pt x="0" y="420053"/>
                  </a:cubicBezTo>
                  <a:lnTo>
                    <a:pt x="0" y="994505"/>
                  </a:lnTo>
                  <a:cubicBezTo>
                    <a:pt x="0" y="1051179"/>
                    <a:pt x="46196" y="1097280"/>
                    <a:pt x="102965" y="1097280"/>
                  </a:cubicBezTo>
                  <a:lnTo>
                    <a:pt x="220123" y="1097280"/>
                  </a:lnTo>
                  <a:cubicBezTo>
                    <a:pt x="220504" y="1097280"/>
                    <a:pt x="220885" y="1097185"/>
                    <a:pt x="221171" y="1097185"/>
                  </a:cubicBezTo>
                  <a:cubicBezTo>
                    <a:pt x="221551" y="1097185"/>
                    <a:pt x="221933" y="1097280"/>
                    <a:pt x="222218" y="1097280"/>
                  </a:cubicBezTo>
                  <a:lnTo>
                    <a:pt x="798576" y="1097280"/>
                  </a:lnTo>
                  <a:cubicBezTo>
                    <a:pt x="849154" y="1097280"/>
                    <a:pt x="890492" y="1057085"/>
                    <a:pt x="892397" y="1006983"/>
                  </a:cubicBezTo>
                  <a:lnTo>
                    <a:pt x="930307" y="1006983"/>
                  </a:lnTo>
                  <a:cubicBezTo>
                    <a:pt x="968121" y="1006983"/>
                    <a:pt x="998887" y="976503"/>
                    <a:pt x="998887" y="938879"/>
                  </a:cubicBezTo>
                  <a:lnTo>
                    <a:pt x="998887" y="815626"/>
                  </a:lnTo>
                  <a:cubicBezTo>
                    <a:pt x="998887" y="778097"/>
                    <a:pt x="968121" y="747522"/>
                    <a:pt x="930307" y="747522"/>
                  </a:cubicBezTo>
                  <a:lnTo>
                    <a:pt x="892588" y="747522"/>
                  </a:lnTo>
                  <a:lnTo>
                    <a:pt x="892588" y="684657"/>
                  </a:lnTo>
                  <a:lnTo>
                    <a:pt x="932593" y="684657"/>
                  </a:lnTo>
                  <a:close/>
                  <a:moveTo>
                    <a:pt x="892778" y="460629"/>
                  </a:moveTo>
                  <a:lnTo>
                    <a:pt x="932593" y="460629"/>
                  </a:lnTo>
                  <a:cubicBezTo>
                    <a:pt x="949452" y="460629"/>
                    <a:pt x="963263" y="474345"/>
                    <a:pt x="963263" y="491109"/>
                  </a:cubicBezTo>
                  <a:lnTo>
                    <a:pt x="963263" y="618839"/>
                  </a:lnTo>
                  <a:cubicBezTo>
                    <a:pt x="963263" y="635603"/>
                    <a:pt x="949452" y="649319"/>
                    <a:pt x="932593" y="649319"/>
                  </a:cubicBezTo>
                  <a:lnTo>
                    <a:pt x="892778" y="649319"/>
                  </a:lnTo>
                  <a:lnTo>
                    <a:pt x="892778" y="460629"/>
                  </a:lnTo>
                  <a:close/>
                  <a:moveTo>
                    <a:pt x="892588" y="139637"/>
                  </a:moveTo>
                  <a:lnTo>
                    <a:pt x="926402" y="139637"/>
                  </a:lnTo>
                  <a:cubicBezTo>
                    <a:pt x="946213" y="139637"/>
                    <a:pt x="962501" y="155829"/>
                    <a:pt x="962501" y="175736"/>
                  </a:cubicBezTo>
                  <a:lnTo>
                    <a:pt x="962501" y="292037"/>
                  </a:lnTo>
                  <a:cubicBezTo>
                    <a:pt x="962501" y="311849"/>
                    <a:pt x="946309" y="328136"/>
                    <a:pt x="926402" y="328136"/>
                  </a:cubicBezTo>
                  <a:lnTo>
                    <a:pt x="892588" y="328136"/>
                  </a:lnTo>
                  <a:lnTo>
                    <a:pt x="892588" y="139637"/>
                  </a:lnTo>
                  <a:close/>
                  <a:moveTo>
                    <a:pt x="857060" y="1003268"/>
                  </a:moveTo>
                  <a:cubicBezTo>
                    <a:pt x="857060" y="1035653"/>
                    <a:pt x="830675" y="1061847"/>
                    <a:pt x="798481" y="1061847"/>
                  </a:cubicBezTo>
                  <a:lnTo>
                    <a:pt x="246793" y="1061847"/>
                  </a:lnTo>
                  <a:lnTo>
                    <a:pt x="246793" y="35528"/>
                  </a:lnTo>
                  <a:lnTo>
                    <a:pt x="798481" y="35528"/>
                  </a:lnTo>
                  <a:cubicBezTo>
                    <a:pt x="830866" y="35528"/>
                    <a:pt x="857060" y="61913"/>
                    <a:pt x="857060" y="94107"/>
                  </a:cubicBezTo>
                  <a:lnTo>
                    <a:pt x="857060" y="1003268"/>
                  </a:lnTo>
                  <a:close/>
                  <a:moveTo>
                    <a:pt x="892778" y="782955"/>
                  </a:moveTo>
                  <a:lnTo>
                    <a:pt x="930307" y="782955"/>
                  </a:lnTo>
                  <a:cubicBezTo>
                    <a:pt x="948499" y="782955"/>
                    <a:pt x="963168" y="797624"/>
                    <a:pt x="963168" y="815626"/>
                  </a:cubicBezTo>
                  <a:lnTo>
                    <a:pt x="963168" y="938879"/>
                  </a:lnTo>
                  <a:cubicBezTo>
                    <a:pt x="963168" y="956977"/>
                    <a:pt x="948404" y="971550"/>
                    <a:pt x="930307" y="971550"/>
                  </a:cubicBezTo>
                  <a:lnTo>
                    <a:pt x="892778" y="971550"/>
                  </a:lnTo>
                  <a:lnTo>
                    <a:pt x="892778" y="782955"/>
                  </a:lnTo>
                  <a:close/>
                </a:path>
              </a:pathLst>
            </a:custGeom>
            <a:solidFill>
              <a:srgbClr val="FFFFFF">
                <a:alpha val="1573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75" name="Google Shape;275;p1"/>
            <p:cNvSpPr/>
            <p:nvPr/>
          </p:nvSpPr>
          <p:spPr>
            <a:xfrm>
              <a:off x="5034057" y="3079432"/>
              <a:ext cx="365664" cy="246792"/>
            </a:xfrm>
            <a:custGeom>
              <a:rect b="b" l="l" r="r" t="t"/>
              <a:pathLst>
                <a:path extrusionOk="0" h="246792" w="365664">
                  <a:moveTo>
                    <a:pt x="309372" y="0"/>
                  </a:moveTo>
                  <a:lnTo>
                    <a:pt x="56293" y="0"/>
                  </a:lnTo>
                  <a:cubicBezTo>
                    <a:pt x="25337" y="0"/>
                    <a:pt x="0" y="25241"/>
                    <a:pt x="0" y="56293"/>
                  </a:cubicBezTo>
                  <a:lnTo>
                    <a:pt x="0" y="190500"/>
                  </a:lnTo>
                  <a:cubicBezTo>
                    <a:pt x="0" y="221551"/>
                    <a:pt x="25241" y="246793"/>
                    <a:pt x="56293" y="246793"/>
                  </a:cubicBezTo>
                  <a:lnTo>
                    <a:pt x="309372" y="246793"/>
                  </a:lnTo>
                  <a:cubicBezTo>
                    <a:pt x="340328" y="246793"/>
                    <a:pt x="365665" y="221456"/>
                    <a:pt x="365665" y="190500"/>
                  </a:cubicBezTo>
                  <a:lnTo>
                    <a:pt x="365665" y="56293"/>
                  </a:lnTo>
                  <a:cubicBezTo>
                    <a:pt x="365665" y="25241"/>
                    <a:pt x="340424" y="0"/>
                    <a:pt x="309372" y="0"/>
                  </a:cubicBezTo>
                  <a:close/>
                  <a:moveTo>
                    <a:pt x="330137" y="190405"/>
                  </a:moveTo>
                  <a:cubicBezTo>
                    <a:pt x="330137" y="201930"/>
                    <a:pt x="320802" y="211264"/>
                    <a:pt x="309277" y="211264"/>
                  </a:cubicBezTo>
                  <a:lnTo>
                    <a:pt x="56198" y="211264"/>
                  </a:lnTo>
                  <a:cubicBezTo>
                    <a:pt x="44672" y="211264"/>
                    <a:pt x="35338" y="201930"/>
                    <a:pt x="35338" y="190405"/>
                  </a:cubicBezTo>
                  <a:lnTo>
                    <a:pt x="35338" y="56197"/>
                  </a:lnTo>
                  <a:cubicBezTo>
                    <a:pt x="35338" y="44672"/>
                    <a:pt x="44672" y="35338"/>
                    <a:pt x="56198" y="35338"/>
                  </a:cubicBezTo>
                  <a:lnTo>
                    <a:pt x="309277" y="35338"/>
                  </a:lnTo>
                  <a:cubicBezTo>
                    <a:pt x="320802" y="35338"/>
                    <a:pt x="330137" y="44672"/>
                    <a:pt x="330137" y="56197"/>
                  </a:cubicBezTo>
                  <a:lnTo>
                    <a:pt x="330137" y="190405"/>
                  </a:lnTo>
                  <a:close/>
                </a:path>
              </a:pathLst>
            </a:custGeom>
            <a:solidFill>
              <a:srgbClr val="FFFFFF">
                <a:alpha val="1573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76" name="Google Shape;276;p1"/>
            <p:cNvSpPr/>
            <p:nvPr/>
          </p:nvSpPr>
          <p:spPr>
            <a:xfrm>
              <a:off x="5093398" y="3154870"/>
              <a:ext cx="246887" cy="35433"/>
            </a:xfrm>
            <a:custGeom>
              <a:rect b="b" l="l" r="r" t="t"/>
              <a:pathLst>
                <a:path extrusionOk="0" h="35433" w="246887">
                  <a:moveTo>
                    <a:pt x="229171" y="571"/>
                  </a:moveTo>
                  <a:lnTo>
                    <a:pt x="17717" y="0"/>
                  </a:lnTo>
                  <a:cubicBezTo>
                    <a:pt x="7906" y="0"/>
                    <a:pt x="0" y="7810"/>
                    <a:pt x="0" y="17431"/>
                  </a:cubicBezTo>
                  <a:cubicBezTo>
                    <a:pt x="0" y="26956"/>
                    <a:pt x="7906" y="34862"/>
                    <a:pt x="17717" y="34862"/>
                  </a:cubicBezTo>
                  <a:lnTo>
                    <a:pt x="229171" y="35433"/>
                  </a:lnTo>
                  <a:cubicBezTo>
                    <a:pt x="238887" y="35433"/>
                    <a:pt x="246888" y="27622"/>
                    <a:pt x="246888" y="18002"/>
                  </a:cubicBezTo>
                  <a:cubicBezTo>
                    <a:pt x="246888" y="8477"/>
                    <a:pt x="238982" y="571"/>
                    <a:pt x="229171" y="571"/>
                  </a:cubicBezTo>
                  <a:close/>
                </a:path>
              </a:pathLst>
            </a:custGeom>
            <a:solidFill>
              <a:srgbClr val="FFFFFF">
                <a:alpha val="1573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77" name="Google Shape;277;p1"/>
            <p:cNvSpPr/>
            <p:nvPr/>
          </p:nvSpPr>
          <p:spPr>
            <a:xfrm>
              <a:off x="5093398" y="3210877"/>
              <a:ext cx="246887" cy="36575"/>
            </a:xfrm>
            <a:custGeom>
              <a:rect b="b" l="l" r="r" t="t"/>
              <a:pathLst>
                <a:path extrusionOk="0" h="36575" w="246887">
                  <a:moveTo>
                    <a:pt x="229171" y="571"/>
                  </a:moveTo>
                  <a:lnTo>
                    <a:pt x="17717" y="0"/>
                  </a:lnTo>
                  <a:cubicBezTo>
                    <a:pt x="7906" y="0"/>
                    <a:pt x="0" y="8001"/>
                    <a:pt x="0" y="18002"/>
                  </a:cubicBezTo>
                  <a:cubicBezTo>
                    <a:pt x="0" y="27813"/>
                    <a:pt x="7906" y="36004"/>
                    <a:pt x="17717" y="36004"/>
                  </a:cubicBezTo>
                  <a:lnTo>
                    <a:pt x="229171" y="36576"/>
                  </a:lnTo>
                  <a:cubicBezTo>
                    <a:pt x="238887" y="36576"/>
                    <a:pt x="246888" y="28575"/>
                    <a:pt x="246888" y="18574"/>
                  </a:cubicBezTo>
                  <a:cubicBezTo>
                    <a:pt x="246888" y="8668"/>
                    <a:pt x="238982" y="571"/>
                    <a:pt x="229171" y="571"/>
                  </a:cubicBezTo>
                  <a:close/>
                </a:path>
              </a:pathLst>
            </a:custGeom>
            <a:solidFill>
              <a:srgbClr val="FFFFFF">
                <a:alpha val="1573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grpSp>
        <p:nvGrpSpPr>
          <p:cNvPr id="278" name="Google Shape;278;p1"/>
          <p:cNvGrpSpPr/>
          <p:nvPr/>
        </p:nvGrpSpPr>
        <p:grpSpPr>
          <a:xfrm rot="-1503216">
            <a:off x="358739" y="3640696"/>
            <a:ext cx="813890" cy="1023327"/>
            <a:chOff x="6477570" y="1322641"/>
            <a:chExt cx="1052702" cy="1323593"/>
          </a:xfrm>
        </p:grpSpPr>
        <p:sp>
          <p:nvSpPr>
            <p:cNvPr id="279" name="Google Shape;279;p1"/>
            <p:cNvSpPr/>
            <p:nvPr/>
          </p:nvSpPr>
          <p:spPr>
            <a:xfrm>
              <a:off x="6477570" y="1428940"/>
              <a:ext cx="121158" cy="402716"/>
            </a:xfrm>
            <a:custGeom>
              <a:rect b="b" l="l" r="r" t="t"/>
              <a:pathLst>
                <a:path extrusionOk="0" h="402716" w="121158">
                  <a:moveTo>
                    <a:pt x="0" y="385000"/>
                  </a:moveTo>
                  <a:lnTo>
                    <a:pt x="0" y="118015"/>
                  </a:lnTo>
                  <a:cubicBezTo>
                    <a:pt x="0" y="64103"/>
                    <a:pt x="36290" y="18574"/>
                    <a:pt x="85725" y="4572"/>
                  </a:cubicBezTo>
                  <a:cubicBezTo>
                    <a:pt x="96012" y="1619"/>
                    <a:pt x="106871" y="0"/>
                    <a:pt x="118110" y="0"/>
                  </a:cubicBezTo>
                  <a:lnTo>
                    <a:pt x="121158" y="0"/>
                  </a:lnTo>
                  <a:lnTo>
                    <a:pt x="121158" y="35433"/>
                  </a:lnTo>
                  <a:lnTo>
                    <a:pt x="118110" y="35433"/>
                  </a:lnTo>
                  <a:cubicBezTo>
                    <a:pt x="106585" y="35433"/>
                    <a:pt x="95631" y="37814"/>
                    <a:pt x="85725" y="42005"/>
                  </a:cubicBezTo>
                  <a:cubicBezTo>
                    <a:pt x="56197" y="54673"/>
                    <a:pt x="35433" y="83915"/>
                    <a:pt x="35433" y="118015"/>
                  </a:cubicBezTo>
                  <a:lnTo>
                    <a:pt x="35433" y="385000"/>
                  </a:lnTo>
                  <a:cubicBezTo>
                    <a:pt x="35433" y="394811"/>
                    <a:pt x="27527" y="402717"/>
                    <a:pt x="17717" y="402717"/>
                  </a:cubicBezTo>
                  <a:cubicBezTo>
                    <a:pt x="7906" y="402717"/>
                    <a:pt x="0" y="394811"/>
                    <a:pt x="0" y="385000"/>
                  </a:cubicBezTo>
                  <a:close/>
                </a:path>
              </a:pathLst>
            </a:custGeom>
            <a:solidFill>
              <a:srgbClr val="FFFFFF">
                <a:alpha val="1573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80" name="Google Shape;280;p1"/>
            <p:cNvSpPr/>
            <p:nvPr/>
          </p:nvSpPr>
          <p:spPr>
            <a:xfrm>
              <a:off x="6669595" y="1428940"/>
              <a:ext cx="177165" cy="35433"/>
            </a:xfrm>
            <a:custGeom>
              <a:rect b="b" l="l" r="r" t="t"/>
              <a:pathLst>
                <a:path extrusionOk="0" h="35433" w="177165">
                  <a:moveTo>
                    <a:pt x="0" y="0"/>
                  </a:moveTo>
                  <a:lnTo>
                    <a:pt x="177165" y="0"/>
                  </a:lnTo>
                  <a:lnTo>
                    <a:pt x="177165" y="35433"/>
                  </a:lnTo>
                  <a:lnTo>
                    <a:pt x="0" y="35433"/>
                  </a:lnTo>
                  <a:close/>
                </a:path>
              </a:pathLst>
            </a:custGeom>
            <a:solidFill>
              <a:srgbClr val="FFFFFF">
                <a:alpha val="1573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81" name="Google Shape;281;p1"/>
            <p:cNvSpPr/>
            <p:nvPr/>
          </p:nvSpPr>
          <p:spPr>
            <a:xfrm>
              <a:off x="6917626" y="1428940"/>
              <a:ext cx="177165" cy="35433"/>
            </a:xfrm>
            <a:custGeom>
              <a:rect b="b" l="l" r="r" t="t"/>
              <a:pathLst>
                <a:path extrusionOk="0" h="35433" w="177165">
                  <a:moveTo>
                    <a:pt x="0" y="0"/>
                  </a:moveTo>
                  <a:lnTo>
                    <a:pt x="177165" y="0"/>
                  </a:lnTo>
                  <a:lnTo>
                    <a:pt x="177165" y="35433"/>
                  </a:lnTo>
                  <a:lnTo>
                    <a:pt x="0" y="35433"/>
                  </a:lnTo>
                  <a:close/>
                </a:path>
              </a:pathLst>
            </a:custGeom>
            <a:solidFill>
              <a:srgbClr val="FFFFFF">
                <a:alpha val="1573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82" name="Google Shape;282;p1"/>
            <p:cNvSpPr/>
            <p:nvPr/>
          </p:nvSpPr>
          <p:spPr>
            <a:xfrm>
              <a:off x="7165657" y="1428940"/>
              <a:ext cx="177165" cy="35433"/>
            </a:xfrm>
            <a:custGeom>
              <a:rect b="b" l="l" r="r" t="t"/>
              <a:pathLst>
                <a:path extrusionOk="0" h="35433" w="177165">
                  <a:moveTo>
                    <a:pt x="0" y="0"/>
                  </a:moveTo>
                  <a:lnTo>
                    <a:pt x="177165" y="0"/>
                  </a:lnTo>
                  <a:lnTo>
                    <a:pt x="177165" y="35433"/>
                  </a:lnTo>
                  <a:lnTo>
                    <a:pt x="0" y="35433"/>
                  </a:lnTo>
                  <a:close/>
                </a:path>
              </a:pathLst>
            </a:custGeom>
            <a:solidFill>
              <a:srgbClr val="FFFFFF">
                <a:alpha val="1573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83" name="Google Shape;283;p1"/>
            <p:cNvSpPr/>
            <p:nvPr/>
          </p:nvSpPr>
          <p:spPr>
            <a:xfrm>
              <a:off x="6477570" y="1429035"/>
              <a:ext cx="1052702" cy="1217199"/>
            </a:xfrm>
            <a:custGeom>
              <a:rect b="b" l="l" r="r" t="t"/>
              <a:pathLst>
                <a:path extrusionOk="0" h="1217199" w="1052702">
                  <a:moveTo>
                    <a:pt x="1052703" y="117920"/>
                  </a:moveTo>
                  <a:lnTo>
                    <a:pt x="1052703" y="1099090"/>
                  </a:lnTo>
                  <a:cubicBezTo>
                    <a:pt x="1052703" y="1164241"/>
                    <a:pt x="999649" y="1217200"/>
                    <a:pt x="934498" y="1217200"/>
                  </a:cubicBezTo>
                  <a:lnTo>
                    <a:pt x="118110" y="1217200"/>
                  </a:lnTo>
                  <a:cubicBezTo>
                    <a:pt x="52959" y="1217200"/>
                    <a:pt x="0" y="1164241"/>
                    <a:pt x="0" y="1099090"/>
                  </a:cubicBezTo>
                  <a:lnTo>
                    <a:pt x="0" y="1066038"/>
                  </a:lnTo>
                  <a:cubicBezTo>
                    <a:pt x="0" y="1056227"/>
                    <a:pt x="7906" y="1048321"/>
                    <a:pt x="17717" y="1048321"/>
                  </a:cubicBezTo>
                  <a:cubicBezTo>
                    <a:pt x="27527" y="1048321"/>
                    <a:pt x="35433" y="1056227"/>
                    <a:pt x="35433" y="1066038"/>
                  </a:cubicBezTo>
                  <a:lnTo>
                    <a:pt x="35433" y="1099090"/>
                  </a:lnTo>
                  <a:cubicBezTo>
                    <a:pt x="35433" y="1144619"/>
                    <a:pt x="72485" y="1181672"/>
                    <a:pt x="118110" y="1181672"/>
                  </a:cubicBezTo>
                  <a:lnTo>
                    <a:pt x="934498" y="1181672"/>
                  </a:lnTo>
                  <a:cubicBezTo>
                    <a:pt x="980027" y="1181672"/>
                    <a:pt x="1017175" y="1144715"/>
                    <a:pt x="1017175" y="1099090"/>
                  </a:cubicBezTo>
                  <a:lnTo>
                    <a:pt x="1017175" y="117920"/>
                  </a:lnTo>
                  <a:cubicBezTo>
                    <a:pt x="1017175" y="85630"/>
                    <a:pt x="998601" y="57626"/>
                    <a:pt x="971550" y="44006"/>
                  </a:cubicBezTo>
                  <a:cubicBezTo>
                    <a:pt x="960882" y="38672"/>
                    <a:pt x="948880" y="35624"/>
                    <a:pt x="936117" y="35338"/>
                  </a:cubicBezTo>
                  <a:lnTo>
                    <a:pt x="936117" y="0"/>
                  </a:lnTo>
                  <a:cubicBezTo>
                    <a:pt x="948500" y="95"/>
                    <a:pt x="960406" y="2191"/>
                    <a:pt x="971550" y="5905"/>
                  </a:cubicBezTo>
                  <a:cubicBezTo>
                    <a:pt x="1018604" y="21431"/>
                    <a:pt x="1052703" y="65723"/>
                    <a:pt x="1052703" y="117920"/>
                  </a:cubicBezTo>
                  <a:close/>
                </a:path>
              </a:pathLst>
            </a:custGeom>
            <a:solidFill>
              <a:srgbClr val="FFFFFF">
                <a:alpha val="1573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84" name="Google Shape;284;p1"/>
            <p:cNvSpPr/>
            <p:nvPr/>
          </p:nvSpPr>
          <p:spPr>
            <a:xfrm>
              <a:off x="6646830" y="1913476"/>
              <a:ext cx="714279" cy="35433"/>
            </a:xfrm>
            <a:custGeom>
              <a:rect b="b" l="l" r="r" t="t"/>
              <a:pathLst>
                <a:path extrusionOk="0" h="35433" w="714279">
                  <a:moveTo>
                    <a:pt x="696563" y="35433"/>
                  </a:moveTo>
                  <a:lnTo>
                    <a:pt x="17717" y="35433"/>
                  </a:lnTo>
                  <a:cubicBezTo>
                    <a:pt x="7906" y="35433"/>
                    <a:pt x="0" y="27527"/>
                    <a:pt x="0" y="17717"/>
                  </a:cubicBezTo>
                  <a:cubicBezTo>
                    <a:pt x="0" y="7906"/>
                    <a:pt x="7906" y="0"/>
                    <a:pt x="17717" y="0"/>
                  </a:cubicBezTo>
                  <a:lnTo>
                    <a:pt x="696563" y="0"/>
                  </a:lnTo>
                  <a:cubicBezTo>
                    <a:pt x="706374" y="0"/>
                    <a:pt x="714280" y="7906"/>
                    <a:pt x="714280" y="17717"/>
                  </a:cubicBezTo>
                  <a:cubicBezTo>
                    <a:pt x="714280" y="27527"/>
                    <a:pt x="706374" y="35433"/>
                    <a:pt x="696563" y="35433"/>
                  </a:cubicBezTo>
                  <a:lnTo>
                    <a:pt x="696563" y="35433"/>
                  </a:lnTo>
                  <a:close/>
                </a:path>
              </a:pathLst>
            </a:custGeom>
            <a:solidFill>
              <a:srgbClr val="FFFFFF">
                <a:alpha val="1573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85" name="Google Shape;285;p1"/>
            <p:cNvSpPr/>
            <p:nvPr/>
          </p:nvSpPr>
          <p:spPr>
            <a:xfrm>
              <a:off x="6646830" y="1747837"/>
              <a:ext cx="714279" cy="35433"/>
            </a:xfrm>
            <a:custGeom>
              <a:rect b="b" l="l" r="r" t="t"/>
              <a:pathLst>
                <a:path extrusionOk="0" h="35433" w="714279">
                  <a:moveTo>
                    <a:pt x="696563" y="35433"/>
                  </a:moveTo>
                  <a:lnTo>
                    <a:pt x="17717" y="35433"/>
                  </a:lnTo>
                  <a:cubicBezTo>
                    <a:pt x="7906" y="35433"/>
                    <a:pt x="0" y="27527"/>
                    <a:pt x="0" y="17717"/>
                  </a:cubicBezTo>
                  <a:cubicBezTo>
                    <a:pt x="0" y="7906"/>
                    <a:pt x="7906" y="0"/>
                    <a:pt x="17717" y="0"/>
                  </a:cubicBezTo>
                  <a:lnTo>
                    <a:pt x="696563" y="0"/>
                  </a:lnTo>
                  <a:cubicBezTo>
                    <a:pt x="706374" y="0"/>
                    <a:pt x="714280" y="7906"/>
                    <a:pt x="714280" y="17717"/>
                  </a:cubicBezTo>
                  <a:cubicBezTo>
                    <a:pt x="714280" y="27432"/>
                    <a:pt x="706374" y="35433"/>
                    <a:pt x="696563" y="35433"/>
                  </a:cubicBezTo>
                  <a:lnTo>
                    <a:pt x="696563" y="35433"/>
                  </a:lnTo>
                  <a:close/>
                </a:path>
              </a:pathLst>
            </a:custGeom>
            <a:solidFill>
              <a:srgbClr val="FFFFFF">
                <a:alpha val="1573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86" name="Google Shape;286;p1"/>
            <p:cNvSpPr/>
            <p:nvPr/>
          </p:nvSpPr>
          <p:spPr>
            <a:xfrm>
              <a:off x="6646830" y="2079307"/>
              <a:ext cx="714279" cy="35432"/>
            </a:xfrm>
            <a:custGeom>
              <a:rect b="b" l="l" r="r" t="t"/>
              <a:pathLst>
                <a:path extrusionOk="0" h="35432" w="714279">
                  <a:moveTo>
                    <a:pt x="696563" y="35433"/>
                  </a:moveTo>
                  <a:lnTo>
                    <a:pt x="17717" y="35433"/>
                  </a:lnTo>
                  <a:cubicBezTo>
                    <a:pt x="7906" y="35433"/>
                    <a:pt x="0" y="27527"/>
                    <a:pt x="0" y="17717"/>
                  </a:cubicBezTo>
                  <a:cubicBezTo>
                    <a:pt x="0" y="7906"/>
                    <a:pt x="7906" y="0"/>
                    <a:pt x="17717" y="0"/>
                  </a:cubicBezTo>
                  <a:lnTo>
                    <a:pt x="696563" y="0"/>
                  </a:lnTo>
                  <a:cubicBezTo>
                    <a:pt x="706374" y="0"/>
                    <a:pt x="714280" y="7906"/>
                    <a:pt x="714280" y="17717"/>
                  </a:cubicBezTo>
                  <a:cubicBezTo>
                    <a:pt x="714280" y="27432"/>
                    <a:pt x="706374" y="35433"/>
                    <a:pt x="696563" y="35433"/>
                  </a:cubicBezTo>
                  <a:lnTo>
                    <a:pt x="696563" y="35433"/>
                  </a:lnTo>
                  <a:close/>
                </a:path>
              </a:pathLst>
            </a:custGeom>
            <a:solidFill>
              <a:srgbClr val="FFFFFF">
                <a:alpha val="1573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87" name="Google Shape;287;p1"/>
            <p:cNvSpPr/>
            <p:nvPr/>
          </p:nvSpPr>
          <p:spPr>
            <a:xfrm>
              <a:off x="6646830" y="2232373"/>
              <a:ext cx="714279" cy="35432"/>
            </a:xfrm>
            <a:custGeom>
              <a:rect b="b" l="l" r="r" t="t"/>
              <a:pathLst>
                <a:path extrusionOk="0" h="35432" w="714279">
                  <a:moveTo>
                    <a:pt x="696563" y="35433"/>
                  </a:moveTo>
                  <a:lnTo>
                    <a:pt x="17717" y="35433"/>
                  </a:lnTo>
                  <a:cubicBezTo>
                    <a:pt x="7906" y="35433"/>
                    <a:pt x="0" y="27527"/>
                    <a:pt x="0" y="17717"/>
                  </a:cubicBezTo>
                  <a:cubicBezTo>
                    <a:pt x="0" y="7906"/>
                    <a:pt x="7906" y="0"/>
                    <a:pt x="17717" y="0"/>
                  </a:cubicBezTo>
                  <a:lnTo>
                    <a:pt x="696563" y="0"/>
                  </a:lnTo>
                  <a:cubicBezTo>
                    <a:pt x="706374" y="0"/>
                    <a:pt x="714280" y="7906"/>
                    <a:pt x="714280" y="17717"/>
                  </a:cubicBezTo>
                  <a:cubicBezTo>
                    <a:pt x="714280" y="27527"/>
                    <a:pt x="706374" y="35433"/>
                    <a:pt x="696563" y="35433"/>
                  </a:cubicBezTo>
                  <a:lnTo>
                    <a:pt x="696563" y="35433"/>
                  </a:lnTo>
                  <a:close/>
                </a:path>
              </a:pathLst>
            </a:custGeom>
            <a:solidFill>
              <a:srgbClr val="FFFFFF">
                <a:alpha val="1573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88" name="Google Shape;288;p1"/>
            <p:cNvSpPr/>
            <p:nvPr/>
          </p:nvSpPr>
          <p:spPr>
            <a:xfrm>
              <a:off x="6646830" y="2398203"/>
              <a:ext cx="714279" cy="35433"/>
            </a:xfrm>
            <a:custGeom>
              <a:rect b="b" l="l" r="r" t="t"/>
              <a:pathLst>
                <a:path extrusionOk="0" h="35433" w="714279">
                  <a:moveTo>
                    <a:pt x="696563" y="35433"/>
                  </a:moveTo>
                  <a:lnTo>
                    <a:pt x="17717" y="35433"/>
                  </a:lnTo>
                  <a:cubicBezTo>
                    <a:pt x="7906" y="35433"/>
                    <a:pt x="0" y="27527"/>
                    <a:pt x="0" y="17717"/>
                  </a:cubicBezTo>
                  <a:cubicBezTo>
                    <a:pt x="0" y="7906"/>
                    <a:pt x="7906" y="0"/>
                    <a:pt x="17717" y="0"/>
                  </a:cubicBezTo>
                  <a:lnTo>
                    <a:pt x="696563" y="0"/>
                  </a:lnTo>
                  <a:cubicBezTo>
                    <a:pt x="706374" y="0"/>
                    <a:pt x="714280" y="7906"/>
                    <a:pt x="714280" y="17717"/>
                  </a:cubicBezTo>
                  <a:cubicBezTo>
                    <a:pt x="714280" y="27432"/>
                    <a:pt x="706374" y="35433"/>
                    <a:pt x="696563" y="35433"/>
                  </a:cubicBezTo>
                  <a:lnTo>
                    <a:pt x="696563" y="35433"/>
                  </a:lnTo>
                  <a:close/>
                </a:path>
              </a:pathLst>
            </a:custGeom>
            <a:solidFill>
              <a:srgbClr val="FFFFFF">
                <a:alpha val="1573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89" name="Google Shape;289;p1"/>
            <p:cNvSpPr/>
            <p:nvPr/>
          </p:nvSpPr>
          <p:spPr>
            <a:xfrm>
              <a:off x="6478713" y="1870138"/>
              <a:ext cx="35433" cy="529209"/>
            </a:xfrm>
            <a:custGeom>
              <a:rect b="b" l="l" r="r" t="t"/>
              <a:pathLst>
                <a:path extrusionOk="0" h="529209" w="35433">
                  <a:moveTo>
                    <a:pt x="17717" y="529209"/>
                  </a:moveTo>
                  <a:cubicBezTo>
                    <a:pt x="7906" y="529209"/>
                    <a:pt x="0" y="521303"/>
                    <a:pt x="0" y="511493"/>
                  </a:cubicBezTo>
                  <a:lnTo>
                    <a:pt x="0" y="17717"/>
                  </a:lnTo>
                  <a:cubicBezTo>
                    <a:pt x="0" y="7906"/>
                    <a:pt x="7906" y="0"/>
                    <a:pt x="17717" y="0"/>
                  </a:cubicBezTo>
                  <a:cubicBezTo>
                    <a:pt x="27527" y="0"/>
                    <a:pt x="35433" y="7906"/>
                    <a:pt x="35433" y="17717"/>
                  </a:cubicBezTo>
                  <a:lnTo>
                    <a:pt x="35433" y="511397"/>
                  </a:lnTo>
                  <a:cubicBezTo>
                    <a:pt x="35433" y="521208"/>
                    <a:pt x="27527" y="529209"/>
                    <a:pt x="17717" y="529209"/>
                  </a:cubicBezTo>
                  <a:lnTo>
                    <a:pt x="17717" y="529209"/>
                  </a:lnTo>
                  <a:close/>
                </a:path>
              </a:pathLst>
            </a:custGeom>
            <a:solidFill>
              <a:srgbClr val="FFFFFF">
                <a:alpha val="1573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90" name="Google Shape;290;p1"/>
            <p:cNvSpPr/>
            <p:nvPr/>
          </p:nvSpPr>
          <p:spPr>
            <a:xfrm>
              <a:off x="6563295" y="1322641"/>
              <a:ext cx="141732" cy="248030"/>
            </a:xfrm>
            <a:custGeom>
              <a:rect b="b" l="l" r="r" t="t"/>
              <a:pathLst>
                <a:path extrusionOk="0" h="248030" w="141732">
                  <a:moveTo>
                    <a:pt x="70866" y="0"/>
                  </a:moveTo>
                  <a:cubicBezTo>
                    <a:pt x="31718" y="0"/>
                    <a:pt x="0" y="31718"/>
                    <a:pt x="0" y="70866"/>
                  </a:cubicBezTo>
                  <a:lnTo>
                    <a:pt x="0" y="177165"/>
                  </a:lnTo>
                  <a:cubicBezTo>
                    <a:pt x="0" y="216218"/>
                    <a:pt x="31718" y="248031"/>
                    <a:pt x="70866" y="248031"/>
                  </a:cubicBezTo>
                  <a:cubicBezTo>
                    <a:pt x="109823" y="248031"/>
                    <a:pt x="141732" y="216218"/>
                    <a:pt x="141732" y="177165"/>
                  </a:cubicBezTo>
                  <a:lnTo>
                    <a:pt x="141732" y="70866"/>
                  </a:lnTo>
                  <a:cubicBezTo>
                    <a:pt x="141732" y="31718"/>
                    <a:pt x="109919" y="0"/>
                    <a:pt x="70866" y="0"/>
                  </a:cubicBezTo>
                  <a:close/>
                  <a:moveTo>
                    <a:pt x="106299" y="177165"/>
                  </a:moveTo>
                  <a:cubicBezTo>
                    <a:pt x="106299" y="196596"/>
                    <a:pt x="90297" y="212598"/>
                    <a:pt x="70866" y="212598"/>
                  </a:cubicBezTo>
                  <a:cubicBezTo>
                    <a:pt x="51340" y="212598"/>
                    <a:pt x="35433" y="196596"/>
                    <a:pt x="35433" y="177165"/>
                  </a:cubicBezTo>
                  <a:lnTo>
                    <a:pt x="35433" y="70866"/>
                  </a:lnTo>
                  <a:cubicBezTo>
                    <a:pt x="35433" y="51340"/>
                    <a:pt x="51340" y="35433"/>
                    <a:pt x="70866" y="35433"/>
                  </a:cubicBezTo>
                  <a:cubicBezTo>
                    <a:pt x="90297" y="35433"/>
                    <a:pt x="106299" y="51340"/>
                    <a:pt x="106299" y="70866"/>
                  </a:cubicBezTo>
                  <a:lnTo>
                    <a:pt x="106299" y="177165"/>
                  </a:lnTo>
                  <a:close/>
                </a:path>
              </a:pathLst>
            </a:custGeom>
            <a:solidFill>
              <a:srgbClr val="FFFFFF">
                <a:alpha val="1573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91" name="Google Shape;291;p1"/>
            <p:cNvSpPr/>
            <p:nvPr/>
          </p:nvSpPr>
          <p:spPr>
            <a:xfrm>
              <a:off x="6811327" y="1322641"/>
              <a:ext cx="141732" cy="248030"/>
            </a:xfrm>
            <a:custGeom>
              <a:rect b="b" l="l" r="r" t="t"/>
              <a:pathLst>
                <a:path extrusionOk="0" h="248030" w="141732">
                  <a:moveTo>
                    <a:pt x="70866" y="0"/>
                  </a:moveTo>
                  <a:cubicBezTo>
                    <a:pt x="31718" y="0"/>
                    <a:pt x="0" y="31718"/>
                    <a:pt x="0" y="70866"/>
                  </a:cubicBezTo>
                  <a:lnTo>
                    <a:pt x="0" y="177165"/>
                  </a:lnTo>
                  <a:cubicBezTo>
                    <a:pt x="0" y="216218"/>
                    <a:pt x="31718" y="248031"/>
                    <a:pt x="70866" y="248031"/>
                  </a:cubicBezTo>
                  <a:cubicBezTo>
                    <a:pt x="109823" y="248031"/>
                    <a:pt x="141732" y="216218"/>
                    <a:pt x="141732" y="177165"/>
                  </a:cubicBezTo>
                  <a:lnTo>
                    <a:pt x="141732" y="70866"/>
                  </a:lnTo>
                  <a:cubicBezTo>
                    <a:pt x="141732" y="31718"/>
                    <a:pt x="109919" y="0"/>
                    <a:pt x="70866" y="0"/>
                  </a:cubicBezTo>
                  <a:close/>
                  <a:moveTo>
                    <a:pt x="106299" y="177165"/>
                  </a:moveTo>
                  <a:cubicBezTo>
                    <a:pt x="106299" y="196596"/>
                    <a:pt x="90297" y="212598"/>
                    <a:pt x="70866" y="212598"/>
                  </a:cubicBezTo>
                  <a:cubicBezTo>
                    <a:pt x="51340" y="212598"/>
                    <a:pt x="35433" y="196596"/>
                    <a:pt x="35433" y="177165"/>
                  </a:cubicBezTo>
                  <a:lnTo>
                    <a:pt x="35433" y="70866"/>
                  </a:lnTo>
                  <a:cubicBezTo>
                    <a:pt x="35433" y="51340"/>
                    <a:pt x="51340" y="35433"/>
                    <a:pt x="70866" y="35433"/>
                  </a:cubicBezTo>
                  <a:cubicBezTo>
                    <a:pt x="90297" y="35433"/>
                    <a:pt x="106299" y="51340"/>
                    <a:pt x="106299" y="70866"/>
                  </a:cubicBezTo>
                  <a:lnTo>
                    <a:pt x="106299" y="177165"/>
                  </a:lnTo>
                  <a:close/>
                </a:path>
              </a:pathLst>
            </a:custGeom>
            <a:solidFill>
              <a:srgbClr val="FFFFFF">
                <a:alpha val="1573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92" name="Google Shape;292;p1"/>
            <p:cNvSpPr/>
            <p:nvPr/>
          </p:nvSpPr>
          <p:spPr>
            <a:xfrm>
              <a:off x="7059358" y="1322641"/>
              <a:ext cx="141731" cy="248030"/>
            </a:xfrm>
            <a:custGeom>
              <a:rect b="b" l="l" r="r" t="t"/>
              <a:pathLst>
                <a:path extrusionOk="0" h="248030" w="141731">
                  <a:moveTo>
                    <a:pt x="70866" y="0"/>
                  </a:moveTo>
                  <a:cubicBezTo>
                    <a:pt x="31718" y="0"/>
                    <a:pt x="0" y="31718"/>
                    <a:pt x="0" y="70866"/>
                  </a:cubicBezTo>
                  <a:lnTo>
                    <a:pt x="0" y="177165"/>
                  </a:lnTo>
                  <a:cubicBezTo>
                    <a:pt x="0" y="216218"/>
                    <a:pt x="31718" y="248031"/>
                    <a:pt x="70866" y="248031"/>
                  </a:cubicBezTo>
                  <a:cubicBezTo>
                    <a:pt x="109823" y="248031"/>
                    <a:pt x="141732" y="216218"/>
                    <a:pt x="141732" y="177165"/>
                  </a:cubicBezTo>
                  <a:lnTo>
                    <a:pt x="141732" y="70866"/>
                  </a:lnTo>
                  <a:cubicBezTo>
                    <a:pt x="141732" y="31718"/>
                    <a:pt x="109918" y="0"/>
                    <a:pt x="70866" y="0"/>
                  </a:cubicBezTo>
                  <a:close/>
                  <a:moveTo>
                    <a:pt x="106299" y="177165"/>
                  </a:moveTo>
                  <a:cubicBezTo>
                    <a:pt x="106299" y="196596"/>
                    <a:pt x="90297" y="212598"/>
                    <a:pt x="70866" y="212598"/>
                  </a:cubicBezTo>
                  <a:cubicBezTo>
                    <a:pt x="51340" y="212598"/>
                    <a:pt x="35433" y="196596"/>
                    <a:pt x="35433" y="177165"/>
                  </a:cubicBezTo>
                  <a:lnTo>
                    <a:pt x="35433" y="70866"/>
                  </a:lnTo>
                  <a:cubicBezTo>
                    <a:pt x="35433" y="51340"/>
                    <a:pt x="51340" y="35433"/>
                    <a:pt x="70866" y="35433"/>
                  </a:cubicBezTo>
                  <a:cubicBezTo>
                    <a:pt x="90297" y="35433"/>
                    <a:pt x="106299" y="51340"/>
                    <a:pt x="106299" y="70866"/>
                  </a:cubicBezTo>
                  <a:lnTo>
                    <a:pt x="106299" y="177165"/>
                  </a:lnTo>
                  <a:close/>
                </a:path>
              </a:pathLst>
            </a:custGeom>
            <a:solidFill>
              <a:srgbClr val="FFFFFF">
                <a:alpha val="1573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93" name="Google Shape;293;p1"/>
            <p:cNvSpPr/>
            <p:nvPr/>
          </p:nvSpPr>
          <p:spPr>
            <a:xfrm>
              <a:off x="7307388" y="1322641"/>
              <a:ext cx="141732" cy="248030"/>
            </a:xfrm>
            <a:custGeom>
              <a:rect b="b" l="l" r="r" t="t"/>
              <a:pathLst>
                <a:path extrusionOk="0" h="248030" w="141732">
                  <a:moveTo>
                    <a:pt x="70866" y="0"/>
                  </a:moveTo>
                  <a:cubicBezTo>
                    <a:pt x="31718" y="0"/>
                    <a:pt x="0" y="31718"/>
                    <a:pt x="0" y="70866"/>
                  </a:cubicBezTo>
                  <a:lnTo>
                    <a:pt x="0" y="177165"/>
                  </a:lnTo>
                  <a:cubicBezTo>
                    <a:pt x="0" y="216218"/>
                    <a:pt x="31718" y="248031"/>
                    <a:pt x="70866" y="248031"/>
                  </a:cubicBezTo>
                  <a:cubicBezTo>
                    <a:pt x="109823" y="248031"/>
                    <a:pt x="141732" y="216218"/>
                    <a:pt x="141732" y="177165"/>
                  </a:cubicBezTo>
                  <a:lnTo>
                    <a:pt x="141732" y="70866"/>
                  </a:lnTo>
                  <a:cubicBezTo>
                    <a:pt x="141732" y="31718"/>
                    <a:pt x="109919" y="0"/>
                    <a:pt x="70866" y="0"/>
                  </a:cubicBezTo>
                  <a:close/>
                  <a:moveTo>
                    <a:pt x="106299" y="177165"/>
                  </a:moveTo>
                  <a:cubicBezTo>
                    <a:pt x="106299" y="196596"/>
                    <a:pt x="90297" y="212598"/>
                    <a:pt x="70866" y="212598"/>
                  </a:cubicBezTo>
                  <a:cubicBezTo>
                    <a:pt x="51340" y="212598"/>
                    <a:pt x="35433" y="196596"/>
                    <a:pt x="35433" y="177165"/>
                  </a:cubicBezTo>
                  <a:lnTo>
                    <a:pt x="35433" y="70866"/>
                  </a:lnTo>
                  <a:cubicBezTo>
                    <a:pt x="35433" y="51340"/>
                    <a:pt x="51340" y="35433"/>
                    <a:pt x="70866" y="35433"/>
                  </a:cubicBezTo>
                  <a:cubicBezTo>
                    <a:pt x="90297" y="35433"/>
                    <a:pt x="106299" y="51340"/>
                    <a:pt x="106299" y="70866"/>
                  </a:cubicBezTo>
                  <a:lnTo>
                    <a:pt x="106299" y="177165"/>
                  </a:lnTo>
                  <a:close/>
                </a:path>
              </a:pathLst>
            </a:custGeom>
            <a:solidFill>
              <a:srgbClr val="FFFFFF">
                <a:alpha val="1573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sp>
        <p:nvSpPr>
          <p:cNvPr id="294" name="Google Shape;294;p1"/>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lvl="0" algn="r">
              <a:buNone/>
              <a:defRPr sz="1300">
                <a:solidFill>
                  <a:schemeClr val="lt1"/>
                </a:solidFill>
                <a:latin typeface="Impact"/>
                <a:ea typeface="Impact"/>
                <a:cs typeface="Impact"/>
                <a:sym typeface="Impact"/>
              </a:defRPr>
            </a:lvl1pPr>
            <a:lvl2pPr lvl="1" algn="r">
              <a:buNone/>
              <a:defRPr sz="1300">
                <a:solidFill>
                  <a:schemeClr val="lt1"/>
                </a:solidFill>
                <a:latin typeface="Impact"/>
                <a:ea typeface="Impact"/>
                <a:cs typeface="Impact"/>
                <a:sym typeface="Impact"/>
              </a:defRPr>
            </a:lvl2pPr>
            <a:lvl3pPr lvl="2" algn="r">
              <a:buNone/>
              <a:defRPr sz="1300">
                <a:solidFill>
                  <a:schemeClr val="lt1"/>
                </a:solidFill>
                <a:latin typeface="Impact"/>
                <a:ea typeface="Impact"/>
                <a:cs typeface="Impact"/>
                <a:sym typeface="Impact"/>
              </a:defRPr>
            </a:lvl3pPr>
            <a:lvl4pPr lvl="3" algn="r">
              <a:buNone/>
              <a:defRPr sz="1300">
                <a:solidFill>
                  <a:schemeClr val="lt1"/>
                </a:solidFill>
                <a:latin typeface="Impact"/>
                <a:ea typeface="Impact"/>
                <a:cs typeface="Impact"/>
                <a:sym typeface="Impact"/>
              </a:defRPr>
            </a:lvl4pPr>
            <a:lvl5pPr lvl="4" algn="r">
              <a:buNone/>
              <a:defRPr sz="1300">
                <a:solidFill>
                  <a:schemeClr val="lt1"/>
                </a:solidFill>
                <a:latin typeface="Impact"/>
                <a:ea typeface="Impact"/>
                <a:cs typeface="Impact"/>
                <a:sym typeface="Impact"/>
              </a:defRPr>
            </a:lvl5pPr>
            <a:lvl6pPr lvl="5" algn="r">
              <a:buNone/>
              <a:defRPr sz="1300">
                <a:solidFill>
                  <a:schemeClr val="lt1"/>
                </a:solidFill>
                <a:latin typeface="Impact"/>
                <a:ea typeface="Impact"/>
                <a:cs typeface="Impact"/>
                <a:sym typeface="Impact"/>
              </a:defRPr>
            </a:lvl6pPr>
            <a:lvl7pPr lvl="6" algn="r">
              <a:buNone/>
              <a:defRPr sz="1300">
                <a:solidFill>
                  <a:schemeClr val="lt1"/>
                </a:solidFill>
                <a:latin typeface="Impact"/>
                <a:ea typeface="Impact"/>
                <a:cs typeface="Impact"/>
                <a:sym typeface="Impact"/>
              </a:defRPr>
            </a:lvl7pPr>
            <a:lvl8pPr lvl="7" algn="r">
              <a:buNone/>
              <a:defRPr sz="1300">
                <a:solidFill>
                  <a:schemeClr val="lt1"/>
                </a:solidFill>
                <a:latin typeface="Impact"/>
                <a:ea typeface="Impact"/>
                <a:cs typeface="Impact"/>
                <a:sym typeface="Impact"/>
              </a:defRPr>
            </a:lvl8pPr>
            <a:lvl9pPr lvl="8" algn="r">
              <a:buNone/>
              <a:defRPr sz="1300">
                <a:solidFill>
                  <a:schemeClr val="lt1"/>
                </a:solidFill>
                <a:latin typeface="Impact"/>
                <a:ea typeface="Impact"/>
                <a:cs typeface="Impact"/>
                <a:sym typeface="Impact"/>
              </a:defRPr>
            </a:lvl9pPr>
          </a:lstStyle>
          <a:p>
            <a:pPr indent="0" lvl="0" marL="0" rtl="0" algn="r">
              <a:spcBef>
                <a:spcPts val="0"/>
              </a:spcBef>
              <a:spcAft>
                <a:spcPts val="0"/>
              </a:spcAft>
              <a:buNone/>
            </a:pPr>
            <a:fld id="{00000000-1234-1234-1234-123412341234}" type="slidenum">
              <a:rPr lang="en"/>
              <a:t>‹#›</a:t>
            </a:fld>
            <a:endParaRPr/>
          </a:p>
        </p:txBody>
      </p:sp>
      <p:sp>
        <p:nvSpPr>
          <p:cNvPr id="295" name="Google Shape;295;p1"/>
          <p:cNvSpPr/>
          <p:nvPr/>
        </p:nvSpPr>
        <p:spPr>
          <a:xfrm rot="5400000">
            <a:off x="-462658" y="6119355"/>
            <a:ext cx="1131345" cy="114589"/>
          </a:xfrm>
          <a:custGeom>
            <a:rect b="b" l="l" r="r" t="t"/>
            <a:pathLst>
              <a:path extrusionOk="0" h="87640" w="919793">
                <a:moveTo>
                  <a:pt x="657321" y="73442"/>
                </a:moveTo>
                <a:cubicBezTo>
                  <a:pt x="659149" y="73404"/>
                  <a:pt x="660912" y="74128"/>
                  <a:pt x="662179" y="75442"/>
                </a:cubicBezTo>
                <a:cubicBezTo>
                  <a:pt x="663493" y="76709"/>
                  <a:pt x="664217" y="78471"/>
                  <a:pt x="664179" y="80300"/>
                </a:cubicBezTo>
                <a:cubicBezTo>
                  <a:pt x="664198" y="82148"/>
                  <a:pt x="663474" y="83939"/>
                  <a:pt x="662179" y="85253"/>
                </a:cubicBezTo>
                <a:cubicBezTo>
                  <a:pt x="660912" y="86568"/>
                  <a:pt x="659149" y="87291"/>
                  <a:pt x="657321" y="87253"/>
                </a:cubicBezTo>
                <a:cubicBezTo>
                  <a:pt x="655492" y="87291"/>
                  <a:pt x="653730" y="86568"/>
                  <a:pt x="652463" y="85253"/>
                </a:cubicBezTo>
                <a:cubicBezTo>
                  <a:pt x="651168" y="83939"/>
                  <a:pt x="650444" y="82148"/>
                  <a:pt x="650463" y="80300"/>
                </a:cubicBezTo>
                <a:cubicBezTo>
                  <a:pt x="650425" y="78471"/>
                  <a:pt x="651149" y="76709"/>
                  <a:pt x="652463" y="75442"/>
                </a:cubicBezTo>
                <a:cubicBezTo>
                  <a:pt x="653730" y="74128"/>
                  <a:pt x="655492" y="73404"/>
                  <a:pt x="657321" y="73442"/>
                </a:cubicBezTo>
                <a:close/>
                <a:moveTo>
                  <a:pt x="783051" y="31056"/>
                </a:moveTo>
                <a:cubicBezTo>
                  <a:pt x="776688" y="30989"/>
                  <a:pt x="770602" y="33618"/>
                  <a:pt x="766287" y="38295"/>
                </a:cubicBezTo>
                <a:cubicBezTo>
                  <a:pt x="761677" y="42876"/>
                  <a:pt x="759134" y="49134"/>
                  <a:pt x="759238" y="55630"/>
                </a:cubicBezTo>
                <a:cubicBezTo>
                  <a:pt x="759229" y="59935"/>
                  <a:pt x="760343" y="64174"/>
                  <a:pt x="762477" y="67917"/>
                </a:cubicBezTo>
                <a:cubicBezTo>
                  <a:pt x="764468" y="71632"/>
                  <a:pt x="767468" y="74709"/>
                  <a:pt x="771144" y="76776"/>
                </a:cubicBezTo>
                <a:cubicBezTo>
                  <a:pt x="774783" y="78804"/>
                  <a:pt x="778888" y="79852"/>
                  <a:pt x="783051" y="79824"/>
                </a:cubicBezTo>
                <a:cubicBezTo>
                  <a:pt x="787213" y="79843"/>
                  <a:pt x="791319" y="78795"/>
                  <a:pt x="794957" y="76776"/>
                </a:cubicBezTo>
                <a:cubicBezTo>
                  <a:pt x="798586" y="74652"/>
                  <a:pt x="801587" y="71594"/>
                  <a:pt x="803625" y="67917"/>
                </a:cubicBezTo>
                <a:cubicBezTo>
                  <a:pt x="805730" y="64165"/>
                  <a:pt x="806816" y="59926"/>
                  <a:pt x="806768" y="55630"/>
                </a:cubicBezTo>
                <a:cubicBezTo>
                  <a:pt x="806873" y="49134"/>
                  <a:pt x="804330" y="42876"/>
                  <a:pt x="799719" y="38295"/>
                </a:cubicBezTo>
                <a:cubicBezTo>
                  <a:pt x="795452" y="33608"/>
                  <a:pt x="789385" y="30979"/>
                  <a:pt x="783051" y="31056"/>
                </a:cubicBezTo>
                <a:close/>
                <a:moveTo>
                  <a:pt x="124778" y="30960"/>
                </a:moveTo>
                <a:cubicBezTo>
                  <a:pt x="120558" y="30922"/>
                  <a:pt x="116405" y="32046"/>
                  <a:pt x="112776" y="34198"/>
                </a:cubicBezTo>
                <a:cubicBezTo>
                  <a:pt x="109090" y="36332"/>
                  <a:pt x="106061" y="39428"/>
                  <a:pt x="104013" y="43152"/>
                </a:cubicBezTo>
                <a:cubicBezTo>
                  <a:pt x="101851" y="46886"/>
                  <a:pt x="100708" y="51124"/>
                  <a:pt x="100680" y="55439"/>
                </a:cubicBezTo>
                <a:cubicBezTo>
                  <a:pt x="100708" y="59754"/>
                  <a:pt x="101851" y="63993"/>
                  <a:pt x="104013" y="67726"/>
                </a:cubicBezTo>
                <a:cubicBezTo>
                  <a:pt x="106099" y="71489"/>
                  <a:pt x="109157" y="74613"/>
                  <a:pt x="112872" y="76775"/>
                </a:cubicBezTo>
                <a:cubicBezTo>
                  <a:pt x="116462" y="78956"/>
                  <a:pt x="120577" y="80109"/>
                  <a:pt x="124778" y="80109"/>
                </a:cubicBezTo>
                <a:cubicBezTo>
                  <a:pt x="129017" y="80080"/>
                  <a:pt x="133188" y="78966"/>
                  <a:pt x="136875" y="76870"/>
                </a:cubicBezTo>
                <a:cubicBezTo>
                  <a:pt x="140580" y="74822"/>
                  <a:pt x="143638" y="71784"/>
                  <a:pt x="145733" y="68107"/>
                </a:cubicBezTo>
                <a:cubicBezTo>
                  <a:pt x="147857" y="64297"/>
                  <a:pt x="148943" y="59992"/>
                  <a:pt x="148876" y="55630"/>
                </a:cubicBezTo>
                <a:cubicBezTo>
                  <a:pt x="149019" y="49057"/>
                  <a:pt x="146514" y="42714"/>
                  <a:pt x="141923" y="38008"/>
                </a:cubicBezTo>
                <a:cubicBezTo>
                  <a:pt x="137513" y="33484"/>
                  <a:pt x="131474" y="30950"/>
                  <a:pt x="125159" y="30960"/>
                </a:cubicBezTo>
                <a:close/>
                <a:moveTo>
                  <a:pt x="202407" y="30865"/>
                </a:moveTo>
                <a:cubicBezTo>
                  <a:pt x="196739" y="30751"/>
                  <a:pt x="191243" y="32836"/>
                  <a:pt x="187072" y="36675"/>
                </a:cubicBezTo>
                <a:cubicBezTo>
                  <a:pt x="183538" y="40104"/>
                  <a:pt x="181061" y="44467"/>
                  <a:pt x="179928" y="49248"/>
                </a:cubicBezTo>
                <a:lnTo>
                  <a:pt x="225267" y="49248"/>
                </a:lnTo>
                <a:cubicBezTo>
                  <a:pt x="224486" y="45619"/>
                  <a:pt x="222923" y="42209"/>
                  <a:pt x="220695" y="39247"/>
                </a:cubicBezTo>
                <a:cubicBezTo>
                  <a:pt x="218580" y="36618"/>
                  <a:pt x="215875" y="34522"/>
                  <a:pt x="212789" y="33151"/>
                </a:cubicBezTo>
                <a:cubicBezTo>
                  <a:pt x="209541" y="31636"/>
                  <a:pt x="205988" y="30865"/>
                  <a:pt x="202407" y="30865"/>
                </a:cubicBezTo>
                <a:close/>
                <a:moveTo>
                  <a:pt x="599885" y="30675"/>
                </a:moveTo>
                <a:cubicBezTo>
                  <a:pt x="595665" y="30637"/>
                  <a:pt x="591512" y="31761"/>
                  <a:pt x="587883" y="33914"/>
                </a:cubicBezTo>
                <a:cubicBezTo>
                  <a:pt x="584197" y="36047"/>
                  <a:pt x="581168" y="39143"/>
                  <a:pt x="579120" y="42867"/>
                </a:cubicBezTo>
                <a:cubicBezTo>
                  <a:pt x="576958" y="46601"/>
                  <a:pt x="575815" y="50839"/>
                  <a:pt x="575787" y="55154"/>
                </a:cubicBezTo>
                <a:cubicBezTo>
                  <a:pt x="575815" y="59469"/>
                  <a:pt x="576958" y="63708"/>
                  <a:pt x="579120" y="67442"/>
                </a:cubicBezTo>
                <a:cubicBezTo>
                  <a:pt x="581206" y="71204"/>
                  <a:pt x="584264" y="74328"/>
                  <a:pt x="587979" y="76490"/>
                </a:cubicBezTo>
                <a:cubicBezTo>
                  <a:pt x="591569" y="78672"/>
                  <a:pt x="595684" y="79824"/>
                  <a:pt x="599885" y="79824"/>
                </a:cubicBezTo>
                <a:cubicBezTo>
                  <a:pt x="604124" y="79796"/>
                  <a:pt x="608295" y="78681"/>
                  <a:pt x="611982" y="76586"/>
                </a:cubicBezTo>
                <a:cubicBezTo>
                  <a:pt x="615658" y="74509"/>
                  <a:pt x="618725" y="71480"/>
                  <a:pt x="620840" y="67823"/>
                </a:cubicBezTo>
                <a:cubicBezTo>
                  <a:pt x="622964" y="64013"/>
                  <a:pt x="624050" y="59707"/>
                  <a:pt x="623983" y="55345"/>
                </a:cubicBezTo>
                <a:cubicBezTo>
                  <a:pt x="624126" y="48773"/>
                  <a:pt x="621621" y="42429"/>
                  <a:pt x="617030" y="37724"/>
                </a:cubicBezTo>
                <a:cubicBezTo>
                  <a:pt x="612486" y="33209"/>
                  <a:pt x="606286" y="30770"/>
                  <a:pt x="599885" y="30961"/>
                </a:cubicBezTo>
                <a:close/>
                <a:moveTo>
                  <a:pt x="429673" y="30675"/>
                </a:moveTo>
                <a:cubicBezTo>
                  <a:pt x="425425" y="30627"/>
                  <a:pt x="421234" y="31751"/>
                  <a:pt x="417576" y="33913"/>
                </a:cubicBezTo>
                <a:cubicBezTo>
                  <a:pt x="413890" y="36047"/>
                  <a:pt x="410861" y="39142"/>
                  <a:pt x="408813" y="42867"/>
                </a:cubicBezTo>
                <a:cubicBezTo>
                  <a:pt x="406680" y="46610"/>
                  <a:pt x="405565" y="50848"/>
                  <a:pt x="405575" y="55154"/>
                </a:cubicBezTo>
                <a:cubicBezTo>
                  <a:pt x="405565" y="59459"/>
                  <a:pt x="406680" y="63698"/>
                  <a:pt x="408813" y="67441"/>
                </a:cubicBezTo>
                <a:cubicBezTo>
                  <a:pt x="410899" y="71203"/>
                  <a:pt x="413957" y="74328"/>
                  <a:pt x="417672" y="76490"/>
                </a:cubicBezTo>
                <a:cubicBezTo>
                  <a:pt x="421262" y="78671"/>
                  <a:pt x="425377" y="79823"/>
                  <a:pt x="429578" y="79823"/>
                </a:cubicBezTo>
                <a:cubicBezTo>
                  <a:pt x="433855" y="79785"/>
                  <a:pt x="438046" y="78671"/>
                  <a:pt x="441770" y="76585"/>
                </a:cubicBezTo>
                <a:cubicBezTo>
                  <a:pt x="445446" y="74528"/>
                  <a:pt x="448476" y="71499"/>
                  <a:pt x="450533" y="67822"/>
                </a:cubicBezTo>
                <a:cubicBezTo>
                  <a:pt x="452667" y="64012"/>
                  <a:pt x="453743" y="59707"/>
                  <a:pt x="453676" y="55344"/>
                </a:cubicBezTo>
                <a:cubicBezTo>
                  <a:pt x="453819" y="48772"/>
                  <a:pt x="451314" y="42428"/>
                  <a:pt x="446723" y="37723"/>
                </a:cubicBezTo>
                <a:cubicBezTo>
                  <a:pt x="442122" y="33122"/>
                  <a:pt x="435798" y="30665"/>
                  <a:pt x="429292" y="30960"/>
                </a:cubicBezTo>
                <a:close/>
                <a:moveTo>
                  <a:pt x="71723" y="24959"/>
                </a:moveTo>
                <a:lnTo>
                  <a:pt x="79819" y="24959"/>
                </a:lnTo>
                <a:lnTo>
                  <a:pt x="79819" y="85729"/>
                </a:lnTo>
                <a:lnTo>
                  <a:pt x="72009" y="85729"/>
                </a:lnTo>
                <a:close/>
                <a:moveTo>
                  <a:pt x="546544" y="24674"/>
                </a:moveTo>
                <a:lnTo>
                  <a:pt x="554355" y="24674"/>
                </a:lnTo>
                <a:lnTo>
                  <a:pt x="554355" y="85443"/>
                </a:lnTo>
                <a:lnTo>
                  <a:pt x="546544" y="85443"/>
                </a:lnTo>
                <a:close/>
                <a:moveTo>
                  <a:pt x="202311" y="23626"/>
                </a:moveTo>
                <a:cubicBezTo>
                  <a:pt x="211979" y="23283"/>
                  <a:pt x="221209" y="27655"/>
                  <a:pt x="227076" y="35342"/>
                </a:cubicBezTo>
                <a:cubicBezTo>
                  <a:pt x="231639" y="41285"/>
                  <a:pt x="234030" y="48620"/>
                  <a:pt x="233839" y="56106"/>
                </a:cubicBezTo>
                <a:lnTo>
                  <a:pt x="179166" y="56106"/>
                </a:lnTo>
                <a:cubicBezTo>
                  <a:pt x="179080" y="62545"/>
                  <a:pt x="181509" y="68765"/>
                  <a:pt x="185929" y="73442"/>
                </a:cubicBezTo>
                <a:cubicBezTo>
                  <a:pt x="190100" y="77937"/>
                  <a:pt x="195987" y="80433"/>
                  <a:pt x="202121" y="80300"/>
                </a:cubicBezTo>
                <a:cubicBezTo>
                  <a:pt x="205179" y="80290"/>
                  <a:pt x="208207" y="79738"/>
                  <a:pt x="211074" y="78680"/>
                </a:cubicBezTo>
                <a:cubicBezTo>
                  <a:pt x="213799" y="77661"/>
                  <a:pt x="216332" y="76213"/>
                  <a:pt x="218599" y="74394"/>
                </a:cubicBezTo>
                <a:cubicBezTo>
                  <a:pt x="221238" y="71784"/>
                  <a:pt x="223486" y="68793"/>
                  <a:pt x="225267" y="65536"/>
                </a:cubicBezTo>
                <a:lnTo>
                  <a:pt x="231839" y="69060"/>
                </a:lnTo>
                <a:cubicBezTo>
                  <a:pt x="229953" y="72880"/>
                  <a:pt x="227410" y="76328"/>
                  <a:pt x="224314" y="79252"/>
                </a:cubicBezTo>
                <a:cubicBezTo>
                  <a:pt x="221542" y="81824"/>
                  <a:pt x="218314" y="83862"/>
                  <a:pt x="214789" y="85253"/>
                </a:cubicBezTo>
                <a:cubicBezTo>
                  <a:pt x="210941" y="86643"/>
                  <a:pt x="206874" y="87320"/>
                  <a:pt x="202788" y="87253"/>
                </a:cubicBezTo>
                <a:cubicBezTo>
                  <a:pt x="193987" y="87834"/>
                  <a:pt x="185405" y="84319"/>
                  <a:pt x="179547" y="77728"/>
                </a:cubicBezTo>
                <a:cubicBezTo>
                  <a:pt x="174108" y="71699"/>
                  <a:pt x="171117" y="63850"/>
                  <a:pt x="171165" y="55725"/>
                </a:cubicBezTo>
                <a:cubicBezTo>
                  <a:pt x="171098" y="48267"/>
                  <a:pt x="173584" y="41000"/>
                  <a:pt x="178213" y="35151"/>
                </a:cubicBezTo>
                <a:cubicBezTo>
                  <a:pt x="183842" y="27560"/>
                  <a:pt x="192863" y="23245"/>
                  <a:pt x="202311" y="23626"/>
                </a:cubicBezTo>
                <a:close/>
                <a:moveTo>
                  <a:pt x="783051" y="23436"/>
                </a:moveTo>
                <a:cubicBezTo>
                  <a:pt x="791909" y="23207"/>
                  <a:pt x="800415" y="26903"/>
                  <a:pt x="806292" y="33532"/>
                </a:cubicBezTo>
                <a:cubicBezTo>
                  <a:pt x="811816" y="39514"/>
                  <a:pt x="814817" y="47391"/>
                  <a:pt x="814674" y="55535"/>
                </a:cubicBezTo>
                <a:cubicBezTo>
                  <a:pt x="814760" y="63812"/>
                  <a:pt x="811578" y="71785"/>
                  <a:pt x="805816" y="77728"/>
                </a:cubicBezTo>
                <a:cubicBezTo>
                  <a:pt x="799977" y="84062"/>
                  <a:pt x="791662" y="87539"/>
                  <a:pt x="783051" y="87253"/>
                </a:cubicBezTo>
                <a:cubicBezTo>
                  <a:pt x="774412" y="87558"/>
                  <a:pt x="766058" y="84081"/>
                  <a:pt x="760191" y="77728"/>
                </a:cubicBezTo>
                <a:cubicBezTo>
                  <a:pt x="754428" y="71785"/>
                  <a:pt x="751247" y="63812"/>
                  <a:pt x="751333" y="55535"/>
                </a:cubicBezTo>
                <a:cubicBezTo>
                  <a:pt x="751237" y="47429"/>
                  <a:pt x="754228" y="39600"/>
                  <a:pt x="759715" y="33627"/>
                </a:cubicBezTo>
                <a:cubicBezTo>
                  <a:pt x="765620" y="26969"/>
                  <a:pt x="774154" y="23236"/>
                  <a:pt x="783051" y="23436"/>
                </a:cubicBezTo>
                <a:close/>
                <a:moveTo>
                  <a:pt x="711804" y="23436"/>
                </a:moveTo>
                <a:cubicBezTo>
                  <a:pt x="715747" y="23407"/>
                  <a:pt x="719671" y="24017"/>
                  <a:pt x="723424" y="25246"/>
                </a:cubicBezTo>
                <a:cubicBezTo>
                  <a:pt x="726853" y="26322"/>
                  <a:pt x="730072" y="27960"/>
                  <a:pt x="732949" y="30103"/>
                </a:cubicBezTo>
                <a:cubicBezTo>
                  <a:pt x="735540" y="32170"/>
                  <a:pt x="737712" y="34732"/>
                  <a:pt x="739331" y="37628"/>
                </a:cubicBezTo>
                <a:lnTo>
                  <a:pt x="733139" y="41438"/>
                </a:lnTo>
                <a:cubicBezTo>
                  <a:pt x="728063" y="34466"/>
                  <a:pt x="719852" y="30475"/>
                  <a:pt x="711232" y="30770"/>
                </a:cubicBezTo>
                <a:cubicBezTo>
                  <a:pt x="704364" y="30570"/>
                  <a:pt x="697697" y="33142"/>
                  <a:pt x="692754" y="37914"/>
                </a:cubicBezTo>
                <a:cubicBezTo>
                  <a:pt x="687991" y="42410"/>
                  <a:pt x="685334" y="48696"/>
                  <a:pt x="685419" y="55249"/>
                </a:cubicBezTo>
                <a:cubicBezTo>
                  <a:pt x="685400" y="59640"/>
                  <a:pt x="686591" y="63955"/>
                  <a:pt x="688848" y="67727"/>
                </a:cubicBezTo>
                <a:cubicBezTo>
                  <a:pt x="691039" y="71756"/>
                  <a:pt x="694344" y="75061"/>
                  <a:pt x="698373" y="77252"/>
                </a:cubicBezTo>
                <a:cubicBezTo>
                  <a:pt x="702412" y="79414"/>
                  <a:pt x="706936" y="80529"/>
                  <a:pt x="711518" y="80491"/>
                </a:cubicBezTo>
                <a:cubicBezTo>
                  <a:pt x="720100" y="80624"/>
                  <a:pt x="728234" y="76661"/>
                  <a:pt x="733425" y="69823"/>
                </a:cubicBezTo>
                <a:lnTo>
                  <a:pt x="739616" y="73823"/>
                </a:lnTo>
                <a:cubicBezTo>
                  <a:pt x="736683" y="78205"/>
                  <a:pt x="732644" y="81719"/>
                  <a:pt x="727901" y="84015"/>
                </a:cubicBezTo>
                <a:cubicBezTo>
                  <a:pt x="722662" y="86482"/>
                  <a:pt x="716928" y="87720"/>
                  <a:pt x="711137" y="87634"/>
                </a:cubicBezTo>
                <a:cubicBezTo>
                  <a:pt x="702240" y="87806"/>
                  <a:pt x="693649" y="84367"/>
                  <a:pt x="687324" y="78109"/>
                </a:cubicBezTo>
                <a:cubicBezTo>
                  <a:pt x="681114" y="72375"/>
                  <a:pt x="677647" y="64270"/>
                  <a:pt x="677799" y="55821"/>
                </a:cubicBezTo>
                <a:cubicBezTo>
                  <a:pt x="677790" y="50058"/>
                  <a:pt x="679342" y="44400"/>
                  <a:pt x="682276" y="39438"/>
                </a:cubicBezTo>
                <a:cubicBezTo>
                  <a:pt x="685162" y="34437"/>
                  <a:pt x="689382" y="30351"/>
                  <a:pt x="694468" y="27627"/>
                </a:cubicBezTo>
                <a:cubicBezTo>
                  <a:pt x="699802" y="24808"/>
                  <a:pt x="705765" y="23369"/>
                  <a:pt x="711804" y="23436"/>
                </a:cubicBezTo>
                <a:close/>
                <a:moveTo>
                  <a:pt x="262414" y="23245"/>
                </a:moveTo>
                <a:cubicBezTo>
                  <a:pt x="268786" y="23798"/>
                  <a:pt x="274692" y="26807"/>
                  <a:pt x="278892" y="31627"/>
                </a:cubicBezTo>
                <a:lnTo>
                  <a:pt x="273939" y="36771"/>
                </a:lnTo>
                <a:cubicBezTo>
                  <a:pt x="270777" y="33246"/>
                  <a:pt x="266376" y="31094"/>
                  <a:pt x="261652" y="30770"/>
                </a:cubicBezTo>
                <a:cubicBezTo>
                  <a:pt x="259223" y="30732"/>
                  <a:pt x="256871" y="31618"/>
                  <a:pt x="255080" y="33246"/>
                </a:cubicBezTo>
                <a:cubicBezTo>
                  <a:pt x="253394" y="34704"/>
                  <a:pt x="252422" y="36828"/>
                  <a:pt x="252413" y="39056"/>
                </a:cubicBezTo>
                <a:cubicBezTo>
                  <a:pt x="252499" y="41152"/>
                  <a:pt x="253261" y="43162"/>
                  <a:pt x="254604" y="44772"/>
                </a:cubicBezTo>
                <a:cubicBezTo>
                  <a:pt x="257385" y="47439"/>
                  <a:pt x="260604" y="49601"/>
                  <a:pt x="264129" y="51153"/>
                </a:cubicBezTo>
                <a:cubicBezTo>
                  <a:pt x="268643" y="53201"/>
                  <a:pt x="272701" y="56154"/>
                  <a:pt x="276035" y="59821"/>
                </a:cubicBezTo>
                <a:cubicBezTo>
                  <a:pt x="278016" y="62602"/>
                  <a:pt x="279073" y="65936"/>
                  <a:pt x="279083" y="69346"/>
                </a:cubicBezTo>
                <a:cubicBezTo>
                  <a:pt x="279130" y="74109"/>
                  <a:pt x="277235" y="78681"/>
                  <a:pt x="273844" y="82014"/>
                </a:cubicBezTo>
                <a:cubicBezTo>
                  <a:pt x="270339" y="85434"/>
                  <a:pt x="265595" y="87291"/>
                  <a:pt x="260699" y="87158"/>
                </a:cubicBezTo>
                <a:cubicBezTo>
                  <a:pt x="257204" y="87158"/>
                  <a:pt x="253756" y="86377"/>
                  <a:pt x="250603" y="84872"/>
                </a:cubicBezTo>
                <a:cubicBezTo>
                  <a:pt x="247526" y="83405"/>
                  <a:pt x="244821" y="81262"/>
                  <a:pt x="242697" y="78585"/>
                </a:cubicBezTo>
                <a:lnTo>
                  <a:pt x="247650" y="72966"/>
                </a:lnTo>
                <a:cubicBezTo>
                  <a:pt x="250651" y="76995"/>
                  <a:pt x="255299" y="79471"/>
                  <a:pt x="260319" y="79728"/>
                </a:cubicBezTo>
                <a:cubicBezTo>
                  <a:pt x="263262" y="79814"/>
                  <a:pt x="266129" y="78757"/>
                  <a:pt x="268320" y="76776"/>
                </a:cubicBezTo>
                <a:cubicBezTo>
                  <a:pt x="270406" y="74985"/>
                  <a:pt x="271625" y="72385"/>
                  <a:pt x="271653" y="69632"/>
                </a:cubicBezTo>
                <a:cubicBezTo>
                  <a:pt x="271634" y="67441"/>
                  <a:pt x="270863" y="65317"/>
                  <a:pt x="269463" y="63631"/>
                </a:cubicBezTo>
                <a:cubicBezTo>
                  <a:pt x="266653" y="60983"/>
                  <a:pt x="263433" y="58802"/>
                  <a:pt x="259938" y="57154"/>
                </a:cubicBezTo>
                <a:cubicBezTo>
                  <a:pt x="255623" y="55259"/>
                  <a:pt x="251784" y="52430"/>
                  <a:pt x="248698" y="48867"/>
                </a:cubicBezTo>
                <a:cubicBezTo>
                  <a:pt x="246698" y="46105"/>
                  <a:pt x="245660" y="42752"/>
                  <a:pt x="245745" y="39342"/>
                </a:cubicBezTo>
                <a:cubicBezTo>
                  <a:pt x="245631" y="34999"/>
                  <a:pt x="247355" y="30808"/>
                  <a:pt x="250508" y="27817"/>
                </a:cubicBezTo>
                <a:cubicBezTo>
                  <a:pt x="253699" y="24760"/>
                  <a:pt x="257994" y="23112"/>
                  <a:pt x="262414" y="23245"/>
                </a:cubicBezTo>
                <a:close/>
                <a:moveTo>
                  <a:pt x="19813" y="23245"/>
                </a:moveTo>
                <a:cubicBezTo>
                  <a:pt x="26146" y="23845"/>
                  <a:pt x="32005" y="26836"/>
                  <a:pt x="36196" y="31627"/>
                </a:cubicBezTo>
                <a:lnTo>
                  <a:pt x="31147" y="36771"/>
                </a:lnTo>
                <a:cubicBezTo>
                  <a:pt x="28023" y="33256"/>
                  <a:pt x="23651" y="31104"/>
                  <a:pt x="18955" y="30770"/>
                </a:cubicBezTo>
                <a:cubicBezTo>
                  <a:pt x="16526" y="30732"/>
                  <a:pt x="14174" y="31618"/>
                  <a:pt x="12383" y="33247"/>
                </a:cubicBezTo>
                <a:cubicBezTo>
                  <a:pt x="10697" y="34704"/>
                  <a:pt x="9725" y="36828"/>
                  <a:pt x="9716" y="39057"/>
                </a:cubicBezTo>
                <a:cubicBezTo>
                  <a:pt x="9802" y="41152"/>
                  <a:pt x="10564" y="43162"/>
                  <a:pt x="11907" y="44772"/>
                </a:cubicBezTo>
                <a:cubicBezTo>
                  <a:pt x="14688" y="47439"/>
                  <a:pt x="17907" y="49601"/>
                  <a:pt x="21432" y="51154"/>
                </a:cubicBezTo>
                <a:cubicBezTo>
                  <a:pt x="25928" y="53201"/>
                  <a:pt x="29947" y="56145"/>
                  <a:pt x="33243" y="59821"/>
                </a:cubicBezTo>
                <a:cubicBezTo>
                  <a:pt x="35291" y="62574"/>
                  <a:pt x="36396" y="65917"/>
                  <a:pt x="36386" y="69346"/>
                </a:cubicBezTo>
                <a:cubicBezTo>
                  <a:pt x="36443" y="74128"/>
                  <a:pt x="34510" y="78710"/>
                  <a:pt x="31052" y="82015"/>
                </a:cubicBezTo>
                <a:cubicBezTo>
                  <a:pt x="27594" y="85453"/>
                  <a:pt x="22880" y="87311"/>
                  <a:pt x="18003" y="87158"/>
                </a:cubicBezTo>
                <a:cubicBezTo>
                  <a:pt x="14507" y="87158"/>
                  <a:pt x="11059" y="86377"/>
                  <a:pt x="7906" y="84872"/>
                </a:cubicBezTo>
                <a:cubicBezTo>
                  <a:pt x="4820" y="83405"/>
                  <a:pt x="2124" y="81262"/>
                  <a:pt x="0" y="78586"/>
                </a:cubicBezTo>
                <a:lnTo>
                  <a:pt x="4954" y="72966"/>
                </a:lnTo>
                <a:cubicBezTo>
                  <a:pt x="7954" y="76995"/>
                  <a:pt x="12602" y="79472"/>
                  <a:pt x="17622" y="79729"/>
                </a:cubicBezTo>
                <a:cubicBezTo>
                  <a:pt x="20574" y="79814"/>
                  <a:pt x="23432" y="78757"/>
                  <a:pt x="25623" y="76776"/>
                </a:cubicBezTo>
                <a:cubicBezTo>
                  <a:pt x="27718" y="74985"/>
                  <a:pt x="28928" y="72385"/>
                  <a:pt x="28956" y="69632"/>
                </a:cubicBezTo>
                <a:cubicBezTo>
                  <a:pt x="28937" y="67441"/>
                  <a:pt x="28166" y="65317"/>
                  <a:pt x="26766" y="63631"/>
                </a:cubicBezTo>
                <a:cubicBezTo>
                  <a:pt x="23956" y="60974"/>
                  <a:pt x="20746" y="58793"/>
                  <a:pt x="17241" y="57154"/>
                </a:cubicBezTo>
                <a:cubicBezTo>
                  <a:pt x="12973" y="55230"/>
                  <a:pt x="9163" y="52401"/>
                  <a:pt x="6097" y="48868"/>
                </a:cubicBezTo>
                <a:cubicBezTo>
                  <a:pt x="4096" y="46105"/>
                  <a:pt x="3058" y="42753"/>
                  <a:pt x="3144" y="39343"/>
                </a:cubicBezTo>
                <a:cubicBezTo>
                  <a:pt x="2991" y="34990"/>
                  <a:pt x="4725" y="30789"/>
                  <a:pt x="7906" y="27817"/>
                </a:cubicBezTo>
                <a:cubicBezTo>
                  <a:pt x="11088" y="24741"/>
                  <a:pt x="15383" y="23083"/>
                  <a:pt x="19813" y="23245"/>
                </a:cubicBezTo>
                <a:close/>
                <a:moveTo>
                  <a:pt x="857726" y="23150"/>
                </a:moveTo>
                <a:cubicBezTo>
                  <a:pt x="860612" y="23141"/>
                  <a:pt x="863460" y="23722"/>
                  <a:pt x="866108" y="24865"/>
                </a:cubicBezTo>
                <a:cubicBezTo>
                  <a:pt x="868594" y="25865"/>
                  <a:pt x="870813" y="27427"/>
                  <a:pt x="872585" y="29437"/>
                </a:cubicBezTo>
                <a:cubicBezTo>
                  <a:pt x="874576" y="31885"/>
                  <a:pt x="876071" y="34695"/>
                  <a:pt x="876966" y="37724"/>
                </a:cubicBezTo>
                <a:cubicBezTo>
                  <a:pt x="879157" y="33352"/>
                  <a:pt x="882443" y="29608"/>
                  <a:pt x="886491" y="26865"/>
                </a:cubicBezTo>
                <a:cubicBezTo>
                  <a:pt x="890235" y="24436"/>
                  <a:pt x="894607" y="23141"/>
                  <a:pt x="899065" y="23150"/>
                </a:cubicBezTo>
                <a:cubicBezTo>
                  <a:pt x="903008" y="23065"/>
                  <a:pt x="906894" y="24160"/>
                  <a:pt x="910209" y="26294"/>
                </a:cubicBezTo>
                <a:cubicBezTo>
                  <a:pt x="913438" y="28446"/>
                  <a:pt x="915933" y="31542"/>
                  <a:pt x="917352" y="35152"/>
                </a:cubicBezTo>
                <a:cubicBezTo>
                  <a:pt x="919219" y="40667"/>
                  <a:pt x="920029" y="46486"/>
                  <a:pt x="919734" y="52297"/>
                </a:cubicBezTo>
                <a:lnTo>
                  <a:pt x="919734" y="85444"/>
                </a:lnTo>
                <a:lnTo>
                  <a:pt x="911733" y="85444"/>
                </a:lnTo>
                <a:lnTo>
                  <a:pt x="911733" y="52297"/>
                </a:lnTo>
                <a:cubicBezTo>
                  <a:pt x="911990" y="47772"/>
                  <a:pt x="911504" y="43239"/>
                  <a:pt x="910304" y="38867"/>
                </a:cubicBezTo>
                <a:cubicBezTo>
                  <a:pt x="909428" y="36419"/>
                  <a:pt x="907751" y="34333"/>
                  <a:pt x="905541" y="32961"/>
                </a:cubicBezTo>
                <a:cubicBezTo>
                  <a:pt x="903170" y="31418"/>
                  <a:pt x="900369" y="30646"/>
                  <a:pt x="897541" y="30770"/>
                </a:cubicBezTo>
                <a:cubicBezTo>
                  <a:pt x="893807" y="30713"/>
                  <a:pt x="890159" y="31885"/>
                  <a:pt x="887158" y="34104"/>
                </a:cubicBezTo>
                <a:cubicBezTo>
                  <a:pt x="884034" y="36304"/>
                  <a:pt x="881643" y="39390"/>
                  <a:pt x="880300" y="42962"/>
                </a:cubicBezTo>
                <a:cubicBezTo>
                  <a:pt x="878500" y="49144"/>
                  <a:pt x="877757" y="55583"/>
                  <a:pt x="878109" y="62012"/>
                </a:cubicBezTo>
                <a:lnTo>
                  <a:pt x="878109" y="85825"/>
                </a:lnTo>
                <a:lnTo>
                  <a:pt x="870394" y="85825"/>
                </a:lnTo>
                <a:lnTo>
                  <a:pt x="870394" y="54678"/>
                </a:lnTo>
                <a:cubicBezTo>
                  <a:pt x="870623" y="49687"/>
                  <a:pt x="870175" y="44686"/>
                  <a:pt x="869061" y="39819"/>
                </a:cubicBezTo>
                <a:cubicBezTo>
                  <a:pt x="868194" y="37238"/>
                  <a:pt x="866527" y="34999"/>
                  <a:pt x="864298" y="33437"/>
                </a:cubicBezTo>
                <a:cubicBezTo>
                  <a:pt x="861888" y="31875"/>
                  <a:pt x="859069" y="31075"/>
                  <a:pt x="856202" y="31151"/>
                </a:cubicBezTo>
                <a:cubicBezTo>
                  <a:pt x="852554" y="31142"/>
                  <a:pt x="848991" y="32275"/>
                  <a:pt x="846010" y="34390"/>
                </a:cubicBezTo>
                <a:cubicBezTo>
                  <a:pt x="842867" y="36552"/>
                  <a:pt x="840447" y="39600"/>
                  <a:pt x="839057" y="43153"/>
                </a:cubicBezTo>
                <a:cubicBezTo>
                  <a:pt x="837276" y="48620"/>
                  <a:pt x="836504" y="54364"/>
                  <a:pt x="836771" y="60107"/>
                </a:cubicBezTo>
                <a:lnTo>
                  <a:pt x="836771" y="85825"/>
                </a:lnTo>
                <a:lnTo>
                  <a:pt x="828960" y="85825"/>
                </a:lnTo>
                <a:lnTo>
                  <a:pt x="829056" y="24674"/>
                </a:lnTo>
                <a:lnTo>
                  <a:pt x="836866" y="24674"/>
                </a:lnTo>
                <a:lnTo>
                  <a:pt x="836866" y="35152"/>
                </a:lnTo>
                <a:cubicBezTo>
                  <a:pt x="839105" y="31828"/>
                  <a:pt x="841953" y="28951"/>
                  <a:pt x="845248" y="26675"/>
                </a:cubicBezTo>
                <a:cubicBezTo>
                  <a:pt x="849011" y="24379"/>
                  <a:pt x="853325" y="23160"/>
                  <a:pt x="857726" y="23150"/>
                </a:cubicBezTo>
                <a:close/>
                <a:moveTo>
                  <a:pt x="321373" y="23149"/>
                </a:moveTo>
                <a:cubicBezTo>
                  <a:pt x="324259" y="23140"/>
                  <a:pt x="327107" y="23721"/>
                  <a:pt x="329755" y="24864"/>
                </a:cubicBezTo>
                <a:cubicBezTo>
                  <a:pt x="332222" y="25893"/>
                  <a:pt x="334442" y="27455"/>
                  <a:pt x="336232" y="29436"/>
                </a:cubicBezTo>
                <a:cubicBezTo>
                  <a:pt x="338194" y="31903"/>
                  <a:pt x="339671" y="34713"/>
                  <a:pt x="340614" y="37723"/>
                </a:cubicBezTo>
                <a:cubicBezTo>
                  <a:pt x="342804" y="33351"/>
                  <a:pt x="346091" y="29608"/>
                  <a:pt x="350139" y="26864"/>
                </a:cubicBezTo>
                <a:cubicBezTo>
                  <a:pt x="353882" y="24435"/>
                  <a:pt x="358254" y="23140"/>
                  <a:pt x="362712" y="23149"/>
                </a:cubicBezTo>
                <a:cubicBezTo>
                  <a:pt x="366655" y="23083"/>
                  <a:pt x="370532" y="24178"/>
                  <a:pt x="373856" y="26293"/>
                </a:cubicBezTo>
                <a:cubicBezTo>
                  <a:pt x="377047" y="28493"/>
                  <a:pt x="379523" y="31570"/>
                  <a:pt x="381000" y="35151"/>
                </a:cubicBezTo>
                <a:cubicBezTo>
                  <a:pt x="382781" y="40685"/>
                  <a:pt x="383552" y="46486"/>
                  <a:pt x="383286" y="52296"/>
                </a:cubicBezTo>
                <a:lnTo>
                  <a:pt x="383286" y="85443"/>
                </a:lnTo>
                <a:lnTo>
                  <a:pt x="375380" y="85443"/>
                </a:lnTo>
                <a:lnTo>
                  <a:pt x="375380" y="52296"/>
                </a:lnTo>
                <a:cubicBezTo>
                  <a:pt x="375637" y="47772"/>
                  <a:pt x="375152" y="43238"/>
                  <a:pt x="373951" y="38866"/>
                </a:cubicBezTo>
                <a:cubicBezTo>
                  <a:pt x="373046" y="36437"/>
                  <a:pt x="371370" y="34360"/>
                  <a:pt x="369189" y="32960"/>
                </a:cubicBezTo>
                <a:cubicBezTo>
                  <a:pt x="366808" y="31436"/>
                  <a:pt x="364017" y="30674"/>
                  <a:pt x="361188" y="30769"/>
                </a:cubicBezTo>
                <a:cubicBezTo>
                  <a:pt x="357454" y="30712"/>
                  <a:pt x="353806" y="31884"/>
                  <a:pt x="350806" y="34103"/>
                </a:cubicBezTo>
                <a:cubicBezTo>
                  <a:pt x="347681" y="36303"/>
                  <a:pt x="345291" y="39390"/>
                  <a:pt x="343948" y="42961"/>
                </a:cubicBezTo>
                <a:cubicBezTo>
                  <a:pt x="342100" y="49134"/>
                  <a:pt x="341357" y="55582"/>
                  <a:pt x="341757" y="62011"/>
                </a:cubicBezTo>
                <a:lnTo>
                  <a:pt x="341757" y="85824"/>
                </a:lnTo>
                <a:lnTo>
                  <a:pt x="333946" y="85824"/>
                </a:lnTo>
                <a:lnTo>
                  <a:pt x="333946" y="54677"/>
                </a:lnTo>
                <a:cubicBezTo>
                  <a:pt x="334213" y="49677"/>
                  <a:pt x="333727" y="44676"/>
                  <a:pt x="332518" y="39818"/>
                </a:cubicBezTo>
                <a:cubicBezTo>
                  <a:pt x="331679" y="37218"/>
                  <a:pt x="330003" y="34980"/>
                  <a:pt x="327755" y="33436"/>
                </a:cubicBezTo>
                <a:cubicBezTo>
                  <a:pt x="325345" y="31874"/>
                  <a:pt x="322526" y="31074"/>
                  <a:pt x="319659" y="31150"/>
                </a:cubicBezTo>
                <a:cubicBezTo>
                  <a:pt x="316039" y="31141"/>
                  <a:pt x="312505" y="32274"/>
                  <a:pt x="309562" y="34389"/>
                </a:cubicBezTo>
                <a:cubicBezTo>
                  <a:pt x="306419" y="36551"/>
                  <a:pt x="304000" y="39599"/>
                  <a:pt x="302609" y="43152"/>
                </a:cubicBezTo>
                <a:cubicBezTo>
                  <a:pt x="300828" y="48619"/>
                  <a:pt x="300056" y="54363"/>
                  <a:pt x="300323" y="60107"/>
                </a:cubicBezTo>
                <a:lnTo>
                  <a:pt x="300323" y="85824"/>
                </a:lnTo>
                <a:lnTo>
                  <a:pt x="292512" y="85824"/>
                </a:lnTo>
                <a:lnTo>
                  <a:pt x="292703" y="24674"/>
                </a:lnTo>
                <a:lnTo>
                  <a:pt x="300514" y="24674"/>
                </a:lnTo>
                <a:lnTo>
                  <a:pt x="300514" y="35151"/>
                </a:lnTo>
                <a:cubicBezTo>
                  <a:pt x="302752" y="31827"/>
                  <a:pt x="305600" y="28950"/>
                  <a:pt x="308895" y="26674"/>
                </a:cubicBezTo>
                <a:cubicBezTo>
                  <a:pt x="312648" y="24359"/>
                  <a:pt x="316963" y="23140"/>
                  <a:pt x="321373" y="23149"/>
                </a:cubicBezTo>
                <a:close/>
                <a:moveTo>
                  <a:pt x="508635" y="22959"/>
                </a:moveTo>
                <a:cubicBezTo>
                  <a:pt x="512921" y="22883"/>
                  <a:pt x="517131" y="24073"/>
                  <a:pt x="520731" y="26388"/>
                </a:cubicBezTo>
                <a:cubicBezTo>
                  <a:pt x="524237" y="28703"/>
                  <a:pt x="526961" y="32017"/>
                  <a:pt x="528542" y="35913"/>
                </a:cubicBezTo>
                <a:cubicBezTo>
                  <a:pt x="530475" y="41809"/>
                  <a:pt x="531314" y="48000"/>
                  <a:pt x="531018" y="54201"/>
                </a:cubicBezTo>
                <a:lnTo>
                  <a:pt x="531018" y="85443"/>
                </a:lnTo>
                <a:lnTo>
                  <a:pt x="523208" y="85443"/>
                </a:lnTo>
                <a:lnTo>
                  <a:pt x="523208" y="56868"/>
                </a:lnTo>
                <a:cubicBezTo>
                  <a:pt x="523379" y="52182"/>
                  <a:pt x="523094" y="47495"/>
                  <a:pt x="522351" y="42866"/>
                </a:cubicBezTo>
                <a:cubicBezTo>
                  <a:pt x="521789" y="39171"/>
                  <a:pt x="519931" y="35799"/>
                  <a:pt x="517112" y="33341"/>
                </a:cubicBezTo>
                <a:cubicBezTo>
                  <a:pt x="514216" y="31217"/>
                  <a:pt x="510692" y="30150"/>
                  <a:pt x="507111" y="30293"/>
                </a:cubicBezTo>
                <a:cubicBezTo>
                  <a:pt x="502415" y="30255"/>
                  <a:pt x="497872" y="31951"/>
                  <a:pt x="494347" y="35056"/>
                </a:cubicBezTo>
                <a:cubicBezTo>
                  <a:pt x="490709" y="37989"/>
                  <a:pt x="488127" y="42038"/>
                  <a:pt x="487013" y="46581"/>
                </a:cubicBezTo>
                <a:cubicBezTo>
                  <a:pt x="486060" y="52048"/>
                  <a:pt x="485670" y="57601"/>
                  <a:pt x="485870" y="63154"/>
                </a:cubicBezTo>
                <a:lnTo>
                  <a:pt x="485870" y="85443"/>
                </a:lnTo>
                <a:lnTo>
                  <a:pt x="478059" y="85443"/>
                </a:lnTo>
                <a:lnTo>
                  <a:pt x="478059" y="24673"/>
                </a:lnTo>
                <a:lnTo>
                  <a:pt x="485870" y="24673"/>
                </a:lnTo>
                <a:lnTo>
                  <a:pt x="485870" y="35532"/>
                </a:lnTo>
                <a:cubicBezTo>
                  <a:pt x="488623" y="31665"/>
                  <a:pt x="492166" y="28417"/>
                  <a:pt x="496252" y="26007"/>
                </a:cubicBezTo>
                <a:cubicBezTo>
                  <a:pt x="500062" y="23988"/>
                  <a:pt x="504320" y="22940"/>
                  <a:pt x="508635" y="22959"/>
                </a:cubicBezTo>
                <a:close/>
                <a:moveTo>
                  <a:pt x="599218" y="22769"/>
                </a:moveTo>
                <a:cubicBezTo>
                  <a:pt x="603914" y="22712"/>
                  <a:pt x="608553" y="23788"/>
                  <a:pt x="612744" y="25913"/>
                </a:cubicBezTo>
                <a:cubicBezTo>
                  <a:pt x="616954" y="28227"/>
                  <a:pt x="620573" y="31485"/>
                  <a:pt x="623316" y="35438"/>
                </a:cubicBezTo>
                <a:lnTo>
                  <a:pt x="623316" y="24674"/>
                </a:lnTo>
                <a:lnTo>
                  <a:pt x="631127" y="24674"/>
                </a:lnTo>
                <a:lnTo>
                  <a:pt x="631127" y="85444"/>
                </a:lnTo>
                <a:lnTo>
                  <a:pt x="623412" y="85444"/>
                </a:lnTo>
                <a:lnTo>
                  <a:pt x="623412" y="74966"/>
                </a:lnTo>
                <a:cubicBezTo>
                  <a:pt x="620449" y="78700"/>
                  <a:pt x="616716" y="81758"/>
                  <a:pt x="612458" y="83920"/>
                </a:cubicBezTo>
                <a:cubicBezTo>
                  <a:pt x="608295" y="86015"/>
                  <a:pt x="603685" y="87063"/>
                  <a:pt x="599028" y="86968"/>
                </a:cubicBezTo>
                <a:cubicBezTo>
                  <a:pt x="590684" y="87015"/>
                  <a:pt x="582702" y="83558"/>
                  <a:pt x="577025" y="77443"/>
                </a:cubicBezTo>
                <a:cubicBezTo>
                  <a:pt x="570862" y="71480"/>
                  <a:pt x="567414" y="63251"/>
                  <a:pt x="567500" y="54678"/>
                </a:cubicBezTo>
                <a:cubicBezTo>
                  <a:pt x="567424" y="46220"/>
                  <a:pt x="570872" y="38105"/>
                  <a:pt x="577025" y="32294"/>
                </a:cubicBezTo>
                <a:cubicBezTo>
                  <a:pt x="582740" y="26122"/>
                  <a:pt x="590808" y="22655"/>
                  <a:pt x="599218" y="22769"/>
                </a:cubicBezTo>
                <a:close/>
                <a:moveTo>
                  <a:pt x="428911" y="22769"/>
                </a:moveTo>
                <a:cubicBezTo>
                  <a:pt x="433607" y="22712"/>
                  <a:pt x="438246" y="23788"/>
                  <a:pt x="442437" y="25912"/>
                </a:cubicBezTo>
                <a:cubicBezTo>
                  <a:pt x="446647" y="28227"/>
                  <a:pt x="450266" y="31484"/>
                  <a:pt x="453009" y="35437"/>
                </a:cubicBezTo>
                <a:lnTo>
                  <a:pt x="453009" y="24674"/>
                </a:lnTo>
                <a:lnTo>
                  <a:pt x="460820" y="24674"/>
                </a:lnTo>
                <a:lnTo>
                  <a:pt x="460820" y="85443"/>
                </a:lnTo>
                <a:lnTo>
                  <a:pt x="453105" y="85443"/>
                </a:lnTo>
                <a:lnTo>
                  <a:pt x="453105" y="74966"/>
                </a:lnTo>
                <a:cubicBezTo>
                  <a:pt x="450162" y="78719"/>
                  <a:pt x="446418" y="81786"/>
                  <a:pt x="442151" y="83919"/>
                </a:cubicBezTo>
                <a:cubicBezTo>
                  <a:pt x="437988" y="86015"/>
                  <a:pt x="433378" y="87063"/>
                  <a:pt x="428721" y="86967"/>
                </a:cubicBezTo>
                <a:cubicBezTo>
                  <a:pt x="420377" y="87015"/>
                  <a:pt x="412395" y="83557"/>
                  <a:pt x="406718" y="77442"/>
                </a:cubicBezTo>
                <a:cubicBezTo>
                  <a:pt x="400555" y="71480"/>
                  <a:pt x="397107" y="63250"/>
                  <a:pt x="397193" y="54677"/>
                </a:cubicBezTo>
                <a:cubicBezTo>
                  <a:pt x="397155" y="46229"/>
                  <a:pt x="400603" y="38132"/>
                  <a:pt x="406718" y="32294"/>
                </a:cubicBezTo>
                <a:cubicBezTo>
                  <a:pt x="412452" y="26141"/>
                  <a:pt x="420501" y="22683"/>
                  <a:pt x="428911" y="22769"/>
                </a:cubicBezTo>
                <a:close/>
                <a:moveTo>
                  <a:pt x="48863" y="1529"/>
                </a:moveTo>
                <a:lnTo>
                  <a:pt x="56674" y="1529"/>
                </a:lnTo>
                <a:lnTo>
                  <a:pt x="56674" y="85730"/>
                </a:lnTo>
                <a:lnTo>
                  <a:pt x="48863" y="85730"/>
                </a:lnTo>
                <a:close/>
                <a:moveTo>
                  <a:pt x="148209" y="1147"/>
                </a:moveTo>
                <a:lnTo>
                  <a:pt x="156020" y="1528"/>
                </a:lnTo>
                <a:lnTo>
                  <a:pt x="156020" y="85729"/>
                </a:lnTo>
                <a:lnTo>
                  <a:pt x="148305" y="85729"/>
                </a:lnTo>
                <a:lnTo>
                  <a:pt x="148305" y="75251"/>
                </a:lnTo>
                <a:cubicBezTo>
                  <a:pt x="145342" y="78985"/>
                  <a:pt x="141609" y="82042"/>
                  <a:pt x="137351" y="84205"/>
                </a:cubicBezTo>
                <a:cubicBezTo>
                  <a:pt x="133188" y="86300"/>
                  <a:pt x="128578" y="87348"/>
                  <a:pt x="123921" y="87253"/>
                </a:cubicBezTo>
                <a:cubicBezTo>
                  <a:pt x="115577" y="87300"/>
                  <a:pt x="107595" y="83843"/>
                  <a:pt x="101918" y="77728"/>
                </a:cubicBezTo>
                <a:cubicBezTo>
                  <a:pt x="95755" y="71765"/>
                  <a:pt x="92307" y="63535"/>
                  <a:pt x="92393" y="54963"/>
                </a:cubicBezTo>
                <a:cubicBezTo>
                  <a:pt x="92355" y="46514"/>
                  <a:pt x="95803" y="38418"/>
                  <a:pt x="101918" y="32579"/>
                </a:cubicBezTo>
                <a:cubicBezTo>
                  <a:pt x="107633" y="26407"/>
                  <a:pt x="115701" y="22940"/>
                  <a:pt x="124111" y="23054"/>
                </a:cubicBezTo>
                <a:cubicBezTo>
                  <a:pt x="128807" y="22997"/>
                  <a:pt x="133446" y="24073"/>
                  <a:pt x="137637" y="26197"/>
                </a:cubicBezTo>
                <a:cubicBezTo>
                  <a:pt x="141847" y="28512"/>
                  <a:pt x="145466" y="31769"/>
                  <a:pt x="148209" y="35722"/>
                </a:cubicBezTo>
                <a:close/>
                <a:moveTo>
                  <a:pt x="550450" y="4"/>
                </a:moveTo>
                <a:cubicBezTo>
                  <a:pt x="552183" y="-63"/>
                  <a:pt x="553850" y="633"/>
                  <a:pt x="555022" y="1909"/>
                </a:cubicBezTo>
                <a:cubicBezTo>
                  <a:pt x="556260" y="3109"/>
                  <a:pt x="556946" y="4757"/>
                  <a:pt x="556927" y="6481"/>
                </a:cubicBezTo>
                <a:cubicBezTo>
                  <a:pt x="556927" y="8167"/>
                  <a:pt x="556241" y="9786"/>
                  <a:pt x="555022" y="10958"/>
                </a:cubicBezTo>
                <a:cubicBezTo>
                  <a:pt x="553822" y="12196"/>
                  <a:pt x="552174" y="12882"/>
                  <a:pt x="550450" y="12863"/>
                </a:cubicBezTo>
                <a:cubicBezTo>
                  <a:pt x="548764" y="12863"/>
                  <a:pt x="547144" y="12177"/>
                  <a:pt x="545973" y="10958"/>
                </a:cubicBezTo>
                <a:cubicBezTo>
                  <a:pt x="544754" y="9786"/>
                  <a:pt x="544068" y="8167"/>
                  <a:pt x="544068" y="6481"/>
                </a:cubicBezTo>
                <a:cubicBezTo>
                  <a:pt x="544049" y="4757"/>
                  <a:pt x="544735" y="3109"/>
                  <a:pt x="545973" y="1909"/>
                </a:cubicBezTo>
                <a:cubicBezTo>
                  <a:pt x="547116" y="652"/>
                  <a:pt x="548754" y="-44"/>
                  <a:pt x="550450" y="4"/>
                </a:cubicBezTo>
                <a:close/>
                <a:moveTo>
                  <a:pt x="75628" y="4"/>
                </a:moveTo>
                <a:cubicBezTo>
                  <a:pt x="77362" y="-63"/>
                  <a:pt x="79029" y="633"/>
                  <a:pt x="80200" y="1909"/>
                </a:cubicBezTo>
                <a:cubicBezTo>
                  <a:pt x="81439" y="3109"/>
                  <a:pt x="82124" y="4757"/>
                  <a:pt x="82105" y="6481"/>
                </a:cubicBezTo>
                <a:cubicBezTo>
                  <a:pt x="82105" y="8167"/>
                  <a:pt x="81420" y="9786"/>
                  <a:pt x="80200" y="10958"/>
                </a:cubicBezTo>
                <a:cubicBezTo>
                  <a:pt x="79000" y="12196"/>
                  <a:pt x="77352" y="12882"/>
                  <a:pt x="75628" y="12863"/>
                </a:cubicBezTo>
                <a:cubicBezTo>
                  <a:pt x="73942" y="12863"/>
                  <a:pt x="72323" y="12177"/>
                  <a:pt x="71152" y="10958"/>
                </a:cubicBezTo>
                <a:cubicBezTo>
                  <a:pt x="69932" y="9786"/>
                  <a:pt x="69247" y="8167"/>
                  <a:pt x="69247" y="6481"/>
                </a:cubicBezTo>
                <a:cubicBezTo>
                  <a:pt x="69228" y="4757"/>
                  <a:pt x="69913" y="3109"/>
                  <a:pt x="71152" y="1909"/>
                </a:cubicBezTo>
                <a:cubicBezTo>
                  <a:pt x="72295" y="652"/>
                  <a:pt x="73933" y="-44"/>
                  <a:pt x="75628" y="4"/>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image" Target="../media/image1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 Id="rId3" Type="http://schemas.openxmlformats.org/officeDocument/2006/relationships/image" Target="../media/image8.png"/><Relationship Id="rId4" Type="http://schemas.openxmlformats.org/officeDocument/2006/relationships/image" Target="../media/image7.png"/><Relationship Id="rId5" Type="http://schemas.openxmlformats.org/officeDocument/2006/relationships/image" Target="../media/image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4.xml"/><Relationship Id="rId3" Type="http://schemas.openxmlformats.org/officeDocument/2006/relationships/hyperlink" Target="https://slidesmania.com/" TargetMode="External"/><Relationship Id="rId4" Type="http://schemas.openxmlformats.org/officeDocument/2006/relationships/hyperlink" Target="https://unsplash.com/"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p23"/>
          <p:cNvSpPr txBox="1"/>
          <p:nvPr>
            <p:ph type="title"/>
          </p:nvPr>
        </p:nvSpPr>
        <p:spPr>
          <a:xfrm>
            <a:off x="988288" y="1707750"/>
            <a:ext cx="10182900" cy="3140700"/>
          </a:xfrm>
          <a:prstGeom prst="rect">
            <a:avLst/>
          </a:prstGeom>
        </p:spPr>
        <p:txBody>
          <a:bodyPr anchorCtr="0" anchor="ctr" bIns="121900" lIns="121900" spcFirstLastPara="1" rIns="121900" wrap="square" tIns="121900">
            <a:noAutofit/>
          </a:bodyPr>
          <a:lstStyle/>
          <a:p>
            <a:pPr indent="0" lvl="0" marL="0" rtl="0" algn="l">
              <a:spcBef>
                <a:spcPts val="0"/>
              </a:spcBef>
              <a:spcAft>
                <a:spcPts val="0"/>
              </a:spcAft>
              <a:buNone/>
            </a:pPr>
            <a:r>
              <a:rPr lang="en"/>
              <a:t>Here goes your presentation title.</a:t>
            </a:r>
            <a:endParaRPr/>
          </a:p>
        </p:txBody>
      </p:sp>
      <p:sp>
        <p:nvSpPr>
          <p:cNvPr id="439" name="Google Shape;439;p23"/>
          <p:cNvSpPr txBox="1"/>
          <p:nvPr>
            <p:ph idx="1" type="subTitle"/>
          </p:nvPr>
        </p:nvSpPr>
        <p:spPr>
          <a:xfrm>
            <a:off x="1003704" y="4848475"/>
            <a:ext cx="10200000" cy="717900"/>
          </a:xfrm>
          <a:prstGeom prst="rect">
            <a:avLst/>
          </a:prstGeom>
        </p:spPr>
        <p:txBody>
          <a:bodyPr anchorCtr="0" anchor="t" bIns="121900" lIns="121900" spcFirstLastPara="1" rIns="121900" wrap="square" tIns="121900">
            <a:noAutofit/>
          </a:bodyPr>
          <a:lstStyle/>
          <a:p>
            <a:pPr indent="0" lvl="0" marL="0" rtl="0" algn="l">
              <a:spcBef>
                <a:spcPts val="0"/>
              </a:spcBef>
              <a:spcAft>
                <a:spcPts val="2100"/>
              </a:spcAft>
              <a:buNone/>
            </a:pPr>
            <a:r>
              <a:rPr lang="en"/>
              <a:t>And here your subtitle.</a:t>
            </a:r>
            <a:endParaRPr/>
          </a:p>
        </p:txBody>
      </p:sp>
      <p:sp>
        <p:nvSpPr>
          <p:cNvPr id="440" name="Google Shape;440;p23"/>
          <p:cNvSpPr txBox="1"/>
          <p:nvPr>
            <p:ph idx="12" type="sldNum"/>
          </p:nvPr>
        </p:nvSpPr>
        <p:spPr>
          <a:xfrm>
            <a:off x="11409045" y="6333134"/>
            <a:ext cx="731700" cy="525000"/>
          </a:xfrm>
          <a:prstGeom prst="rect">
            <a:avLst/>
          </a:prstGeom>
        </p:spPr>
        <p:txBody>
          <a:bodyPr anchorCtr="0" anchor="t" bIns="121900" lIns="121900" spcFirstLastPara="1" rIns="121900" wrap="square" tIns="1219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accent5"/>
            </a:gs>
            <a:gs pos="100000">
              <a:schemeClr val="accent6"/>
            </a:gs>
          </a:gsLst>
          <a:lin ang="0" scaled="0"/>
        </a:gradFill>
      </p:bgPr>
    </p:bg>
    <p:spTree>
      <p:nvGrpSpPr>
        <p:cNvPr id="529" name="Shape 529"/>
        <p:cNvGrpSpPr/>
        <p:nvPr/>
      </p:nvGrpSpPr>
      <p:grpSpPr>
        <a:xfrm>
          <a:off x="0" y="0"/>
          <a:ext cx="0" cy="0"/>
          <a:chOff x="0" y="0"/>
          <a:chExt cx="0" cy="0"/>
        </a:xfrm>
      </p:grpSpPr>
      <p:sp>
        <p:nvSpPr>
          <p:cNvPr id="530" name="Google Shape;530;p32"/>
          <p:cNvSpPr txBox="1"/>
          <p:nvPr>
            <p:ph type="title"/>
          </p:nvPr>
        </p:nvSpPr>
        <p:spPr>
          <a:xfrm>
            <a:off x="548250" y="1068900"/>
            <a:ext cx="11095500" cy="4720200"/>
          </a:xfrm>
          <a:prstGeom prst="rect">
            <a:avLst/>
          </a:prstGeom>
        </p:spPr>
        <p:txBody>
          <a:bodyPr anchorCtr="0" anchor="ctr" bIns="121900" lIns="121900" spcFirstLastPara="1" rIns="121900" wrap="square" tIns="121900">
            <a:noAutofit/>
          </a:bodyPr>
          <a:lstStyle/>
          <a:p>
            <a:pPr indent="0" lvl="0" marL="0" rtl="0" algn="ctr">
              <a:spcBef>
                <a:spcPts val="0"/>
              </a:spcBef>
              <a:spcAft>
                <a:spcPts val="0"/>
              </a:spcAft>
              <a:buNone/>
            </a:pPr>
            <a:r>
              <a:rPr lang="en"/>
              <a:t>Very interesting facts!</a:t>
            </a:r>
            <a:endParaRPr/>
          </a:p>
        </p:txBody>
      </p:sp>
      <p:sp>
        <p:nvSpPr>
          <p:cNvPr id="531" name="Google Shape;531;p32"/>
          <p:cNvSpPr txBox="1"/>
          <p:nvPr>
            <p:ph idx="4294967295" type="body"/>
          </p:nvPr>
        </p:nvSpPr>
        <p:spPr>
          <a:xfrm>
            <a:off x="548250" y="6324600"/>
            <a:ext cx="11095500" cy="282300"/>
          </a:xfrm>
          <a:prstGeom prst="rect">
            <a:avLst/>
          </a:prstGeom>
        </p:spPr>
        <p:txBody>
          <a:bodyPr anchorCtr="0" anchor="t" bIns="121900" lIns="121900" spcFirstLastPara="1" rIns="121900" wrap="square" tIns="121900">
            <a:noAutofit/>
          </a:bodyPr>
          <a:lstStyle/>
          <a:p>
            <a:pPr indent="0" lvl="0" marL="0" rtl="0" algn="ctr">
              <a:spcBef>
                <a:spcPts val="0"/>
              </a:spcBef>
              <a:spcAft>
                <a:spcPts val="2100"/>
              </a:spcAft>
              <a:buNone/>
            </a:pPr>
            <a:r>
              <a:rPr lang="en" sz="1200"/>
              <a:t>This is where you section ends. Duplicate this set of slides as many times you need to go over all your sections.</a:t>
            </a:r>
            <a:endParaRPr sz="1200"/>
          </a:p>
        </p:txBody>
      </p:sp>
      <p:sp>
        <p:nvSpPr>
          <p:cNvPr id="532" name="Google Shape;532;p32"/>
          <p:cNvSpPr txBox="1"/>
          <p:nvPr>
            <p:ph idx="12" type="sldNum"/>
          </p:nvPr>
        </p:nvSpPr>
        <p:spPr>
          <a:xfrm>
            <a:off x="11409045" y="6333134"/>
            <a:ext cx="731700" cy="525000"/>
          </a:xfrm>
          <a:prstGeom prst="rect">
            <a:avLst/>
          </a:prstGeom>
        </p:spPr>
        <p:txBody>
          <a:bodyPr anchorCtr="0" anchor="t" bIns="121900" lIns="121900" spcFirstLastPara="1" rIns="121900" wrap="square" tIns="1219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accent4"/>
            </a:gs>
            <a:gs pos="100000">
              <a:schemeClr val="accent3"/>
            </a:gs>
          </a:gsLst>
          <a:lin ang="0" scaled="0"/>
        </a:gradFill>
      </p:bgPr>
    </p:bg>
    <p:spTree>
      <p:nvGrpSpPr>
        <p:cNvPr id="536" name="Shape 536"/>
        <p:cNvGrpSpPr/>
        <p:nvPr/>
      </p:nvGrpSpPr>
      <p:grpSpPr>
        <a:xfrm>
          <a:off x="0" y="0"/>
          <a:ext cx="0" cy="0"/>
          <a:chOff x="0" y="0"/>
          <a:chExt cx="0" cy="0"/>
        </a:xfrm>
      </p:grpSpPr>
      <p:sp>
        <p:nvSpPr>
          <p:cNvPr id="537" name="Google Shape;537;p33"/>
          <p:cNvSpPr txBox="1"/>
          <p:nvPr>
            <p:ph idx="1" type="body"/>
          </p:nvPr>
        </p:nvSpPr>
        <p:spPr>
          <a:xfrm>
            <a:off x="638400" y="4698675"/>
            <a:ext cx="10915200" cy="763500"/>
          </a:xfrm>
          <a:prstGeom prst="rect">
            <a:avLst/>
          </a:prstGeom>
        </p:spPr>
        <p:txBody>
          <a:bodyPr anchorCtr="0" anchor="t" bIns="121900" lIns="121900" spcFirstLastPara="1" rIns="121900" wrap="square" tIns="121900">
            <a:noAutofit/>
          </a:bodyPr>
          <a:lstStyle/>
          <a:p>
            <a:pPr indent="0" lvl="0" marL="0" rtl="0" algn="ctr">
              <a:spcBef>
                <a:spcPts val="0"/>
              </a:spcBef>
              <a:spcAft>
                <a:spcPts val="2100"/>
              </a:spcAft>
              <a:buNone/>
            </a:pPr>
            <a:r>
              <a:rPr lang="en"/>
              <a:t>Add a brief introduction of your section here: Let’s dive in and get to know some interesting facts about animals!</a:t>
            </a:r>
            <a:endParaRPr/>
          </a:p>
        </p:txBody>
      </p:sp>
      <p:sp>
        <p:nvSpPr>
          <p:cNvPr id="538" name="Google Shape;538;p33"/>
          <p:cNvSpPr txBox="1"/>
          <p:nvPr>
            <p:ph type="title"/>
          </p:nvPr>
        </p:nvSpPr>
        <p:spPr>
          <a:xfrm>
            <a:off x="638400" y="1395825"/>
            <a:ext cx="10915200" cy="2066100"/>
          </a:xfrm>
          <a:prstGeom prst="rect">
            <a:avLst/>
          </a:prstGeom>
        </p:spPr>
        <p:txBody>
          <a:bodyPr anchorCtr="0" anchor="t" bIns="121900" lIns="121900" spcFirstLastPara="1" rIns="121900" wrap="square" tIns="121900">
            <a:noAutofit/>
          </a:bodyPr>
          <a:lstStyle/>
          <a:p>
            <a:pPr indent="0" lvl="0" marL="0" rtl="0" algn="ctr">
              <a:spcBef>
                <a:spcPts val="0"/>
              </a:spcBef>
              <a:spcAft>
                <a:spcPts val="0"/>
              </a:spcAft>
              <a:buNone/>
            </a:pPr>
            <a:r>
              <a:rPr lang="en"/>
              <a:t>2. Now we</a:t>
            </a:r>
            <a:r>
              <a:rPr lang="en"/>
              <a:t> will talk about this.</a:t>
            </a:r>
            <a:endParaRPr/>
          </a:p>
        </p:txBody>
      </p:sp>
      <p:sp>
        <p:nvSpPr>
          <p:cNvPr id="539" name="Google Shape;539;p33"/>
          <p:cNvSpPr txBox="1"/>
          <p:nvPr>
            <p:ph idx="12" type="sldNum"/>
          </p:nvPr>
        </p:nvSpPr>
        <p:spPr>
          <a:xfrm>
            <a:off x="11409045" y="6333134"/>
            <a:ext cx="731700" cy="525000"/>
          </a:xfrm>
          <a:prstGeom prst="rect">
            <a:avLst/>
          </a:prstGeom>
        </p:spPr>
        <p:txBody>
          <a:bodyPr anchorCtr="0" anchor="t" bIns="121900" lIns="121900" spcFirstLastPara="1" rIns="121900" wrap="square" tIns="1219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accent5"/>
            </a:gs>
            <a:gs pos="100000">
              <a:schemeClr val="accent4"/>
            </a:gs>
          </a:gsLst>
          <a:lin ang="0" scaled="0"/>
        </a:gradFill>
      </p:bgPr>
    </p:bg>
    <p:spTree>
      <p:nvGrpSpPr>
        <p:cNvPr id="543" name="Shape 543"/>
        <p:cNvGrpSpPr/>
        <p:nvPr/>
      </p:nvGrpSpPr>
      <p:grpSpPr>
        <a:xfrm>
          <a:off x="0" y="0"/>
          <a:ext cx="0" cy="0"/>
          <a:chOff x="0" y="0"/>
          <a:chExt cx="0" cy="0"/>
        </a:xfrm>
      </p:grpSpPr>
      <p:pic>
        <p:nvPicPr>
          <p:cNvPr id="544" name="Google Shape;544;p34"/>
          <p:cNvPicPr preferRelativeResize="0"/>
          <p:nvPr/>
        </p:nvPicPr>
        <p:blipFill rotWithShape="1">
          <a:blip r:embed="rId3">
            <a:alphaModFix/>
          </a:blip>
          <a:srcRect b="26071" l="0" r="0" t="19760"/>
          <a:stretch/>
        </p:blipFill>
        <p:spPr>
          <a:xfrm>
            <a:off x="440351" y="633000"/>
            <a:ext cx="11349148" cy="4612326"/>
          </a:xfrm>
          <a:prstGeom prst="rect">
            <a:avLst/>
          </a:prstGeom>
          <a:noFill/>
          <a:ln>
            <a:noFill/>
          </a:ln>
        </p:spPr>
      </p:pic>
      <p:sp>
        <p:nvSpPr>
          <p:cNvPr id="545" name="Google Shape;545;p34"/>
          <p:cNvSpPr txBox="1"/>
          <p:nvPr>
            <p:ph idx="4294967295" type="title"/>
          </p:nvPr>
        </p:nvSpPr>
        <p:spPr>
          <a:xfrm>
            <a:off x="695450" y="907200"/>
            <a:ext cx="6539400" cy="4016400"/>
          </a:xfrm>
          <a:prstGeom prst="rect">
            <a:avLst/>
          </a:prstGeom>
        </p:spPr>
        <p:txBody>
          <a:bodyPr anchorCtr="0" anchor="ctr" bIns="121900" lIns="121900" spcFirstLastPara="1" rIns="121900" wrap="square" tIns="121900">
            <a:noAutofit/>
          </a:bodyPr>
          <a:lstStyle/>
          <a:p>
            <a:pPr indent="0" lvl="0" marL="0" rtl="0" algn="l">
              <a:spcBef>
                <a:spcPts val="0"/>
              </a:spcBef>
              <a:spcAft>
                <a:spcPts val="0"/>
              </a:spcAft>
              <a:buNone/>
            </a:pPr>
            <a:r>
              <a:rPr lang="en">
                <a:solidFill>
                  <a:schemeClr val="lt1"/>
                </a:solidFill>
              </a:rPr>
              <a:t>Dogs can smell your feelings.</a:t>
            </a:r>
            <a:endParaRPr>
              <a:solidFill>
                <a:schemeClr val="lt1"/>
              </a:solidFill>
            </a:endParaRPr>
          </a:p>
        </p:txBody>
      </p:sp>
      <p:sp>
        <p:nvSpPr>
          <p:cNvPr id="546" name="Google Shape;546;p34"/>
          <p:cNvSpPr txBox="1"/>
          <p:nvPr>
            <p:ph idx="4294967295" type="body"/>
          </p:nvPr>
        </p:nvSpPr>
        <p:spPr>
          <a:xfrm>
            <a:off x="440350" y="5341800"/>
            <a:ext cx="11349300" cy="9744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
              <a:t>Dogs can pick up on subtle changes in your scent, which can help him figure out how you are feeling, such as by smelling your perspiration when you become nervous or fearful.</a:t>
            </a:r>
            <a:endParaRPr/>
          </a:p>
          <a:p>
            <a:pPr indent="0" lvl="0" marL="0" rtl="0" algn="l">
              <a:spcBef>
                <a:spcPts val="2100"/>
              </a:spcBef>
              <a:spcAft>
                <a:spcPts val="0"/>
              </a:spcAft>
              <a:buNone/>
            </a:pPr>
            <a:r>
              <a:t/>
            </a:r>
            <a:endParaRPr/>
          </a:p>
          <a:p>
            <a:pPr indent="0" lvl="0" marL="0" rtl="0" algn="l">
              <a:spcBef>
                <a:spcPts val="2100"/>
              </a:spcBef>
              <a:spcAft>
                <a:spcPts val="0"/>
              </a:spcAft>
              <a:buNone/>
            </a:pPr>
            <a:r>
              <a:t/>
            </a:r>
            <a:endParaRPr/>
          </a:p>
          <a:p>
            <a:pPr indent="0" lvl="0" marL="0" rtl="0" algn="l">
              <a:spcBef>
                <a:spcPts val="2100"/>
              </a:spcBef>
              <a:spcAft>
                <a:spcPts val="2100"/>
              </a:spcAft>
              <a:buNone/>
            </a:pPr>
            <a:r>
              <a:t/>
            </a:r>
            <a:endParaRPr/>
          </a:p>
        </p:txBody>
      </p:sp>
      <p:sp>
        <p:nvSpPr>
          <p:cNvPr id="547" name="Google Shape;547;p34"/>
          <p:cNvSpPr txBox="1"/>
          <p:nvPr>
            <p:ph idx="12" type="sldNum"/>
          </p:nvPr>
        </p:nvSpPr>
        <p:spPr>
          <a:xfrm>
            <a:off x="11409045" y="6333134"/>
            <a:ext cx="731700" cy="525000"/>
          </a:xfrm>
          <a:prstGeom prst="rect">
            <a:avLst/>
          </a:prstGeom>
        </p:spPr>
        <p:txBody>
          <a:bodyPr anchorCtr="0" anchor="t" bIns="121900" lIns="121900" spcFirstLastPara="1" rIns="121900" wrap="square" tIns="1219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accent5"/>
            </a:gs>
            <a:gs pos="100000">
              <a:schemeClr val="accent6"/>
            </a:gs>
          </a:gsLst>
          <a:lin ang="0" scaled="0"/>
        </a:gradFill>
      </p:bgPr>
    </p:bg>
    <p:spTree>
      <p:nvGrpSpPr>
        <p:cNvPr id="551" name="Shape 551"/>
        <p:cNvGrpSpPr/>
        <p:nvPr/>
      </p:nvGrpSpPr>
      <p:grpSpPr>
        <a:xfrm>
          <a:off x="0" y="0"/>
          <a:ext cx="0" cy="0"/>
          <a:chOff x="0" y="0"/>
          <a:chExt cx="0" cy="0"/>
        </a:xfrm>
      </p:grpSpPr>
      <p:sp>
        <p:nvSpPr>
          <p:cNvPr id="552" name="Google Shape;552;p35"/>
          <p:cNvSpPr txBox="1"/>
          <p:nvPr>
            <p:ph idx="4294967295" type="title"/>
          </p:nvPr>
        </p:nvSpPr>
        <p:spPr>
          <a:xfrm>
            <a:off x="925674" y="1447625"/>
            <a:ext cx="6117000" cy="23196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 sz="7600"/>
              <a:t>Pandas don’t hibernate.</a:t>
            </a:r>
            <a:endParaRPr sz="7600"/>
          </a:p>
          <a:p>
            <a:pPr indent="0" lvl="0" marL="0" rtl="0" algn="l">
              <a:spcBef>
                <a:spcPts val="0"/>
              </a:spcBef>
              <a:spcAft>
                <a:spcPts val="0"/>
              </a:spcAft>
              <a:buNone/>
            </a:pPr>
            <a:r>
              <a:t/>
            </a:r>
            <a:endParaRPr sz="7600"/>
          </a:p>
        </p:txBody>
      </p:sp>
      <p:sp>
        <p:nvSpPr>
          <p:cNvPr id="553" name="Google Shape;553;p35"/>
          <p:cNvSpPr txBox="1"/>
          <p:nvPr>
            <p:ph idx="4294967295" type="body"/>
          </p:nvPr>
        </p:nvSpPr>
        <p:spPr>
          <a:xfrm>
            <a:off x="995444" y="3969175"/>
            <a:ext cx="5322600" cy="14412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
              <a:t>When winter approaches, they head lower down their mountain homes to warmer temperatures, where they continue to chomp away on bamboo!</a:t>
            </a:r>
            <a:endParaRPr/>
          </a:p>
          <a:p>
            <a:pPr indent="0" lvl="0" marL="0" rtl="0" algn="l">
              <a:spcBef>
                <a:spcPts val="2100"/>
              </a:spcBef>
              <a:spcAft>
                <a:spcPts val="2100"/>
              </a:spcAft>
              <a:buNone/>
            </a:pPr>
            <a:r>
              <a:t/>
            </a:r>
            <a:endParaRPr/>
          </a:p>
        </p:txBody>
      </p:sp>
      <p:pic>
        <p:nvPicPr>
          <p:cNvPr id="554" name="Google Shape;554;p35"/>
          <p:cNvPicPr preferRelativeResize="0"/>
          <p:nvPr/>
        </p:nvPicPr>
        <p:blipFill rotWithShape="1">
          <a:blip r:embed="rId3">
            <a:alphaModFix/>
          </a:blip>
          <a:srcRect b="0" l="7721" r="3727" t="0"/>
          <a:stretch/>
        </p:blipFill>
        <p:spPr>
          <a:xfrm>
            <a:off x="6600719" y="1781864"/>
            <a:ext cx="4665600" cy="3506400"/>
          </a:xfrm>
          <a:prstGeom prst="roundRect">
            <a:avLst>
              <a:gd fmla="val 0" name="adj"/>
            </a:avLst>
          </a:prstGeom>
          <a:noFill/>
          <a:ln>
            <a:noFill/>
          </a:ln>
        </p:spPr>
      </p:pic>
      <p:sp>
        <p:nvSpPr>
          <p:cNvPr id="555" name="Google Shape;555;p35"/>
          <p:cNvSpPr txBox="1"/>
          <p:nvPr>
            <p:ph idx="12" type="sldNum"/>
          </p:nvPr>
        </p:nvSpPr>
        <p:spPr>
          <a:xfrm>
            <a:off x="11409045" y="6333134"/>
            <a:ext cx="731700" cy="525000"/>
          </a:xfrm>
          <a:prstGeom prst="rect">
            <a:avLst/>
          </a:prstGeom>
        </p:spPr>
        <p:txBody>
          <a:bodyPr anchorCtr="0" anchor="t" bIns="121900" lIns="121900" spcFirstLastPara="1" rIns="121900" wrap="square" tIns="1219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accent4"/>
            </a:gs>
            <a:gs pos="100000">
              <a:schemeClr val="accent3"/>
            </a:gs>
          </a:gsLst>
          <a:lin ang="0" scaled="0"/>
        </a:gradFill>
      </p:bgPr>
    </p:bg>
    <p:spTree>
      <p:nvGrpSpPr>
        <p:cNvPr id="559" name="Shape 559"/>
        <p:cNvGrpSpPr/>
        <p:nvPr/>
      </p:nvGrpSpPr>
      <p:grpSpPr>
        <a:xfrm>
          <a:off x="0" y="0"/>
          <a:ext cx="0" cy="0"/>
          <a:chOff x="0" y="0"/>
          <a:chExt cx="0" cy="0"/>
        </a:xfrm>
      </p:grpSpPr>
      <p:pic>
        <p:nvPicPr>
          <p:cNvPr id="560" name="Google Shape;560;p36"/>
          <p:cNvPicPr preferRelativeResize="0"/>
          <p:nvPr/>
        </p:nvPicPr>
        <p:blipFill rotWithShape="1">
          <a:blip r:embed="rId3">
            <a:alphaModFix/>
          </a:blip>
          <a:srcRect b="0" l="5658" r="5658" t="0"/>
          <a:stretch/>
        </p:blipFill>
        <p:spPr>
          <a:xfrm>
            <a:off x="550225" y="802978"/>
            <a:ext cx="5790000" cy="4351500"/>
          </a:xfrm>
          <a:prstGeom prst="roundRect">
            <a:avLst>
              <a:gd fmla="val 0" name="adj"/>
            </a:avLst>
          </a:prstGeom>
          <a:noFill/>
          <a:ln>
            <a:noFill/>
          </a:ln>
        </p:spPr>
      </p:pic>
      <p:sp>
        <p:nvSpPr>
          <p:cNvPr id="561" name="Google Shape;561;p36"/>
          <p:cNvSpPr txBox="1"/>
          <p:nvPr>
            <p:ph idx="4294967295" type="title"/>
          </p:nvPr>
        </p:nvSpPr>
        <p:spPr>
          <a:xfrm>
            <a:off x="6591400" y="802975"/>
            <a:ext cx="5256600" cy="4351500"/>
          </a:xfrm>
          <a:prstGeom prst="rect">
            <a:avLst/>
          </a:prstGeom>
        </p:spPr>
        <p:txBody>
          <a:bodyPr anchorCtr="0" anchor="ctr" bIns="121900" lIns="121900" spcFirstLastPara="1" rIns="121900" wrap="square" tIns="121900">
            <a:noAutofit/>
          </a:bodyPr>
          <a:lstStyle/>
          <a:p>
            <a:pPr indent="0" lvl="0" marL="0" rtl="0" algn="l">
              <a:spcBef>
                <a:spcPts val="0"/>
              </a:spcBef>
              <a:spcAft>
                <a:spcPts val="0"/>
              </a:spcAft>
              <a:buNone/>
            </a:pPr>
            <a:r>
              <a:rPr lang="en" sz="7000"/>
              <a:t>Koalas are even more lazy than cats.</a:t>
            </a:r>
            <a:endParaRPr sz="7000"/>
          </a:p>
        </p:txBody>
      </p:sp>
      <p:sp>
        <p:nvSpPr>
          <p:cNvPr id="562" name="Google Shape;562;p36"/>
          <p:cNvSpPr txBox="1"/>
          <p:nvPr>
            <p:ph idx="4294967295" type="body"/>
          </p:nvPr>
        </p:nvSpPr>
        <p:spPr>
          <a:xfrm>
            <a:off x="550225" y="5341800"/>
            <a:ext cx="11297700" cy="974400"/>
          </a:xfrm>
          <a:prstGeom prst="rect">
            <a:avLst/>
          </a:prstGeom>
        </p:spPr>
        <p:txBody>
          <a:bodyPr anchorCtr="0" anchor="t" bIns="121900" lIns="121900" spcFirstLastPara="1" rIns="121900" wrap="square" tIns="121900">
            <a:noAutofit/>
          </a:bodyPr>
          <a:lstStyle/>
          <a:p>
            <a:pPr indent="0" lvl="0" marL="0" rtl="0" algn="l">
              <a:spcBef>
                <a:spcPts val="0"/>
              </a:spcBef>
              <a:spcAft>
                <a:spcPts val="2100"/>
              </a:spcAft>
              <a:buNone/>
            </a:pPr>
            <a:r>
              <a:rPr lang="en"/>
              <a:t>Koalas don’t have much energy and, when not feasting on leaves, they spend their time dozing in the branches. Believe it or not, they can sleep for up to 18 hours a day!</a:t>
            </a:r>
            <a:endParaRPr/>
          </a:p>
        </p:txBody>
      </p:sp>
      <p:sp>
        <p:nvSpPr>
          <p:cNvPr id="563" name="Google Shape;563;p36"/>
          <p:cNvSpPr txBox="1"/>
          <p:nvPr>
            <p:ph idx="12" type="sldNum"/>
          </p:nvPr>
        </p:nvSpPr>
        <p:spPr>
          <a:xfrm>
            <a:off x="11409045" y="6333134"/>
            <a:ext cx="731700" cy="525000"/>
          </a:xfrm>
          <a:prstGeom prst="rect">
            <a:avLst/>
          </a:prstGeom>
        </p:spPr>
        <p:txBody>
          <a:bodyPr anchorCtr="0" anchor="t" bIns="121900" lIns="121900" spcFirstLastPara="1" rIns="121900" wrap="square" tIns="1219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accent5"/>
            </a:gs>
            <a:gs pos="100000">
              <a:schemeClr val="accent4"/>
            </a:gs>
          </a:gsLst>
          <a:lin ang="0" scaled="0"/>
        </a:gradFill>
      </p:bgPr>
    </p:bg>
    <p:spTree>
      <p:nvGrpSpPr>
        <p:cNvPr id="567" name="Shape 567"/>
        <p:cNvGrpSpPr/>
        <p:nvPr/>
      </p:nvGrpSpPr>
      <p:grpSpPr>
        <a:xfrm>
          <a:off x="0" y="0"/>
          <a:ext cx="0" cy="0"/>
          <a:chOff x="0" y="0"/>
          <a:chExt cx="0" cy="0"/>
        </a:xfrm>
      </p:grpSpPr>
      <p:sp>
        <p:nvSpPr>
          <p:cNvPr id="568" name="Google Shape;568;p37"/>
          <p:cNvSpPr txBox="1"/>
          <p:nvPr>
            <p:ph type="title"/>
          </p:nvPr>
        </p:nvSpPr>
        <p:spPr>
          <a:xfrm>
            <a:off x="838275" y="1091338"/>
            <a:ext cx="5170500" cy="799200"/>
          </a:xfrm>
          <a:prstGeom prst="rect">
            <a:avLst/>
          </a:prstGeom>
          <a:noFill/>
          <a:ln>
            <a:noFill/>
          </a:ln>
        </p:spPr>
        <p:txBody>
          <a:bodyPr anchorCtr="0" anchor="t" bIns="121900" lIns="121900" spcFirstLastPara="1" rIns="121900" wrap="square" tIns="121900">
            <a:noAutofit/>
          </a:bodyPr>
          <a:lstStyle/>
          <a:p>
            <a:pPr indent="0" lvl="0" marL="0" rtl="0" algn="l">
              <a:lnSpc>
                <a:spcPct val="80000"/>
              </a:lnSpc>
              <a:spcBef>
                <a:spcPts val="0"/>
              </a:spcBef>
              <a:spcAft>
                <a:spcPts val="0"/>
              </a:spcAft>
              <a:buSzPts val="7000"/>
              <a:buNone/>
            </a:pPr>
            <a:r>
              <a:rPr lang="en" sz="9600"/>
              <a:t>Cats love to sleep.</a:t>
            </a:r>
            <a:endParaRPr sz="9600"/>
          </a:p>
        </p:txBody>
      </p:sp>
      <p:sp>
        <p:nvSpPr>
          <p:cNvPr id="569" name="Google Shape;569;p37"/>
          <p:cNvSpPr txBox="1"/>
          <p:nvPr>
            <p:ph idx="4294967295" type="body"/>
          </p:nvPr>
        </p:nvSpPr>
        <p:spPr>
          <a:xfrm>
            <a:off x="838275" y="3581388"/>
            <a:ext cx="5170500" cy="2062500"/>
          </a:xfrm>
          <a:prstGeom prst="rect">
            <a:avLst/>
          </a:prstGeom>
          <a:noFill/>
          <a:ln>
            <a:noFill/>
          </a:ln>
        </p:spPr>
        <p:txBody>
          <a:bodyPr anchorCtr="0" anchor="t" bIns="121900" lIns="121900" spcFirstLastPara="1" rIns="121900" wrap="square" tIns="121900">
            <a:noAutofit/>
          </a:bodyPr>
          <a:lstStyle/>
          <a:p>
            <a:pPr indent="0" lvl="0" marL="0" rtl="0" algn="l">
              <a:lnSpc>
                <a:spcPct val="115000"/>
              </a:lnSpc>
              <a:spcBef>
                <a:spcPts val="2100"/>
              </a:spcBef>
              <a:spcAft>
                <a:spcPts val="0"/>
              </a:spcAft>
              <a:buSzPts val="1900"/>
              <a:buNone/>
            </a:pPr>
            <a:r>
              <a:rPr lang="en"/>
              <a:t>A fifteen-year-old cat has probably spent ten years of its life sleeping.</a:t>
            </a:r>
            <a:endParaRPr/>
          </a:p>
          <a:p>
            <a:pPr indent="0" lvl="0" marL="0" rtl="0" algn="l">
              <a:lnSpc>
                <a:spcPct val="115000"/>
              </a:lnSpc>
              <a:spcBef>
                <a:spcPts val="2100"/>
              </a:spcBef>
              <a:spcAft>
                <a:spcPts val="0"/>
              </a:spcAft>
              <a:buSzPts val="1900"/>
              <a:buNone/>
            </a:pPr>
            <a:r>
              <a:rPr lang="en"/>
              <a:t>Also, cats use their whiskers as feelers to determine if a space is too small to squeeze through.</a:t>
            </a:r>
            <a:endParaRPr/>
          </a:p>
          <a:p>
            <a:pPr indent="0" lvl="0" marL="0" rtl="0" algn="l">
              <a:lnSpc>
                <a:spcPct val="115000"/>
              </a:lnSpc>
              <a:spcBef>
                <a:spcPts val="2100"/>
              </a:spcBef>
              <a:spcAft>
                <a:spcPts val="0"/>
              </a:spcAft>
              <a:buSzPts val="1900"/>
              <a:buNone/>
            </a:pPr>
            <a:r>
              <a:t/>
            </a:r>
            <a:endParaRPr/>
          </a:p>
          <a:p>
            <a:pPr indent="0" lvl="0" marL="0" rtl="0" algn="l">
              <a:lnSpc>
                <a:spcPct val="115000"/>
              </a:lnSpc>
              <a:spcBef>
                <a:spcPts val="2100"/>
              </a:spcBef>
              <a:spcAft>
                <a:spcPts val="0"/>
              </a:spcAft>
              <a:buSzPts val="1900"/>
              <a:buNone/>
            </a:pPr>
            <a:r>
              <a:t/>
            </a:r>
            <a:endParaRPr/>
          </a:p>
          <a:p>
            <a:pPr indent="0" lvl="0" marL="0" rtl="0" algn="l">
              <a:lnSpc>
                <a:spcPct val="115000"/>
              </a:lnSpc>
              <a:spcBef>
                <a:spcPts val="2100"/>
              </a:spcBef>
              <a:spcAft>
                <a:spcPts val="2100"/>
              </a:spcAft>
              <a:buSzPts val="1900"/>
              <a:buNone/>
            </a:pPr>
            <a:r>
              <a:t/>
            </a:r>
            <a:endParaRPr/>
          </a:p>
        </p:txBody>
      </p:sp>
      <p:pic>
        <p:nvPicPr>
          <p:cNvPr id="570" name="Google Shape;570;p37"/>
          <p:cNvPicPr preferRelativeResize="0"/>
          <p:nvPr/>
        </p:nvPicPr>
        <p:blipFill rotWithShape="1">
          <a:blip r:embed="rId3">
            <a:alphaModFix/>
          </a:blip>
          <a:srcRect b="5094" l="0" r="0" t="13907"/>
          <a:stretch/>
        </p:blipFill>
        <p:spPr>
          <a:xfrm flipH="1">
            <a:off x="6526301" y="576025"/>
            <a:ext cx="5170499" cy="5863352"/>
          </a:xfrm>
          <a:prstGeom prst="rect">
            <a:avLst/>
          </a:prstGeom>
          <a:noFill/>
          <a:ln>
            <a:noFill/>
          </a:ln>
        </p:spPr>
      </p:pic>
      <p:sp>
        <p:nvSpPr>
          <p:cNvPr id="571" name="Google Shape;571;p37"/>
          <p:cNvSpPr txBox="1"/>
          <p:nvPr>
            <p:ph idx="12" type="sldNum"/>
          </p:nvPr>
        </p:nvSpPr>
        <p:spPr>
          <a:xfrm>
            <a:off x="11409045" y="6333134"/>
            <a:ext cx="731700" cy="525000"/>
          </a:xfrm>
          <a:prstGeom prst="rect">
            <a:avLst/>
          </a:prstGeom>
        </p:spPr>
        <p:txBody>
          <a:bodyPr anchorCtr="0" anchor="t" bIns="121900" lIns="121900" spcFirstLastPara="1" rIns="121900" wrap="square" tIns="1219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accent5"/>
            </a:gs>
            <a:gs pos="100000">
              <a:schemeClr val="accent6"/>
            </a:gs>
          </a:gsLst>
          <a:lin ang="0" scaled="0"/>
        </a:gradFill>
      </p:bgPr>
    </p:bg>
    <p:spTree>
      <p:nvGrpSpPr>
        <p:cNvPr id="575" name="Shape 575"/>
        <p:cNvGrpSpPr/>
        <p:nvPr/>
      </p:nvGrpSpPr>
      <p:grpSpPr>
        <a:xfrm>
          <a:off x="0" y="0"/>
          <a:ext cx="0" cy="0"/>
          <a:chOff x="0" y="0"/>
          <a:chExt cx="0" cy="0"/>
        </a:xfrm>
      </p:grpSpPr>
      <p:sp>
        <p:nvSpPr>
          <p:cNvPr id="576" name="Google Shape;576;p38"/>
          <p:cNvSpPr txBox="1"/>
          <p:nvPr>
            <p:ph idx="2" type="title"/>
          </p:nvPr>
        </p:nvSpPr>
        <p:spPr>
          <a:xfrm>
            <a:off x="715025" y="296975"/>
            <a:ext cx="10714800" cy="1364700"/>
          </a:xfrm>
          <a:prstGeom prst="rect">
            <a:avLst/>
          </a:prstGeom>
        </p:spPr>
        <p:txBody>
          <a:bodyPr anchorCtr="0" anchor="t" bIns="121900" lIns="121900" spcFirstLastPara="1" rIns="121900" wrap="square" tIns="121900">
            <a:noAutofit/>
          </a:bodyPr>
          <a:lstStyle/>
          <a:p>
            <a:pPr indent="0" lvl="0" marL="0" rtl="0" algn="ctr">
              <a:spcBef>
                <a:spcPts val="0"/>
              </a:spcBef>
              <a:spcAft>
                <a:spcPts val="0"/>
              </a:spcAft>
              <a:buNone/>
            </a:pPr>
            <a:r>
              <a:rPr lang="en"/>
              <a:t>Some facts about my cats. </a:t>
            </a:r>
            <a:endParaRPr/>
          </a:p>
        </p:txBody>
      </p:sp>
      <p:sp>
        <p:nvSpPr>
          <p:cNvPr id="577" name="Google Shape;577;p38"/>
          <p:cNvSpPr txBox="1"/>
          <p:nvPr>
            <p:ph idx="5" type="body"/>
          </p:nvPr>
        </p:nvSpPr>
        <p:spPr>
          <a:xfrm>
            <a:off x="4516345" y="5056375"/>
            <a:ext cx="2948400" cy="925200"/>
          </a:xfrm>
          <a:prstGeom prst="rect">
            <a:avLst/>
          </a:prstGeom>
        </p:spPr>
        <p:txBody>
          <a:bodyPr anchorCtr="0" anchor="t" bIns="121900" lIns="121900" spcFirstLastPara="1" rIns="121900" wrap="square" tIns="121900">
            <a:noAutofit/>
          </a:bodyPr>
          <a:lstStyle/>
          <a:p>
            <a:pPr indent="0" lvl="0" marL="0" rtl="0" algn="ctr">
              <a:spcBef>
                <a:spcPts val="0"/>
              </a:spcBef>
              <a:spcAft>
                <a:spcPts val="0"/>
              </a:spcAft>
              <a:buNone/>
            </a:pPr>
            <a:r>
              <a:rPr lang="en"/>
              <a:t>Traveled by plane. Twice!</a:t>
            </a:r>
            <a:endParaRPr/>
          </a:p>
        </p:txBody>
      </p:sp>
      <p:sp>
        <p:nvSpPr>
          <p:cNvPr id="578" name="Google Shape;578;p38"/>
          <p:cNvSpPr txBox="1"/>
          <p:nvPr>
            <p:ph idx="6" type="body"/>
          </p:nvPr>
        </p:nvSpPr>
        <p:spPr>
          <a:xfrm>
            <a:off x="715025" y="5056375"/>
            <a:ext cx="2948400" cy="925200"/>
          </a:xfrm>
          <a:prstGeom prst="rect">
            <a:avLst/>
          </a:prstGeom>
        </p:spPr>
        <p:txBody>
          <a:bodyPr anchorCtr="0" anchor="t" bIns="121900" lIns="121900" spcFirstLastPara="1" rIns="121900" wrap="square" tIns="121900">
            <a:noAutofit/>
          </a:bodyPr>
          <a:lstStyle/>
          <a:p>
            <a:pPr indent="0" lvl="0" marL="0" rtl="0" algn="ctr">
              <a:spcBef>
                <a:spcPts val="0"/>
              </a:spcBef>
              <a:spcAft>
                <a:spcPts val="0"/>
              </a:spcAft>
              <a:buNone/>
            </a:pPr>
            <a:r>
              <a:rPr lang="en"/>
              <a:t>Of my cats are adorable.</a:t>
            </a:r>
            <a:endParaRPr/>
          </a:p>
        </p:txBody>
      </p:sp>
      <p:sp>
        <p:nvSpPr>
          <p:cNvPr id="579" name="Google Shape;579;p38"/>
          <p:cNvSpPr txBox="1"/>
          <p:nvPr>
            <p:ph type="title"/>
          </p:nvPr>
        </p:nvSpPr>
        <p:spPr>
          <a:xfrm>
            <a:off x="715025" y="3825950"/>
            <a:ext cx="2948400" cy="1188600"/>
          </a:xfrm>
          <a:prstGeom prst="rect">
            <a:avLst/>
          </a:prstGeom>
        </p:spPr>
        <p:txBody>
          <a:bodyPr anchorCtr="0" anchor="b" bIns="121900" lIns="121900" spcFirstLastPara="1" rIns="121900" wrap="square" tIns="121900">
            <a:noAutofit/>
          </a:bodyPr>
          <a:lstStyle/>
          <a:p>
            <a:pPr indent="0" lvl="0" marL="0" rtl="0" algn="ctr">
              <a:spcBef>
                <a:spcPts val="0"/>
              </a:spcBef>
              <a:spcAft>
                <a:spcPts val="0"/>
              </a:spcAft>
              <a:buNone/>
            </a:pPr>
            <a:r>
              <a:rPr lang="en"/>
              <a:t>100%</a:t>
            </a:r>
            <a:endParaRPr/>
          </a:p>
        </p:txBody>
      </p:sp>
      <p:sp>
        <p:nvSpPr>
          <p:cNvPr id="580" name="Google Shape;580;p38"/>
          <p:cNvSpPr txBox="1"/>
          <p:nvPr>
            <p:ph idx="3" type="title"/>
          </p:nvPr>
        </p:nvSpPr>
        <p:spPr>
          <a:xfrm>
            <a:off x="4516336" y="3825950"/>
            <a:ext cx="2948400" cy="1188600"/>
          </a:xfrm>
          <a:prstGeom prst="rect">
            <a:avLst/>
          </a:prstGeom>
        </p:spPr>
        <p:txBody>
          <a:bodyPr anchorCtr="0" anchor="b" bIns="121900" lIns="121900" spcFirstLastPara="1" rIns="121900" wrap="square" tIns="121900">
            <a:noAutofit/>
          </a:bodyPr>
          <a:lstStyle/>
          <a:p>
            <a:pPr indent="0" lvl="0" marL="0" rtl="0" algn="ctr">
              <a:spcBef>
                <a:spcPts val="0"/>
              </a:spcBef>
              <a:spcAft>
                <a:spcPts val="0"/>
              </a:spcAft>
              <a:buNone/>
            </a:pPr>
            <a:r>
              <a:rPr lang="en"/>
              <a:t>25%</a:t>
            </a:r>
            <a:endParaRPr/>
          </a:p>
        </p:txBody>
      </p:sp>
      <p:sp>
        <p:nvSpPr>
          <p:cNvPr id="581" name="Google Shape;581;p38"/>
          <p:cNvSpPr txBox="1"/>
          <p:nvPr>
            <p:ph idx="4" type="title"/>
          </p:nvPr>
        </p:nvSpPr>
        <p:spPr>
          <a:xfrm>
            <a:off x="8481454" y="3825950"/>
            <a:ext cx="2948400" cy="1188600"/>
          </a:xfrm>
          <a:prstGeom prst="rect">
            <a:avLst/>
          </a:prstGeom>
        </p:spPr>
        <p:txBody>
          <a:bodyPr anchorCtr="0" anchor="b" bIns="121900" lIns="121900" spcFirstLastPara="1" rIns="121900" wrap="square" tIns="121900">
            <a:noAutofit/>
          </a:bodyPr>
          <a:lstStyle/>
          <a:p>
            <a:pPr indent="0" lvl="0" marL="0" rtl="0" algn="ctr">
              <a:spcBef>
                <a:spcPts val="0"/>
              </a:spcBef>
              <a:spcAft>
                <a:spcPts val="0"/>
              </a:spcAft>
              <a:buNone/>
            </a:pPr>
            <a:r>
              <a:rPr lang="en"/>
              <a:t>75%</a:t>
            </a:r>
            <a:endParaRPr/>
          </a:p>
        </p:txBody>
      </p:sp>
      <p:sp>
        <p:nvSpPr>
          <p:cNvPr id="582" name="Google Shape;582;p38"/>
          <p:cNvSpPr txBox="1"/>
          <p:nvPr>
            <p:ph idx="1" type="body"/>
          </p:nvPr>
        </p:nvSpPr>
        <p:spPr>
          <a:xfrm>
            <a:off x="8481446" y="5067525"/>
            <a:ext cx="2948400" cy="925200"/>
          </a:xfrm>
          <a:prstGeom prst="rect">
            <a:avLst/>
          </a:prstGeom>
        </p:spPr>
        <p:txBody>
          <a:bodyPr anchorCtr="0" anchor="t" bIns="121900" lIns="121900" spcFirstLastPara="1" rIns="121900" wrap="square" tIns="121900">
            <a:noAutofit/>
          </a:bodyPr>
          <a:lstStyle/>
          <a:p>
            <a:pPr indent="0" lvl="0" marL="0" rtl="0" algn="ctr">
              <a:spcBef>
                <a:spcPts val="0"/>
              </a:spcBef>
              <a:spcAft>
                <a:spcPts val="0"/>
              </a:spcAft>
              <a:buNone/>
            </a:pPr>
            <a:r>
              <a:rPr lang="en"/>
              <a:t>Are females.</a:t>
            </a:r>
            <a:endParaRPr/>
          </a:p>
        </p:txBody>
      </p:sp>
      <p:sp>
        <p:nvSpPr>
          <p:cNvPr id="583" name="Google Shape;583;p38"/>
          <p:cNvSpPr txBox="1"/>
          <p:nvPr>
            <p:ph idx="12" type="sldNum"/>
          </p:nvPr>
        </p:nvSpPr>
        <p:spPr>
          <a:xfrm>
            <a:off x="11409045" y="6333134"/>
            <a:ext cx="731700" cy="525000"/>
          </a:xfrm>
          <a:prstGeom prst="rect">
            <a:avLst/>
          </a:prstGeom>
        </p:spPr>
        <p:txBody>
          <a:bodyPr anchorCtr="0" anchor="t" bIns="121900" lIns="121900" spcFirstLastPara="1" rIns="121900" wrap="square" tIns="1219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accent4"/>
            </a:gs>
            <a:gs pos="100000">
              <a:schemeClr val="accent3"/>
            </a:gs>
          </a:gsLst>
          <a:lin ang="0" scaled="0"/>
        </a:gradFill>
      </p:bgPr>
    </p:bg>
    <p:spTree>
      <p:nvGrpSpPr>
        <p:cNvPr id="587" name="Shape 587"/>
        <p:cNvGrpSpPr/>
        <p:nvPr/>
      </p:nvGrpSpPr>
      <p:grpSpPr>
        <a:xfrm>
          <a:off x="0" y="0"/>
          <a:ext cx="0" cy="0"/>
          <a:chOff x="0" y="0"/>
          <a:chExt cx="0" cy="0"/>
        </a:xfrm>
      </p:grpSpPr>
      <p:sp>
        <p:nvSpPr>
          <p:cNvPr id="588" name="Google Shape;588;p39"/>
          <p:cNvSpPr txBox="1"/>
          <p:nvPr>
            <p:ph type="title"/>
          </p:nvPr>
        </p:nvSpPr>
        <p:spPr>
          <a:xfrm>
            <a:off x="375750" y="323750"/>
            <a:ext cx="11514900" cy="7635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
              <a:t>Let’s review some facts.</a:t>
            </a:r>
            <a:endParaRPr/>
          </a:p>
        </p:txBody>
      </p:sp>
      <p:sp>
        <p:nvSpPr>
          <p:cNvPr id="589" name="Google Shape;589;p39"/>
          <p:cNvSpPr txBox="1"/>
          <p:nvPr>
            <p:ph idx="1" type="subTitle"/>
          </p:nvPr>
        </p:nvSpPr>
        <p:spPr>
          <a:xfrm>
            <a:off x="4571775" y="4792900"/>
            <a:ext cx="3250500" cy="606900"/>
          </a:xfrm>
          <a:prstGeom prst="rect">
            <a:avLst/>
          </a:prstGeom>
        </p:spPr>
        <p:txBody>
          <a:bodyPr anchorCtr="0" anchor="t" bIns="121900" lIns="121900" spcFirstLastPara="1" rIns="121900" wrap="square" tIns="121900">
            <a:noAutofit/>
          </a:bodyPr>
          <a:lstStyle/>
          <a:p>
            <a:pPr indent="0" lvl="0" marL="0" rtl="0" algn="l">
              <a:spcBef>
                <a:spcPts val="0"/>
              </a:spcBef>
              <a:spcAft>
                <a:spcPts val="2100"/>
              </a:spcAft>
              <a:buNone/>
            </a:pPr>
            <a:r>
              <a:rPr lang="en"/>
              <a:t>Elephants</a:t>
            </a:r>
            <a:endParaRPr/>
          </a:p>
        </p:txBody>
      </p:sp>
      <p:sp>
        <p:nvSpPr>
          <p:cNvPr id="590" name="Google Shape;590;p39"/>
          <p:cNvSpPr txBox="1"/>
          <p:nvPr>
            <p:ph idx="8" type="body"/>
          </p:nvPr>
        </p:nvSpPr>
        <p:spPr>
          <a:xfrm>
            <a:off x="8381787" y="3885200"/>
            <a:ext cx="3250500" cy="834000"/>
          </a:xfrm>
          <a:prstGeom prst="rect">
            <a:avLst/>
          </a:prstGeom>
        </p:spPr>
        <p:txBody>
          <a:bodyPr anchorCtr="0" anchor="t" bIns="121900" lIns="121900" spcFirstLastPara="1" rIns="121900" wrap="square" tIns="121900">
            <a:noAutofit/>
          </a:bodyPr>
          <a:lstStyle/>
          <a:p>
            <a:pPr indent="0" lvl="0" marL="0" rtl="0" algn="l">
              <a:spcBef>
                <a:spcPts val="0"/>
              </a:spcBef>
              <a:spcAft>
                <a:spcPts val="2100"/>
              </a:spcAft>
              <a:buNone/>
            </a:pPr>
            <a:r>
              <a:rPr lang="en"/>
              <a:t>Koalas are even more lazy than cats.</a:t>
            </a:r>
            <a:endParaRPr/>
          </a:p>
        </p:txBody>
      </p:sp>
      <p:sp>
        <p:nvSpPr>
          <p:cNvPr id="591" name="Google Shape;591;p39"/>
          <p:cNvSpPr txBox="1"/>
          <p:nvPr>
            <p:ph idx="2" type="subTitle"/>
          </p:nvPr>
        </p:nvSpPr>
        <p:spPr>
          <a:xfrm>
            <a:off x="8381775" y="4792900"/>
            <a:ext cx="3250500" cy="606900"/>
          </a:xfrm>
          <a:prstGeom prst="rect">
            <a:avLst/>
          </a:prstGeom>
        </p:spPr>
        <p:txBody>
          <a:bodyPr anchorCtr="0" anchor="t" bIns="121900" lIns="121900" spcFirstLastPara="1" rIns="121900" wrap="square" tIns="121900">
            <a:noAutofit/>
          </a:bodyPr>
          <a:lstStyle/>
          <a:p>
            <a:pPr indent="0" lvl="0" marL="0" rtl="0" algn="l">
              <a:spcBef>
                <a:spcPts val="0"/>
              </a:spcBef>
              <a:spcAft>
                <a:spcPts val="2100"/>
              </a:spcAft>
              <a:buNone/>
            </a:pPr>
            <a:r>
              <a:rPr lang="en"/>
              <a:t>Dogs</a:t>
            </a:r>
            <a:endParaRPr/>
          </a:p>
        </p:txBody>
      </p:sp>
      <p:sp>
        <p:nvSpPr>
          <p:cNvPr id="592" name="Google Shape;592;p39"/>
          <p:cNvSpPr txBox="1"/>
          <p:nvPr>
            <p:ph idx="13" type="body"/>
          </p:nvPr>
        </p:nvSpPr>
        <p:spPr>
          <a:xfrm>
            <a:off x="4571775" y="5219100"/>
            <a:ext cx="3250500" cy="8340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
              <a:t>Elephants can sense storms.</a:t>
            </a:r>
            <a:endParaRPr/>
          </a:p>
          <a:p>
            <a:pPr indent="0" lvl="0" marL="0" rtl="0" algn="l">
              <a:spcBef>
                <a:spcPts val="2100"/>
              </a:spcBef>
              <a:spcAft>
                <a:spcPts val="2100"/>
              </a:spcAft>
              <a:buNone/>
            </a:pPr>
            <a:r>
              <a:t/>
            </a:r>
            <a:endParaRPr/>
          </a:p>
        </p:txBody>
      </p:sp>
      <p:sp>
        <p:nvSpPr>
          <p:cNvPr id="593" name="Google Shape;593;p39"/>
          <p:cNvSpPr txBox="1"/>
          <p:nvPr>
            <p:ph idx="3" type="subTitle"/>
          </p:nvPr>
        </p:nvSpPr>
        <p:spPr>
          <a:xfrm>
            <a:off x="8381787" y="2172980"/>
            <a:ext cx="3250500" cy="606900"/>
          </a:xfrm>
          <a:prstGeom prst="rect">
            <a:avLst/>
          </a:prstGeom>
        </p:spPr>
        <p:txBody>
          <a:bodyPr anchorCtr="0" anchor="t" bIns="121900" lIns="121900" spcFirstLastPara="1" rIns="121900" wrap="square" tIns="121900">
            <a:noAutofit/>
          </a:bodyPr>
          <a:lstStyle/>
          <a:p>
            <a:pPr indent="0" lvl="0" marL="0" rtl="0" algn="l">
              <a:spcBef>
                <a:spcPts val="0"/>
              </a:spcBef>
              <a:spcAft>
                <a:spcPts val="2100"/>
              </a:spcAft>
              <a:buNone/>
            </a:pPr>
            <a:r>
              <a:rPr lang="en"/>
              <a:t>Cats</a:t>
            </a:r>
            <a:endParaRPr/>
          </a:p>
        </p:txBody>
      </p:sp>
      <p:sp>
        <p:nvSpPr>
          <p:cNvPr id="594" name="Google Shape;594;p39"/>
          <p:cNvSpPr txBox="1"/>
          <p:nvPr>
            <p:ph idx="15" type="body"/>
          </p:nvPr>
        </p:nvSpPr>
        <p:spPr>
          <a:xfrm>
            <a:off x="8381775" y="5191175"/>
            <a:ext cx="3250500" cy="834000"/>
          </a:xfrm>
          <a:prstGeom prst="rect">
            <a:avLst/>
          </a:prstGeom>
        </p:spPr>
        <p:txBody>
          <a:bodyPr anchorCtr="0" anchor="t" bIns="121900" lIns="121900" spcFirstLastPara="1" rIns="121900" wrap="square" tIns="121900">
            <a:noAutofit/>
          </a:bodyPr>
          <a:lstStyle/>
          <a:p>
            <a:pPr indent="0" lvl="0" marL="0" rtl="0" algn="l">
              <a:spcBef>
                <a:spcPts val="0"/>
              </a:spcBef>
              <a:spcAft>
                <a:spcPts val="2100"/>
              </a:spcAft>
              <a:buNone/>
            </a:pPr>
            <a:r>
              <a:rPr lang="en"/>
              <a:t>Dogs can smell your feelings.</a:t>
            </a:r>
            <a:endParaRPr/>
          </a:p>
        </p:txBody>
      </p:sp>
      <p:sp>
        <p:nvSpPr>
          <p:cNvPr id="595" name="Google Shape;595;p39"/>
          <p:cNvSpPr txBox="1"/>
          <p:nvPr>
            <p:ph idx="4" type="subTitle"/>
          </p:nvPr>
        </p:nvSpPr>
        <p:spPr>
          <a:xfrm>
            <a:off x="4571787" y="2180950"/>
            <a:ext cx="3250500" cy="606900"/>
          </a:xfrm>
          <a:prstGeom prst="rect">
            <a:avLst/>
          </a:prstGeom>
        </p:spPr>
        <p:txBody>
          <a:bodyPr anchorCtr="0" anchor="t" bIns="121900" lIns="121900" spcFirstLastPara="1" rIns="121900" wrap="square" tIns="121900">
            <a:noAutofit/>
          </a:bodyPr>
          <a:lstStyle/>
          <a:p>
            <a:pPr indent="0" lvl="0" marL="0" rtl="0" algn="l">
              <a:spcBef>
                <a:spcPts val="0"/>
              </a:spcBef>
              <a:spcAft>
                <a:spcPts val="2100"/>
              </a:spcAft>
              <a:buNone/>
            </a:pPr>
            <a:r>
              <a:rPr lang="en"/>
              <a:t>Pandas</a:t>
            </a:r>
            <a:endParaRPr/>
          </a:p>
        </p:txBody>
      </p:sp>
      <p:sp>
        <p:nvSpPr>
          <p:cNvPr id="596" name="Google Shape;596;p39"/>
          <p:cNvSpPr txBox="1"/>
          <p:nvPr>
            <p:ph idx="5" type="subTitle"/>
          </p:nvPr>
        </p:nvSpPr>
        <p:spPr>
          <a:xfrm>
            <a:off x="4571787" y="3486925"/>
            <a:ext cx="3250500" cy="606900"/>
          </a:xfrm>
          <a:prstGeom prst="rect">
            <a:avLst/>
          </a:prstGeom>
        </p:spPr>
        <p:txBody>
          <a:bodyPr anchorCtr="0" anchor="t" bIns="121900" lIns="121900" spcFirstLastPara="1" rIns="121900" wrap="square" tIns="121900">
            <a:noAutofit/>
          </a:bodyPr>
          <a:lstStyle/>
          <a:p>
            <a:pPr indent="0" lvl="0" marL="0" rtl="0" algn="l">
              <a:spcBef>
                <a:spcPts val="0"/>
              </a:spcBef>
              <a:spcAft>
                <a:spcPts val="2100"/>
              </a:spcAft>
              <a:buNone/>
            </a:pPr>
            <a:r>
              <a:rPr lang="en"/>
              <a:t>Kangaroos</a:t>
            </a:r>
            <a:endParaRPr/>
          </a:p>
        </p:txBody>
      </p:sp>
      <p:sp>
        <p:nvSpPr>
          <p:cNvPr id="597" name="Google Shape;597;p39"/>
          <p:cNvSpPr txBox="1"/>
          <p:nvPr>
            <p:ph idx="6" type="subTitle"/>
          </p:nvPr>
        </p:nvSpPr>
        <p:spPr>
          <a:xfrm>
            <a:off x="8381787" y="3468380"/>
            <a:ext cx="3250500" cy="606900"/>
          </a:xfrm>
          <a:prstGeom prst="rect">
            <a:avLst/>
          </a:prstGeom>
        </p:spPr>
        <p:txBody>
          <a:bodyPr anchorCtr="0" anchor="t" bIns="121900" lIns="121900" spcFirstLastPara="1" rIns="121900" wrap="square" tIns="121900">
            <a:noAutofit/>
          </a:bodyPr>
          <a:lstStyle/>
          <a:p>
            <a:pPr indent="0" lvl="0" marL="0" rtl="0" algn="l">
              <a:spcBef>
                <a:spcPts val="0"/>
              </a:spcBef>
              <a:spcAft>
                <a:spcPts val="2100"/>
              </a:spcAft>
              <a:buNone/>
            </a:pPr>
            <a:r>
              <a:rPr lang="en"/>
              <a:t>Koalas</a:t>
            </a:r>
            <a:endParaRPr/>
          </a:p>
        </p:txBody>
      </p:sp>
      <p:sp>
        <p:nvSpPr>
          <p:cNvPr id="598" name="Google Shape;598;p39"/>
          <p:cNvSpPr txBox="1"/>
          <p:nvPr>
            <p:ph idx="7" type="body"/>
          </p:nvPr>
        </p:nvSpPr>
        <p:spPr>
          <a:xfrm>
            <a:off x="4571787" y="2589800"/>
            <a:ext cx="3250500" cy="834000"/>
          </a:xfrm>
          <a:prstGeom prst="rect">
            <a:avLst/>
          </a:prstGeom>
        </p:spPr>
        <p:txBody>
          <a:bodyPr anchorCtr="0" anchor="t" bIns="121900" lIns="121900" spcFirstLastPara="1" rIns="121900" wrap="square" tIns="121900">
            <a:noAutofit/>
          </a:bodyPr>
          <a:lstStyle/>
          <a:p>
            <a:pPr indent="0" lvl="0" marL="0" rtl="0" algn="l">
              <a:spcBef>
                <a:spcPts val="0"/>
              </a:spcBef>
              <a:spcAft>
                <a:spcPts val="2100"/>
              </a:spcAft>
              <a:buNone/>
            </a:pPr>
            <a:r>
              <a:rPr lang="en"/>
              <a:t>Pandas don’t hibernate.</a:t>
            </a:r>
            <a:endParaRPr/>
          </a:p>
        </p:txBody>
      </p:sp>
      <p:sp>
        <p:nvSpPr>
          <p:cNvPr id="599" name="Google Shape;599;p39"/>
          <p:cNvSpPr txBox="1"/>
          <p:nvPr>
            <p:ph idx="9" type="body"/>
          </p:nvPr>
        </p:nvSpPr>
        <p:spPr>
          <a:xfrm>
            <a:off x="4571787" y="3885200"/>
            <a:ext cx="3250500" cy="8340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Clr>
                <a:schemeClr val="dk1"/>
              </a:buClr>
              <a:buSzPts val="1100"/>
              <a:buFont typeface="Arial"/>
              <a:buNone/>
            </a:pPr>
            <a:r>
              <a:rPr lang="en"/>
              <a:t>There are more kangaroos than humans in Australia.</a:t>
            </a:r>
            <a:endParaRPr/>
          </a:p>
          <a:p>
            <a:pPr indent="0" lvl="0" marL="0" rtl="0" algn="l">
              <a:spcBef>
                <a:spcPts val="2100"/>
              </a:spcBef>
              <a:spcAft>
                <a:spcPts val="2100"/>
              </a:spcAft>
              <a:buNone/>
            </a:pPr>
            <a:r>
              <a:t/>
            </a:r>
            <a:endParaRPr/>
          </a:p>
        </p:txBody>
      </p:sp>
      <p:sp>
        <p:nvSpPr>
          <p:cNvPr id="600" name="Google Shape;600;p39"/>
          <p:cNvSpPr txBox="1"/>
          <p:nvPr>
            <p:ph idx="14" type="body"/>
          </p:nvPr>
        </p:nvSpPr>
        <p:spPr>
          <a:xfrm>
            <a:off x="8381787" y="2589800"/>
            <a:ext cx="3250500" cy="834000"/>
          </a:xfrm>
          <a:prstGeom prst="rect">
            <a:avLst/>
          </a:prstGeom>
        </p:spPr>
        <p:txBody>
          <a:bodyPr anchorCtr="0" anchor="t" bIns="121900" lIns="121900" spcFirstLastPara="1" rIns="121900" wrap="square" tIns="121900">
            <a:noAutofit/>
          </a:bodyPr>
          <a:lstStyle/>
          <a:p>
            <a:pPr indent="0" lvl="0" marL="0" rtl="0" algn="l">
              <a:spcBef>
                <a:spcPts val="0"/>
              </a:spcBef>
              <a:spcAft>
                <a:spcPts val="2100"/>
              </a:spcAft>
              <a:buNone/>
            </a:pPr>
            <a:r>
              <a:rPr lang="en"/>
              <a:t>Cats use their whiskers as feelers</a:t>
            </a:r>
            <a:endParaRPr/>
          </a:p>
        </p:txBody>
      </p:sp>
      <p:sp>
        <p:nvSpPr>
          <p:cNvPr id="601" name="Google Shape;601;p39"/>
          <p:cNvSpPr txBox="1"/>
          <p:nvPr>
            <p:ph idx="12" type="sldNum"/>
          </p:nvPr>
        </p:nvSpPr>
        <p:spPr>
          <a:xfrm>
            <a:off x="11409045" y="6333134"/>
            <a:ext cx="731700" cy="525000"/>
          </a:xfrm>
          <a:prstGeom prst="rect">
            <a:avLst/>
          </a:prstGeom>
        </p:spPr>
        <p:txBody>
          <a:bodyPr anchorCtr="0" anchor="t" bIns="121900" lIns="121900" spcFirstLastPara="1" rIns="121900" wrap="square" tIns="1219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accent5"/>
            </a:gs>
            <a:gs pos="100000">
              <a:schemeClr val="accent4"/>
            </a:gs>
          </a:gsLst>
          <a:lin ang="0" scaled="0"/>
        </a:gradFill>
      </p:bgPr>
    </p:bg>
    <p:spTree>
      <p:nvGrpSpPr>
        <p:cNvPr id="605" name="Shape 605"/>
        <p:cNvGrpSpPr/>
        <p:nvPr/>
      </p:nvGrpSpPr>
      <p:grpSpPr>
        <a:xfrm>
          <a:off x="0" y="0"/>
          <a:ext cx="0" cy="0"/>
          <a:chOff x="0" y="0"/>
          <a:chExt cx="0" cy="0"/>
        </a:xfrm>
      </p:grpSpPr>
      <p:sp>
        <p:nvSpPr>
          <p:cNvPr id="606" name="Google Shape;606;p40"/>
          <p:cNvSpPr txBox="1"/>
          <p:nvPr>
            <p:ph type="title"/>
          </p:nvPr>
        </p:nvSpPr>
        <p:spPr>
          <a:xfrm>
            <a:off x="1189050" y="212375"/>
            <a:ext cx="9707400" cy="763500"/>
          </a:xfrm>
          <a:prstGeom prst="rect">
            <a:avLst/>
          </a:prstGeom>
        </p:spPr>
        <p:txBody>
          <a:bodyPr anchorCtr="0" anchor="t" bIns="121900" lIns="121900" spcFirstLastPara="1" rIns="121900" wrap="square" tIns="121900">
            <a:noAutofit/>
          </a:bodyPr>
          <a:lstStyle/>
          <a:p>
            <a:pPr indent="0" lvl="0" marL="0" rtl="0" algn="ctr">
              <a:spcBef>
                <a:spcPts val="0"/>
              </a:spcBef>
              <a:spcAft>
                <a:spcPts val="0"/>
              </a:spcAft>
              <a:buNone/>
            </a:pPr>
            <a:r>
              <a:rPr lang="en"/>
              <a:t>This is our team.</a:t>
            </a:r>
            <a:endParaRPr/>
          </a:p>
        </p:txBody>
      </p:sp>
      <p:sp>
        <p:nvSpPr>
          <p:cNvPr id="607" name="Google Shape;607;p40"/>
          <p:cNvSpPr txBox="1"/>
          <p:nvPr>
            <p:ph idx="1" type="subTitle"/>
          </p:nvPr>
        </p:nvSpPr>
        <p:spPr>
          <a:xfrm>
            <a:off x="1189052" y="4249275"/>
            <a:ext cx="2658900" cy="606900"/>
          </a:xfrm>
          <a:prstGeom prst="rect">
            <a:avLst/>
          </a:prstGeom>
        </p:spPr>
        <p:txBody>
          <a:bodyPr anchorCtr="0" anchor="t" bIns="121900" lIns="121900" spcFirstLastPara="1" rIns="121900" wrap="square" tIns="121900">
            <a:noAutofit/>
          </a:bodyPr>
          <a:lstStyle/>
          <a:p>
            <a:pPr indent="0" lvl="0" marL="0" rtl="0" algn="ctr">
              <a:spcBef>
                <a:spcPts val="0"/>
              </a:spcBef>
              <a:spcAft>
                <a:spcPts val="2100"/>
              </a:spcAft>
              <a:buNone/>
            </a:pPr>
            <a:r>
              <a:rPr lang="en"/>
              <a:t>Erika V.</a:t>
            </a:r>
            <a:endParaRPr/>
          </a:p>
        </p:txBody>
      </p:sp>
      <p:sp>
        <p:nvSpPr>
          <p:cNvPr id="608" name="Google Shape;608;p40"/>
          <p:cNvSpPr txBox="1"/>
          <p:nvPr>
            <p:ph idx="2" type="subTitle"/>
          </p:nvPr>
        </p:nvSpPr>
        <p:spPr>
          <a:xfrm>
            <a:off x="4713302" y="4249275"/>
            <a:ext cx="2658900" cy="606900"/>
          </a:xfrm>
          <a:prstGeom prst="rect">
            <a:avLst/>
          </a:prstGeom>
        </p:spPr>
        <p:txBody>
          <a:bodyPr anchorCtr="0" anchor="t" bIns="121900" lIns="121900" spcFirstLastPara="1" rIns="121900" wrap="square" tIns="121900">
            <a:noAutofit/>
          </a:bodyPr>
          <a:lstStyle/>
          <a:p>
            <a:pPr indent="0" lvl="0" marL="0" rtl="0" algn="ctr">
              <a:spcBef>
                <a:spcPts val="0"/>
              </a:spcBef>
              <a:spcAft>
                <a:spcPts val="2100"/>
              </a:spcAft>
              <a:buNone/>
            </a:pPr>
            <a:r>
              <a:rPr lang="en"/>
              <a:t>John S.</a:t>
            </a:r>
            <a:endParaRPr/>
          </a:p>
        </p:txBody>
      </p:sp>
      <p:sp>
        <p:nvSpPr>
          <p:cNvPr id="609" name="Google Shape;609;p40"/>
          <p:cNvSpPr txBox="1"/>
          <p:nvPr>
            <p:ph idx="3" type="subTitle"/>
          </p:nvPr>
        </p:nvSpPr>
        <p:spPr>
          <a:xfrm>
            <a:off x="8237552" y="4249275"/>
            <a:ext cx="2658600" cy="606900"/>
          </a:xfrm>
          <a:prstGeom prst="rect">
            <a:avLst/>
          </a:prstGeom>
        </p:spPr>
        <p:txBody>
          <a:bodyPr anchorCtr="0" anchor="t" bIns="121900" lIns="121900" spcFirstLastPara="1" rIns="121900" wrap="square" tIns="121900">
            <a:noAutofit/>
          </a:bodyPr>
          <a:lstStyle/>
          <a:p>
            <a:pPr indent="0" lvl="0" marL="0" rtl="0" algn="ctr">
              <a:spcBef>
                <a:spcPts val="0"/>
              </a:spcBef>
              <a:spcAft>
                <a:spcPts val="2100"/>
              </a:spcAft>
              <a:buNone/>
            </a:pPr>
            <a:r>
              <a:rPr lang="en"/>
              <a:t>Marie M.</a:t>
            </a:r>
            <a:endParaRPr/>
          </a:p>
        </p:txBody>
      </p:sp>
      <p:sp>
        <p:nvSpPr>
          <p:cNvPr id="610" name="Google Shape;610;p40"/>
          <p:cNvSpPr txBox="1"/>
          <p:nvPr>
            <p:ph idx="4" type="body"/>
          </p:nvPr>
        </p:nvSpPr>
        <p:spPr>
          <a:xfrm>
            <a:off x="1189050" y="4687225"/>
            <a:ext cx="2658900" cy="925200"/>
          </a:xfrm>
          <a:prstGeom prst="rect">
            <a:avLst/>
          </a:prstGeom>
        </p:spPr>
        <p:txBody>
          <a:bodyPr anchorCtr="0" anchor="t" bIns="121900" lIns="121900" spcFirstLastPara="1" rIns="121900" wrap="square" tIns="121900">
            <a:noAutofit/>
          </a:bodyPr>
          <a:lstStyle/>
          <a:p>
            <a:pPr indent="0" lvl="0" marL="0" rtl="0" algn="l">
              <a:spcBef>
                <a:spcPts val="0"/>
              </a:spcBef>
              <a:spcAft>
                <a:spcPts val="2100"/>
              </a:spcAft>
              <a:buNone/>
            </a:pPr>
            <a:r>
              <a:rPr lang="en"/>
              <a:t>Lorem ipsum dolor sit amet, consectetuer adipiscing elit. Aenean commodo ligula eget dolor.</a:t>
            </a:r>
            <a:endParaRPr/>
          </a:p>
        </p:txBody>
      </p:sp>
      <p:sp>
        <p:nvSpPr>
          <p:cNvPr id="611" name="Google Shape;611;p40"/>
          <p:cNvSpPr txBox="1"/>
          <p:nvPr>
            <p:ph idx="5" type="body"/>
          </p:nvPr>
        </p:nvSpPr>
        <p:spPr>
          <a:xfrm>
            <a:off x="4713300" y="4675796"/>
            <a:ext cx="2658900" cy="923400"/>
          </a:xfrm>
          <a:prstGeom prst="rect">
            <a:avLst/>
          </a:prstGeom>
        </p:spPr>
        <p:txBody>
          <a:bodyPr anchorCtr="0" anchor="t" bIns="121900" lIns="121900" spcFirstLastPara="1" rIns="121900" wrap="square" tIns="121900">
            <a:noAutofit/>
          </a:bodyPr>
          <a:lstStyle/>
          <a:p>
            <a:pPr indent="0" lvl="0" marL="0" rtl="0" algn="l">
              <a:spcBef>
                <a:spcPts val="0"/>
              </a:spcBef>
              <a:spcAft>
                <a:spcPts val="2100"/>
              </a:spcAft>
              <a:buNone/>
            </a:pPr>
            <a:r>
              <a:rPr lang="en"/>
              <a:t>Lorem ipsum dolor sit amet, consectetuer adipiscing elit. Aenean commodo ligula eget dolor.</a:t>
            </a:r>
            <a:endParaRPr/>
          </a:p>
        </p:txBody>
      </p:sp>
      <p:sp>
        <p:nvSpPr>
          <p:cNvPr id="612" name="Google Shape;612;p40"/>
          <p:cNvSpPr txBox="1"/>
          <p:nvPr>
            <p:ph idx="6" type="body"/>
          </p:nvPr>
        </p:nvSpPr>
        <p:spPr>
          <a:xfrm>
            <a:off x="8237550" y="4662567"/>
            <a:ext cx="2658900" cy="923400"/>
          </a:xfrm>
          <a:prstGeom prst="rect">
            <a:avLst/>
          </a:prstGeom>
        </p:spPr>
        <p:txBody>
          <a:bodyPr anchorCtr="0" anchor="t" bIns="121900" lIns="121900" spcFirstLastPara="1" rIns="121900" wrap="square" tIns="121900">
            <a:noAutofit/>
          </a:bodyPr>
          <a:lstStyle/>
          <a:p>
            <a:pPr indent="0" lvl="0" marL="0" rtl="0" algn="l">
              <a:spcBef>
                <a:spcPts val="0"/>
              </a:spcBef>
              <a:spcAft>
                <a:spcPts val="2100"/>
              </a:spcAft>
              <a:buNone/>
            </a:pPr>
            <a:r>
              <a:rPr lang="en"/>
              <a:t>Lorem ipsum dolor sit amet, consectetuer adipiscing elit. Aenean commodo ligula eget dolor.</a:t>
            </a:r>
            <a:endParaRPr/>
          </a:p>
        </p:txBody>
      </p:sp>
      <p:sp>
        <p:nvSpPr>
          <p:cNvPr id="613" name="Google Shape;613;p40"/>
          <p:cNvSpPr/>
          <p:nvPr/>
        </p:nvSpPr>
        <p:spPr>
          <a:xfrm>
            <a:off x="1529403" y="2152043"/>
            <a:ext cx="1978200" cy="19782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40"/>
          <p:cNvSpPr/>
          <p:nvPr/>
        </p:nvSpPr>
        <p:spPr>
          <a:xfrm>
            <a:off x="5053659" y="2152043"/>
            <a:ext cx="1978200" cy="19782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40"/>
          <p:cNvSpPr/>
          <p:nvPr/>
        </p:nvSpPr>
        <p:spPr>
          <a:xfrm>
            <a:off x="8580348" y="2152043"/>
            <a:ext cx="1978200" cy="19782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16" name="Google Shape;616;p40"/>
          <p:cNvPicPr preferRelativeResize="0"/>
          <p:nvPr/>
        </p:nvPicPr>
        <p:blipFill rotWithShape="1">
          <a:blip r:embed="rId3">
            <a:alphaModFix/>
          </a:blip>
          <a:srcRect b="61743" l="33004" r="25212" t="8689"/>
          <a:stretch/>
        </p:blipFill>
        <p:spPr>
          <a:xfrm>
            <a:off x="1531758" y="2154443"/>
            <a:ext cx="1973400" cy="1973400"/>
          </a:xfrm>
          <a:prstGeom prst="ellipse">
            <a:avLst/>
          </a:prstGeom>
          <a:noFill/>
          <a:ln>
            <a:noFill/>
          </a:ln>
        </p:spPr>
      </p:pic>
      <p:pic>
        <p:nvPicPr>
          <p:cNvPr id="617" name="Google Shape;617;p40"/>
          <p:cNvPicPr preferRelativeResize="0"/>
          <p:nvPr/>
        </p:nvPicPr>
        <p:blipFill rotWithShape="1">
          <a:blip r:embed="rId4">
            <a:alphaModFix/>
          </a:blip>
          <a:srcRect b="14540" l="32897" r="25727" t="19488"/>
          <a:stretch/>
        </p:blipFill>
        <p:spPr>
          <a:xfrm>
            <a:off x="5056012" y="2154443"/>
            <a:ext cx="1973400" cy="1973400"/>
          </a:xfrm>
          <a:prstGeom prst="ellipse">
            <a:avLst/>
          </a:prstGeom>
          <a:noFill/>
          <a:ln>
            <a:noFill/>
          </a:ln>
        </p:spPr>
      </p:pic>
      <p:pic>
        <p:nvPicPr>
          <p:cNvPr id="618" name="Google Shape;618;p40"/>
          <p:cNvPicPr preferRelativeResize="0"/>
          <p:nvPr/>
        </p:nvPicPr>
        <p:blipFill rotWithShape="1">
          <a:blip r:embed="rId5">
            <a:alphaModFix/>
          </a:blip>
          <a:srcRect b="50920" l="24173" r="0" t="0"/>
          <a:stretch/>
        </p:blipFill>
        <p:spPr>
          <a:xfrm>
            <a:off x="8582704" y="2154443"/>
            <a:ext cx="1973400" cy="1973400"/>
          </a:xfrm>
          <a:prstGeom prst="ellipse">
            <a:avLst/>
          </a:prstGeom>
          <a:noFill/>
          <a:ln>
            <a:noFill/>
          </a:ln>
        </p:spPr>
      </p:pic>
      <p:sp>
        <p:nvSpPr>
          <p:cNvPr id="619" name="Google Shape;619;p40"/>
          <p:cNvSpPr txBox="1"/>
          <p:nvPr>
            <p:ph idx="12" type="sldNum"/>
          </p:nvPr>
        </p:nvSpPr>
        <p:spPr>
          <a:xfrm>
            <a:off x="11409045" y="6333134"/>
            <a:ext cx="731700" cy="525000"/>
          </a:xfrm>
          <a:prstGeom prst="rect">
            <a:avLst/>
          </a:prstGeom>
        </p:spPr>
        <p:txBody>
          <a:bodyPr anchorCtr="0" anchor="t" bIns="121900" lIns="121900" spcFirstLastPara="1" rIns="121900" wrap="square" tIns="1219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accent5"/>
            </a:gs>
            <a:gs pos="100000">
              <a:schemeClr val="accent6"/>
            </a:gs>
          </a:gsLst>
          <a:lin ang="0" scaled="0"/>
        </a:gradFill>
      </p:bgPr>
    </p:bg>
    <p:spTree>
      <p:nvGrpSpPr>
        <p:cNvPr id="623" name="Shape 623"/>
        <p:cNvGrpSpPr/>
        <p:nvPr/>
      </p:nvGrpSpPr>
      <p:grpSpPr>
        <a:xfrm>
          <a:off x="0" y="0"/>
          <a:ext cx="0" cy="0"/>
          <a:chOff x="0" y="0"/>
          <a:chExt cx="0" cy="0"/>
        </a:xfrm>
      </p:grpSpPr>
      <p:sp>
        <p:nvSpPr>
          <p:cNvPr id="624" name="Google Shape;624;p41"/>
          <p:cNvSpPr txBox="1"/>
          <p:nvPr>
            <p:ph type="title"/>
          </p:nvPr>
        </p:nvSpPr>
        <p:spPr>
          <a:xfrm>
            <a:off x="415600" y="593375"/>
            <a:ext cx="4087800" cy="5466600"/>
          </a:xfrm>
          <a:prstGeom prst="rect">
            <a:avLst/>
          </a:prstGeom>
        </p:spPr>
        <p:txBody>
          <a:bodyPr anchorCtr="0" anchor="ctr" bIns="121900" lIns="121900" spcFirstLastPara="1" rIns="121900" wrap="square" tIns="121900">
            <a:noAutofit/>
          </a:bodyPr>
          <a:lstStyle/>
          <a:p>
            <a:pPr indent="0" lvl="0" marL="0" rtl="0" algn="l">
              <a:spcBef>
                <a:spcPts val="0"/>
              </a:spcBef>
              <a:spcAft>
                <a:spcPts val="0"/>
              </a:spcAft>
              <a:buNone/>
            </a:pPr>
            <a:r>
              <a:rPr lang="en"/>
              <a:t>This is a world map.</a:t>
            </a:r>
            <a:endParaRPr/>
          </a:p>
        </p:txBody>
      </p:sp>
      <p:sp>
        <p:nvSpPr>
          <p:cNvPr id="625" name="Google Shape;625;p41"/>
          <p:cNvSpPr txBox="1"/>
          <p:nvPr>
            <p:ph idx="12" type="sldNum"/>
          </p:nvPr>
        </p:nvSpPr>
        <p:spPr>
          <a:xfrm>
            <a:off x="11409045" y="6333134"/>
            <a:ext cx="731700" cy="525000"/>
          </a:xfrm>
          <a:prstGeom prst="rect">
            <a:avLst/>
          </a:prstGeom>
        </p:spPr>
        <p:txBody>
          <a:bodyPr anchorCtr="0" anchor="t" bIns="121900" lIns="121900" spcFirstLastPara="1" rIns="121900" wrap="square" tIns="121900">
            <a:noAutofit/>
          </a:bodyPr>
          <a:lstStyle/>
          <a:p>
            <a:pPr indent="0" lvl="0" marL="0" rtl="0" algn="r">
              <a:spcBef>
                <a:spcPts val="0"/>
              </a:spcBef>
              <a:spcAft>
                <a:spcPts val="0"/>
              </a:spcAft>
              <a:buNone/>
            </a:pPr>
            <a:fld id="{00000000-1234-1234-1234-123412341234}" type="slidenum">
              <a:rPr lang="en"/>
              <a:t>‹#›</a:t>
            </a:fld>
            <a:endParaRPr/>
          </a:p>
        </p:txBody>
      </p:sp>
      <p:grpSp>
        <p:nvGrpSpPr>
          <p:cNvPr id="626" name="Google Shape;626;p41"/>
          <p:cNvGrpSpPr/>
          <p:nvPr/>
        </p:nvGrpSpPr>
        <p:grpSpPr>
          <a:xfrm>
            <a:off x="4660379" y="1705684"/>
            <a:ext cx="6979682" cy="3739531"/>
            <a:chOff x="1085192" y="743298"/>
            <a:chExt cx="10021079" cy="5369033"/>
          </a:xfrm>
        </p:grpSpPr>
        <p:sp>
          <p:nvSpPr>
            <p:cNvPr id="627" name="Google Shape;627;p41"/>
            <p:cNvSpPr/>
            <p:nvPr/>
          </p:nvSpPr>
          <p:spPr>
            <a:xfrm>
              <a:off x="1085192" y="1145742"/>
              <a:ext cx="3700887" cy="4966589"/>
            </a:xfrm>
            <a:custGeom>
              <a:rect b="b" l="l" r="r" t="t"/>
              <a:pathLst>
                <a:path extrusionOk="0" h="4966589" w="3700887">
                  <a:moveTo>
                    <a:pt x="3661115" y="3139745"/>
                  </a:moveTo>
                  <a:cubicBezTo>
                    <a:pt x="3638922" y="3126791"/>
                    <a:pt x="3615967" y="3106979"/>
                    <a:pt x="3610061" y="3095739"/>
                  </a:cubicBezTo>
                  <a:cubicBezTo>
                    <a:pt x="3601869" y="3080785"/>
                    <a:pt x="3581010" y="3074404"/>
                    <a:pt x="3527384" y="3070689"/>
                  </a:cubicBezTo>
                  <a:cubicBezTo>
                    <a:pt x="3465852" y="3066498"/>
                    <a:pt x="3450136" y="3060497"/>
                    <a:pt x="3417180" y="3029350"/>
                  </a:cubicBezTo>
                  <a:cubicBezTo>
                    <a:pt x="3371079" y="2985440"/>
                    <a:pt x="3344504" y="2983249"/>
                    <a:pt x="3319453" y="3021445"/>
                  </a:cubicBezTo>
                  <a:cubicBezTo>
                    <a:pt x="3306499" y="3041066"/>
                    <a:pt x="3290974" y="3049638"/>
                    <a:pt x="3269447" y="3048877"/>
                  </a:cubicBezTo>
                  <a:cubicBezTo>
                    <a:pt x="3238967" y="3047734"/>
                    <a:pt x="3238872" y="3047638"/>
                    <a:pt x="3265827" y="3040113"/>
                  </a:cubicBezTo>
                  <a:cubicBezTo>
                    <a:pt x="3302689" y="3029827"/>
                    <a:pt x="3322597" y="2998108"/>
                    <a:pt x="3303927" y="2979439"/>
                  </a:cubicBezTo>
                  <a:cubicBezTo>
                    <a:pt x="3292974" y="2968486"/>
                    <a:pt x="3282687" y="2970962"/>
                    <a:pt x="3255541" y="2991060"/>
                  </a:cubicBezTo>
                  <a:cubicBezTo>
                    <a:pt x="3236681" y="3004966"/>
                    <a:pt x="3221346" y="3012396"/>
                    <a:pt x="3221536" y="3007443"/>
                  </a:cubicBezTo>
                  <a:cubicBezTo>
                    <a:pt x="3222108" y="2993536"/>
                    <a:pt x="3255350" y="2952960"/>
                    <a:pt x="3267447" y="2951341"/>
                  </a:cubicBezTo>
                  <a:cubicBezTo>
                    <a:pt x="3273448" y="2950674"/>
                    <a:pt x="3281734" y="2949245"/>
                    <a:pt x="3285830" y="2948483"/>
                  </a:cubicBezTo>
                  <a:cubicBezTo>
                    <a:pt x="3289926" y="2947816"/>
                    <a:pt x="3284020" y="2936863"/>
                    <a:pt x="3272685" y="2924194"/>
                  </a:cubicBezTo>
                  <a:cubicBezTo>
                    <a:pt x="3261256" y="2911621"/>
                    <a:pt x="3255064" y="2901334"/>
                    <a:pt x="3258874" y="2901334"/>
                  </a:cubicBezTo>
                  <a:cubicBezTo>
                    <a:pt x="3262780" y="2901334"/>
                    <a:pt x="3259350" y="2885904"/>
                    <a:pt x="3251445" y="2867044"/>
                  </a:cubicBezTo>
                  <a:cubicBezTo>
                    <a:pt x="3231157" y="2818848"/>
                    <a:pt x="3168482" y="2775604"/>
                    <a:pt x="3119142" y="2775604"/>
                  </a:cubicBezTo>
                  <a:cubicBezTo>
                    <a:pt x="3087615" y="2775604"/>
                    <a:pt x="3069613" y="2766175"/>
                    <a:pt x="3036656" y="2732742"/>
                  </a:cubicBezTo>
                  <a:cubicBezTo>
                    <a:pt x="3013510" y="2709120"/>
                    <a:pt x="2984078" y="2680069"/>
                    <a:pt x="2971124" y="2668353"/>
                  </a:cubicBezTo>
                  <a:cubicBezTo>
                    <a:pt x="2958265" y="2656542"/>
                    <a:pt x="2948835" y="2641206"/>
                    <a:pt x="2950169" y="2634348"/>
                  </a:cubicBezTo>
                  <a:cubicBezTo>
                    <a:pt x="2951407" y="2627491"/>
                    <a:pt x="2934453" y="2619204"/>
                    <a:pt x="2912545" y="2615870"/>
                  </a:cubicBezTo>
                  <a:cubicBezTo>
                    <a:pt x="2890447" y="2612536"/>
                    <a:pt x="2873779" y="2605869"/>
                    <a:pt x="2875302" y="2601202"/>
                  </a:cubicBezTo>
                  <a:cubicBezTo>
                    <a:pt x="2876826" y="2596534"/>
                    <a:pt x="2875588" y="2592629"/>
                    <a:pt x="2872445" y="2592629"/>
                  </a:cubicBezTo>
                  <a:lnTo>
                    <a:pt x="2859586" y="2592629"/>
                  </a:lnTo>
                  <a:cubicBezTo>
                    <a:pt x="2855681" y="2592629"/>
                    <a:pt x="2858919" y="2600249"/>
                    <a:pt x="2866730" y="2609774"/>
                  </a:cubicBezTo>
                  <a:cubicBezTo>
                    <a:pt x="2878541" y="2624062"/>
                    <a:pt x="2877017" y="2626919"/>
                    <a:pt x="2857396" y="2626919"/>
                  </a:cubicBezTo>
                  <a:cubicBezTo>
                    <a:pt x="2844346" y="2626919"/>
                    <a:pt x="2830535" y="2621680"/>
                    <a:pt x="2826534" y="2615203"/>
                  </a:cubicBezTo>
                  <a:cubicBezTo>
                    <a:pt x="2822534" y="2608726"/>
                    <a:pt x="2813295" y="2604440"/>
                    <a:pt x="2805865" y="2605583"/>
                  </a:cubicBezTo>
                  <a:cubicBezTo>
                    <a:pt x="2785958" y="2608631"/>
                    <a:pt x="2748620" y="2590819"/>
                    <a:pt x="2732523" y="2570436"/>
                  </a:cubicBezTo>
                  <a:cubicBezTo>
                    <a:pt x="2720045" y="2554624"/>
                    <a:pt x="2717664" y="2555577"/>
                    <a:pt x="2711377" y="2577579"/>
                  </a:cubicBezTo>
                  <a:cubicBezTo>
                    <a:pt x="2707567" y="2591296"/>
                    <a:pt x="2697185" y="2605202"/>
                    <a:pt x="2688422" y="2608631"/>
                  </a:cubicBezTo>
                  <a:cubicBezTo>
                    <a:pt x="2669277" y="2615965"/>
                    <a:pt x="2667276" y="2602249"/>
                    <a:pt x="2684707" y="2584723"/>
                  </a:cubicBezTo>
                  <a:cubicBezTo>
                    <a:pt x="2693756" y="2575865"/>
                    <a:pt x="2693375" y="2569960"/>
                    <a:pt x="2683850" y="2564054"/>
                  </a:cubicBezTo>
                  <a:cubicBezTo>
                    <a:pt x="2676230" y="2559387"/>
                    <a:pt x="2656799" y="2568817"/>
                    <a:pt x="2639178" y="2585771"/>
                  </a:cubicBezTo>
                  <a:cubicBezTo>
                    <a:pt x="2621938" y="2602345"/>
                    <a:pt x="2604411" y="2612441"/>
                    <a:pt x="2600316" y="2608250"/>
                  </a:cubicBezTo>
                  <a:cubicBezTo>
                    <a:pt x="2587552" y="2595487"/>
                    <a:pt x="2559834" y="2626824"/>
                    <a:pt x="2551834" y="2662923"/>
                  </a:cubicBezTo>
                  <a:lnTo>
                    <a:pt x="2544309" y="2697404"/>
                  </a:lnTo>
                  <a:lnTo>
                    <a:pt x="2516496" y="2671305"/>
                  </a:lnTo>
                  <a:cubicBezTo>
                    <a:pt x="2491635" y="2647874"/>
                    <a:pt x="2484206" y="2646445"/>
                    <a:pt x="2442963" y="2657494"/>
                  </a:cubicBezTo>
                  <a:cubicBezTo>
                    <a:pt x="2400196" y="2668924"/>
                    <a:pt x="2395624" y="2667686"/>
                    <a:pt x="2373525" y="2639778"/>
                  </a:cubicBezTo>
                  <a:cubicBezTo>
                    <a:pt x="2353047" y="2613870"/>
                    <a:pt x="2350761" y="2599963"/>
                    <a:pt x="2357047" y="2538527"/>
                  </a:cubicBezTo>
                  <a:lnTo>
                    <a:pt x="2364191" y="2467375"/>
                  </a:lnTo>
                  <a:lnTo>
                    <a:pt x="2326377" y="2451564"/>
                  </a:lnTo>
                  <a:cubicBezTo>
                    <a:pt x="2305517" y="2442801"/>
                    <a:pt x="2271703" y="2438229"/>
                    <a:pt x="2251129" y="2441277"/>
                  </a:cubicBezTo>
                  <a:cubicBezTo>
                    <a:pt x="2215125" y="2446611"/>
                    <a:pt x="2214077" y="2445658"/>
                    <a:pt x="2221602" y="2413940"/>
                  </a:cubicBezTo>
                  <a:cubicBezTo>
                    <a:pt x="2225983" y="2395843"/>
                    <a:pt x="2233508" y="2375935"/>
                    <a:pt x="2238366" y="2369649"/>
                  </a:cubicBezTo>
                  <a:cubicBezTo>
                    <a:pt x="2243224" y="2363362"/>
                    <a:pt x="2248938" y="2334978"/>
                    <a:pt x="2251034" y="2306784"/>
                  </a:cubicBezTo>
                  <a:lnTo>
                    <a:pt x="2255034" y="2255349"/>
                  </a:lnTo>
                  <a:lnTo>
                    <a:pt x="2212267" y="2256587"/>
                  </a:lnTo>
                  <a:cubicBezTo>
                    <a:pt x="2159213" y="2258206"/>
                    <a:pt x="2134924" y="2277447"/>
                    <a:pt x="2134924" y="2318119"/>
                  </a:cubicBezTo>
                  <a:cubicBezTo>
                    <a:pt x="2134924" y="2346313"/>
                    <a:pt x="2130067" y="2350122"/>
                    <a:pt x="2086918" y="2355933"/>
                  </a:cubicBezTo>
                  <a:cubicBezTo>
                    <a:pt x="2025673" y="2364124"/>
                    <a:pt x="2003384" y="2351551"/>
                    <a:pt x="1974904" y="2292782"/>
                  </a:cubicBezTo>
                  <a:cubicBezTo>
                    <a:pt x="1952425" y="2246395"/>
                    <a:pt x="1943567" y="2147430"/>
                    <a:pt x="1960236" y="2130762"/>
                  </a:cubicBezTo>
                  <a:cubicBezTo>
                    <a:pt x="1964712" y="2126285"/>
                    <a:pt x="1967094" y="2106092"/>
                    <a:pt x="1965570" y="2086089"/>
                  </a:cubicBezTo>
                  <a:cubicBezTo>
                    <a:pt x="1963188" y="2055610"/>
                    <a:pt x="1969189" y="2045322"/>
                    <a:pt x="2000241" y="2025606"/>
                  </a:cubicBezTo>
                  <a:cubicBezTo>
                    <a:pt x="2039579" y="2000555"/>
                    <a:pt x="2048818" y="2000079"/>
                    <a:pt x="2140449" y="2018748"/>
                  </a:cubicBezTo>
                  <a:cubicBezTo>
                    <a:pt x="2204552" y="2031892"/>
                    <a:pt x="2222650" y="2026844"/>
                    <a:pt x="2201980" y="2001793"/>
                  </a:cubicBezTo>
                  <a:cubicBezTo>
                    <a:pt x="2182645" y="1978552"/>
                    <a:pt x="2210458" y="1960645"/>
                    <a:pt x="2249320" y="1971313"/>
                  </a:cubicBezTo>
                  <a:cubicBezTo>
                    <a:pt x="2264941" y="1975599"/>
                    <a:pt x="2291229" y="1978457"/>
                    <a:pt x="2307613" y="1977695"/>
                  </a:cubicBezTo>
                  <a:cubicBezTo>
                    <a:pt x="2339998" y="1976171"/>
                    <a:pt x="2362286" y="2005127"/>
                    <a:pt x="2367620" y="2055324"/>
                  </a:cubicBezTo>
                  <a:cubicBezTo>
                    <a:pt x="2371621" y="2092471"/>
                    <a:pt x="2407530" y="2146669"/>
                    <a:pt x="2428104" y="2146669"/>
                  </a:cubicBezTo>
                  <a:cubicBezTo>
                    <a:pt x="2456298" y="2146669"/>
                    <a:pt x="2457536" y="2116855"/>
                    <a:pt x="2433057" y="2029702"/>
                  </a:cubicBezTo>
                  <a:cubicBezTo>
                    <a:pt x="2420008" y="1983124"/>
                    <a:pt x="2409340" y="1938833"/>
                    <a:pt x="2409340" y="1931023"/>
                  </a:cubicBezTo>
                  <a:cubicBezTo>
                    <a:pt x="2409340" y="1923307"/>
                    <a:pt x="2437629" y="1888922"/>
                    <a:pt x="2472300" y="1854632"/>
                  </a:cubicBezTo>
                  <a:cubicBezTo>
                    <a:pt x="2506780" y="1820247"/>
                    <a:pt x="2531259" y="1792053"/>
                    <a:pt x="2526592" y="1791862"/>
                  </a:cubicBezTo>
                  <a:cubicBezTo>
                    <a:pt x="2521830" y="1791672"/>
                    <a:pt x="2527068" y="1786147"/>
                    <a:pt x="2538213" y="1779765"/>
                  </a:cubicBezTo>
                  <a:cubicBezTo>
                    <a:pt x="2549357" y="1773193"/>
                    <a:pt x="2555739" y="1763478"/>
                    <a:pt x="2552310" y="1758048"/>
                  </a:cubicBezTo>
                  <a:cubicBezTo>
                    <a:pt x="2548976" y="1752524"/>
                    <a:pt x="2551357" y="1744714"/>
                    <a:pt x="2557834" y="1740808"/>
                  </a:cubicBezTo>
                  <a:cubicBezTo>
                    <a:pt x="2565740" y="1735950"/>
                    <a:pt x="2565740" y="1726521"/>
                    <a:pt x="2558025" y="1712138"/>
                  </a:cubicBezTo>
                  <a:cubicBezTo>
                    <a:pt x="2551738" y="1700327"/>
                    <a:pt x="2547071" y="1676229"/>
                    <a:pt x="2547738" y="1658607"/>
                  </a:cubicBezTo>
                  <a:cubicBezTo>
                    <a:pt x="2548881" y="1626508"/>
                    <a:pt x="2548881" y="1626413"/>
                    <a:pt x="2556786" y="1654988"/>
                  </a:cubicBezTo>
                  <a:cubicBezTo>
                    <a:pt x="2566407" y="1689278"/>
                    <a:pt x="2583838" y="1687373"/>
                    <a:pt x="2593743" y="1650892"/>
                  </a:cubicBezTo>
                  <a:cubicBezTo>
                    <a:pt x="2605650" y="1606220"/>
                    <a:pt x="2639464" y="1563453"/>
                    <a:pt x="2662990" y="1563453"/>
                  </a:cubicBezTo>
                  <a:cubicBezTo>
                    <a:pt x="2675277" y="1563453"/>
                    <a:pt x="2695566" y="1558023"/>
                    <a:pt x="2708139" y="1551261"/>
                  </a:cubicBezTo>
                  <a:cubicBezTo>
                    <a:pt x="2726617" y="1541355"/>
                    <a:pt x="2728332" y="1535830"/>
                    <a:pt x="2717092" y="1522305"/>
                  </a:cubicBezTo>
                  <a:cubicBezTo>
                    <a:pt x="2699471" y="1501064"/>
                    <a:pt x="2720617" y="1449153"/>
                    <a:pt x="2746810" y="1449153"/>
                  </a:cubicBezTo>
                  <a:cubicBezTo>
                    <a:pt x="2756621" y="1449153"/>
                    <a:pt x="2784910" y="1438866"/>
                    <a:pt x="2809580" y="1426293"/>
                  </a:cubicBezTo>
                  <a:cubicBezTo>
                    <a:pt x="2865873" y="1397432"/>
                    <a:pt x="2875684" y="1397432"/>
                    <a:pt x="2849966" y="1425816"/>
                  </a:cubicBezTo>
                  <a:cubicBezTo>
                    <a:pt x="2838060" y="1438961"/>
                    <a:pt x="2832726" y="1456201"/>
                    <a:pt x="2837012" y="1467536"/>
                  </a:cubicBezTo>
                  <a:cubicBezTo>
                    <a:pt x="2843775" y="1485253"/>
                    <a:pt x="2846537" y="1485062"/>
                    <a:pt x="2869873" y="1464678"/>
                  </a:cubicBezTo>
                  <a:cubicBezTo>
                    <a:pt x="2883875" y="1452486"/>
                    <a:pt x="2914546" y="1433722"/>
                    <a:pt x="2938263" y="1423054"/>
                  </a:cubicBezTo>
                  <a:cubicBezTo>
                    <a:pt x="2961790" y="1412482"/>
                    <a:pt x="2981125" y="1398289"/>
                    <a:pt x="2981125" y="1391527"/>
                  </a:cubicBezTo>
                  <a:cubicBezTo>
                    <a:pt x="2981125" y="1384764"/>
                    <a:pt x="2985888" y="1382097"/>
                    <a:pt x="2991793" y="1385811"/>
                  </a:cubicBezTo>
                  <a:cubicBezTo>
                    <a:pt x="3009224" y="1396575"/>
                    <a:pt x="3018463" y="1369428"/>
                    <a:pt x="3003414" y="1351426"/>
                  </a:cubicBezTo>
                  <a:cubicBezTo>
                    <a:pt x="2991508" y="1336948"/>
                    <a:pt x="2985697" y="1338853"/>
                    <a:pt x="2962361" y="1363999"/>
                  </a:cubicBezTo>
                  <a:cubicBezTo>
                    <a:pt x="2938263" y="1390003"/>
                    <a:pt x="2902639" y="1394194"/>
                    <a:pt x="2918260" y="1369143"/>
                  </a:cubicBezTo>
                  <a:cubicBezTo>
                    <a:pt x="2921499" y="1363714"/>
                    <a:pt x="2919403" y="1356189"/>
                    <a:pt x="2913402" y="1352569"/>
                  </a:cubicBezTo>
                  <a:cubicBezTo>
                    <a:pt x="2907497" y="1348854"/>
                    <a:pt x="2899591" y="1350855"/>
                    <a:pt x="2895781" y="1356760"/>
                  </a:cubicBezTo>
                  <a:cubicBezTo>
                    <a:pt x="2892162" y="1362856"/>
                    <a:pt x="2877589" y="1356570"/>
                    <a:pt x="2863587" y="1342663"/>
                  </a:cubicBezTo>
                  <a:cubicBezTo>
                    <a:pt x="2838631" y="1318089"/>
                    <a:pt x="2838631" y="1317517"/>
                    <a:pt x="2861015" y="1311326"/>
                  </a:cubicBezTo>
                  <a:cubicBezTo>
                    <a:pt x="2873969" y="1307897"/>
                    <a:pt x="2883875" y="1295515"/>
                    <a:pt x="2883875" y="1282751"/>
                  </a:cubicBezTo>
                  <a:cubicBezTo>
                    <a:pt x="2883875" y="1247508"/>
                    <a:pt x="2805865" y="1254557"/>
                    <a:pt x="2765384" y="1293324"/>
                  </a:cubicBezTo>
                  <a:cubicBezTo>
                    <a:pt x="2728046" y="1329043"/>
                    <a:pt x="2705091" y="1333805"/>
                    <a:pt x="2736333" y="1299229"/>
                  </a:cubicBezTo>
                  <a:cubicBezTo>
                    <a:pt x="2785386" y="1244937"/>
                    <a:pt x="2821296" y="1229220"/>
                    <a:pt x="2916165" y="1220553"/>
                  </a:cubicBezTo>
                  <a:cubicBezTo>
                    <a:pt x="2999985" y="1212933"/>
                    <a:pt x="3055706" y="1199503"/>
                    <a:pt x="3106855" y="1174833"/>
                  </a:cubicBezTo>
                  <a:cubicBezTo>
                    <a:pt x="3116857" y="1170070"/>
                    <a:pt x="3124000" y="1151115"/>
                    <a:pt x="3124000" y="1129779"/>
                  </a:cubicBezTo>
                  <a:cubicBezTo>
                    <a:pt x="3124000" y="1075011"/>
                    <a:pt x="3100188" y="1058628"/>
                    <a:pt x="3046848" y="1077202"/>
                  </a:cubicBezTo>
                  <a:cubicBezTo>
                    <a:pt x="3023226" y="1085298"/>
                    <a:pt x="3003985" y="1087393"/>
                    <a:pt x="3003985" y="1081678"/>
                  </a:cubicBezTo>
                  <a:cubicBezTo>
                    <a:pt x="3003985" y="1075963"/>
                    <a:pt x="3019511" y="1068153"/>
                    <a:pt x="3038561" y="1064343"/>
                  </a:cubicBezTo>
                  <a:cubicBezTo>
                    <a:pt x="3080566" y="1055865"/>
                    <a:pt x="3092758" y="1040054"/>
                    <a:pt x="3064659" y="1029862"/>
                  </a:cubicBezTo>
                  <a:cubicBezTo>
                    <a:pt x="3053230" y="1025766"/>
                    <a:pt x="3029798" y="1012527"/>
                    <a:pt x="3012558" y="1000525"/>
                  </a:cubicBezTo>
                  <a:cubicBezTo>
                    <a:pt x="2995222" y="988524"/>
                    <a:pt x="2980840" y="982999"/>
                    <a:pt x="2980744" y="988143"/>
                  </a:cubicBezTo>
                  <a:cubicBezTo>
                    <a:pt x="2980554" y="993286"/>
                    <a:pt x="2974363" y="987190"/>
                    <a:pt x="2967124" y="974617"/>
                  </a:cubicBezTo>
                  <a:cubicBezTo>
                    <a:pt x="2959884" y="962044"/>
                    <a:pt x="2956075" y="950805"/>
                    <a:pt x="2958932" y="949757"/>
                  </a:cubicBezTo>
                  <a:cubicBezTo>
                    <a:pt x="2961694" y="948804"/>
                    <a:pt x="2952169" y="935279"/>
                    <a:pt x="2937786" y="919944"/>
                  </a:cubicBezTo>
                  <a:cubicBezTo>
                    <a:pt x="2923404" y="904608"/>
                    <a:pt x="2908831" y="877367"/>
                    <a:pt x="2905687" y="859365"/>
                  </a:cubicBezTo>
                  <a:cubicBezTo>
                    <a:pt x="2894638" y="799357"/>
                    <a:pt x="2878350" y="792118"/>
                    <a:pt x="2842060" y="831742"/>
                  </a:cubicBezTo>
                  <a:cubicBezTo>
                    <a:pt x="2824249" y="851364"/>
                    <a:pt x="2804246" y="864032"/>
                    <a:pt x="2797579" y="859936"/>
                  </a:cubicBezTo>
                  <a:cubicBezTo>
                    <a:pt x="2791101" y="855936"/>
                    <a:pt x="2779481" y="857269"/>
                    <a:pt x="2771861" y="863079"/>
                  </a:cubicBezTo>
                  <a:cubicBezTo>
                    <a:pt x="2746810" y="882415"/>
                    <a:pt x="2709567" y="824884"/>
                    <a:pt x="2732427" y="802215"/>
                  </a:cubicBezTo>
                  <a:cubicBezTo>
                    <a:pt x="2749382" y="785165"/>
                    <a:pt x="2740429" y="762305"/>
                    <a:pt x="2712616" y="751732"/>
                  </a:cubicBezTo>
                  <a:cubicBezTo>
                    <a:pt x="2697090" y="745827"/>
                    <a:pt x="2673563" y="728682"/>
                    <a:pt x="2660514" y="713537"/>
                  </a:cubicBezTo>
                  <a:cubicBezTo>
                    <a:pt x="2640607" y="690772"/>
                    <a:pt x="2626509" y="686295"/>
                    <a:pt x="2577360" y="687343"/>
                  </a:cubicBezTo>
                  <a:cubicBezTo>
                    <a:pt x="2521449" y="688581"/>
                    <a:pt x="2517067" y="690867"/>
                    <a:pt x="2499256" y="728777"/>
                  </a:cubicBezTo>
                  <a:cubicBezTo>
                    <a:pt x="2485921" y="756971"/>
                    <a:pt x="2483634" y="774878"/>
                    <a:pt x="2491350" y="789451"/>
                  </a:cubicBezTo>
                  <a:cubicBezTo>
                    <a:pt x="2498875" y="803643"/>
                    <a:pt x="2498017" y="815550"/>
                    <a:pt x="2488778" y="826599"/>
                  </a:cubicBezTo>
                  <a:cubicBezTo>
                    <a:pt x="2481349" y="835647"/>
                    <a:pt x="2479063" y="843077"/>
                    <a:pt x="2483730" y="843077"/>
                  </a:cubicBezTo>
                  <a:cubicBezTo>
                    <a:pt x="2488397" y="843077"/>
                    <a:pt x="2486301" y="850125"/>
                    <a:pt x="2479253" y="858698"/>
                  </a:cubicBezTo>
                  <a:cubicBezTo>
                    <a:pt x="2469442" y="870509"/>
                    <a:pt x="2471824" y="881082"/>
                    <a:pt x="2489350" y="903370"/>
                  </a:cubicBezTo>
                  <a:cubicBezTo>
                    <a:pt x="2517543" y="939184"/>
                    <a:pt x="2518591" y="977665"/>
                    <a:pt x="2492302" y="1015003"/>
                  </a:cubicBezTo>
                  <a:cubicBezTo>
                    <a:pt x="2479443" y="1033196"/>
                    <a:pt x="2471824" y="1067105"/>
                    <a:pt x="2470776" y="1110348"/>
                  </a:cubicBezTo>
                  <a:cubicBezTo>
                    <a:pt x="2468871" y="1194835"/>
                    <a:pt x="2453440" y="1205408"/>
                    <a:pt x="2401338" y="1157783"/>
                  </a:cubicBezTo>
                  <a:cubicBezTo>
                    <a:pt x="2365334" y="1124731"/>
                    <a:pt x="2361715" y="1115968"/>
                    <a:pt x="2365334" y="1070915"/>
                  </a:cubicBezTo>
                  <a:lnTo>
                    <a:pt x="2369334" y="1020814"/>
                  </a:lnTo>
                  <a:lnTo>
                    <a:pt x="2313232" y="1012717"/>
                  </a:lnTo>
                  <a:cubicBezTo>
                    <a:pt x="2277228" y="1007383"/>
                    <a:pt x="2235794" y="989952"/>
                    <a:pt x="2197408" y="963378"/>
                  </a:cubicBezTo>
                  <a:cubicBezTo>
                    <a:pt x="2164547" y="940803"/>
                    <a:pt x="2130638" y="923754"/>
                    <a:pt x="2122066" y="925564"/>
                  </a:cubicBezTo>
                  <a:cubicBezTo>
                    <a:pt x="2112350" y="927564"/>
                    <a:pt x="2107778" y="920896"/>
                    <a:pt x="2109874" y="908037"/>
                  </a:cubicBezTo>
                  <a:cubicBezTo>
                    <a:pt x="2114731" y="879462"/>
                    <a:pt x="2092728" y="855840"/>
                    <a:pt x="2067487" y="862318"/>
                  </a:cubicBezTo>
                  <a:cubicBezTo>
                    <a:pt x="2052819" y="866223"/>
                    <a:pt x="2044532" y="859936"/>
                    <a:pt x="2039674" y="841458"/>
                  </a:cubicBezTo>
                  <a:cubicBezTo>
                    <a:pt x="2031769" y="811359"/>
                    <a:pt x="2088919" y="712965"/>
                    <a:pt x="2125780" y="693153"/>
                  </a:cubicBezTo>
                  <a:cubicBezTo>
                    <a:pt x="2138067" y="686676"/>
                    <a:pt x="2145497" y="674294"/>
                    <a:pt x="2142259" y="666007"/>
                  </a:cubicBezTo>
                  <a:cubicBezTo>
                    <a:pt x="2135686" y="648576"/>
                    <a:pt x="2161499" y="634956"/>
                    <a:pt x="2184264" y="643814"/>
                  </a:cubicBezTo>
                  <a:cubicBezTo>
                    <a:pt x="2200361" y="650005"/>
                    <a:pt x="2260750" y="608190"/>
                    <a:pt x="2260750" y="591045"/>
                  </a:cubicBezTo>
                  <a:cubicBezTo>
                    <a:pt x="2260750" y="585330"/>
                    <a:pt x="2243890" y="575901"/>
                    <a:pt x="2223602" y="570090"/>
                  </a:cubicBezTo>
                  <a:lnTo>
                    <a:pt x="2186454" y="559327"/>
                  </a:lnTo>
                  <a:lnTo>
                    <a:pt x="2229317" y="558279"/>
                  </a:lnTo>
                  <a:cubicBezTo>
                    <a:pt x="2269894" y="557232"/>
                    <a:pt x="2272179" y="559041"/>
                    <a:pt x="2272179" y="593141"/>
                  </a:cubicBezTo>
                  <a:cubicBezTo>
                    <a:pt x="2272179" y="613334"/>
                    <a:pt x="2263798" y="635146"/>
                    <a:pt x="2253225" y="642861"/>
                  </a:cubicBezTo>
                  <a:cubicBezTo>
                    <a:pt x="2236461" y="655149"/>
                    <a:pt x="2238747" y="658863"/>
                    <a:pt x="2273227" y="676199"/>
                  </a:cubicBezTo>
                  <a:cubicBezTo>
                    <a:pt x="2311423" y="695249"/>
                    <a:pt x="2312661" y="695154"/>
                    <a:pt x="2335616" y="668388"/>
                  </a:cubicBezTo>
                  <a:cubicBezTo>
                    <a:pt x="2357238" y="643433"/>
                    <a:pt x="2361334" y="642576"/>
                    <a:pt x="2384384" y="657720"/>
                  </a:cubicBezTo>
                  <a:cubicBezTo>
                    <a:pt x="2404196" y="671055"/>
                    <a:pt x="2412769" y="671436"/>
                    <a:pt x="2426294" y="660292"/>
                  </a:cubicBezTo>
                  <a:cubicBezTo>
                    <a:pt x="2440963" y="648100"/>
                    <a:pt x="2438962" y="641718"/>
                    <a:pt x="2412007" y="613143"/>
                  </a:cubicBezTo>
                  <a:cubicBezTo>
                    <a:pt x="2394862" y="594951"/>
                    <a:pt x="2364477" y="577044"/>
                    <a:pt x="2344474" y="573234"/>
                  </a:cubicBezTo>
                  <a:cubicBezTo>
                    <a:pt x="2300945" y="565137"/>
                    <a:pt x="2282562" y="534372"/>
                    <a:pt x="2321138" y="534372"/>
                  </a:cubicBezTo>
                  <a:cubicBezTo>
                    <a:pt x="2348761" y="534276"/>
                    <a:pt x="2420865" y="494652"/>
                    <a:pt x="2420865" y="479603"/>
                  </a:cubicBezTo>
                  <a:cubicBezTo>
                    <a:pt x="2420865" y="474364"/>
                    <a:pt x="2413531" y="460172"/>
                    <a:pt x="2404577" y="447885"/>
                  </a:cubicBezTo>
                  <a:cubicBezTo>
                    <a:pt x="2392480" y="431406"/>
                    <a:pt x="2391528" y="421881"/>
                    <a:pt x="2401148" y="410451"/>
                  </a:cubicBezTo>
                  <a:cubicBezTo>
                    <a:pt x="2406482" y="404070"/>
                    <a:pt x="2405815" y="396735"/>
                    <a:pt x="2401338" y="389496"/>
                  </a:cubicBezTo>
                  <a:cubicBezTo>
                    <a:pt x="2452297" y="393211"/>
                    <a:pt x="2486968" y="400069"/>
                    <a:pt x="2511448" y="411118"/>
                  </a:cubicBezTo>
                  <a:cubicBezTo>
                    <a:pt x="2536593" y="422453"/>
                    <a:pt x="2566121" y="432454"/>
                    <a:pt x="2577170" y="433692"/>
                  </a:cubicBezTo>
                  <a:cubicBezTo>
                    <a:pt x="2606031" y="436455"/>
                    <a:pt x="2613746" y="447980"/>
                    <a:pt x="2598887" y="465982"/>
                  </a:cubicBezTo>
                  <a:cubicBezTo>
                    <a:pt x="2582314" y="485889"/>
                    <a:pt x="2595934" y="500558"/>
                    <a:pt x="2615556" y="484080"/>
                  </a:cubicBezTo>
                  <a:cubicBezTo>
                    <a:pt x="2626986" y="474555"/>
                    <a:pt x="2632225" y="478746"/>
                    <a:pt x="2637940" y="501606"/>
                  </a:cubicBezTo>
                  <a:cubicBezTo>
                    <a:pt x="2643845" y="525132"/>
                    <a:pt x="2639178" y="536277"/>
                    <a:pt x="2615460" y="555041"/>
                  </a:cubicBezTo>
                  <a:cubicBezTo>
                    <a:pt x="2598982" y="567995"/>
                    <a:pt x="2588314" y="583330"/>
                    <a:pt x="2592029" y="589140"/>
                  </a:cubicBezTo>
                  <a:cubicBezTo>
                    <a:pt x="2595553" y="594951"/>
                    <a:pt x="2578218" y="599618"/>
                    <a:pt x="2553453" y="599618"/>
                  </a:cubicBezTo>
                  <a:cubicBezTo>
                    <a:pt x="2505161" y="599618"/>
                    <a:pt x="2475824" y="622287"/>
                    <a:pt x="2486778" y="650958"/>
                  </a:cubicBezTo>
                  <a:cubicBezTo>
                    <a:pt x="2494017" y="669722"/>
                    <a:pt x="2536308" y="673818"/>
                    <a:pt x="2561073" y="658006"/>
                  </a:cubicBezTo>
                  <a:cubicBezTo>
                    <a:pt x="2578408" y="647052"/>
                    <a:pt x="2642988" y="674199"/>
                    <a:pt x="2657656" y="698678"/>
                  </a:cubicBezTo>
                  <a:cubicBezTo>
                    <a:pt x="2662705" y="707060"/>
                    <a:pt x="2674230" y="713918"/>
                    <a:pt x="2683374" y="713918"/>
                  </a:cubicBezTo>
                  <a:cubicBezTo>
                    <a:pt x="2692423" y="713918"/>
                    <a:pt x="2698614" y="720300"/>
                    <a:pt x="2697090" y="728110"/>
                  </a:cubicBezTo>
                  <a:cubicBezTo>
                    <a:pt x="2695280" y="736683"/>
                    <a:pt x="2708615" y="742969"/>
                    <a:pt x="2731284" y="744207"/>
                  </a:cubicBezTo>
                  <a:cubicBezTo>
                    <a:pt x="2751668" y="745350"/>
                    <a:pt x="2787673" y="755828"/>
                    <a:pt x="2811294" y="767734"/>
                  </a:cubicBezTo>
                  <a:cubicBezTo>
                    <a:pt x="2861301" y="792880"/>
                    <a:pt x="2880922" y="789070"/>
                    <a:pt x="2854157" y="759543"/>
                  </a:cubicBezTo>
                  <a:cubicBezTo>
                    <a:pt x="2836631" y="740207"/>
                    <a:pt x="2836822" y="738492"/>
                    <a:pt x="2855300" y="734968"/>
                  </a:cubicBezTo>
                  <a:cubicBezTo>
                    <a:pt x="2894543" y="727348"/>
                    <a:pt x="2881970" y="679628"/>
                    <a:pt x="2826725" y="626478"/>
                  </a:cubicBezTo>
                  <a:cubicBezTo>
                    <a:pt x="2783577" y="585045"/>
                    <a:pt x="2777195" y="574091"/>
                    <a:pt x="2791387" y="565233"/>
                  </a:cubicBezTo>
                  <a:cubicBezTo>
                    <a:pt x="2816533" y="549135"/>
                    <a:pt x="2820534" y="550469"/>
                    <a:pt x="2859491" y="589617"/>
                  </a:cubicBezTo>
                  <a:cubicBezTo>
                    <a:pt x="2893781" y="623811"/>
                    <a:pt x="2895972" y="624478"/>
                    <a:pt x="2917213" y="605142"/>
                  </a:cubicBezTo>
                  <a:cubicBezTo>
                    <a:pt x="2929405" y="594189"/>
                    <a:pt x="2937025" y="581235"/>
                    <a:pt x="2933976" y="576567"/>
                  </a:cubicBezTo>
                  <a:cubicBezTo>
                    <a:pt x="2931119" y="571900"/>
                    <a:pt x="2940073" y="565042"/>
                    <a:pt x="2953884" y="561327"/>
                  </a:cubicBezTo>
                  <a:lnTo>
                    <a:pt x="2979030" y="554850"/>
                  </a:lnTo>
                  <a:lnTo>
                    <a:pt x="2952455" y="526561"/>
                  </a:lnTo>
                  <a:cubicBezTo>
                    <a:pt x="2937977" y="511035"/>
                    <a:pt x="2919784" y="500748"/>
                    <a:pt x="2912164" y="503701"/>
                  </a:cubicBezTo>
                  <a:cubicBezTo>
                    <a:pt x="2904544" y="506559"/>
                    <a:pt x="2888828" y="498462"/>
                    <a:pt x="2877303" y="485604"/>
                  </a:cubicBezTo>
                  <a:cubicBezTo>
                    <a:pt x="2865777" y="472935"/>
                    <a:pt x="2842060" y="462363"/>
                    <a:pt x="2824915" y="462363"/>
                  </a:cubicBezTo>
                  <a:cubicBezTo>
                    <a:pt x="2791101" y="462363"/>
                    <a:pt x="2770813" y="433883"/>
                    <a:pt x="2797388" y="423691"/>
                  </a:cubicBezTo>
                  <a:cubicBezTo>
                    <a:pt x="2839393" y="407594"/>
                    <a:pt x="2749001" y="340919"/>
                    <a:pt x="2694042" y="347205"/>
                  </a:cubicBezTo>
                  <a:cubicBezTo>
                    <a:pt x="2671182" y="349872"/>
                    <a:pt x="2671182" y="349872"/>
                    <a:pt x="2694042" y="332537"/>
                  </a:cubicBezTo>
                  <a:cubicBezTo>
                    <a:pt x="2715283" y="316535"/>
                    <a:pt x="2715378" y="314820"/>
                    <a:pt x="2696709" y="307486"/>
                  </a:cubicBezTo>
                  <a:cubicBezTo>
                    <a:pt x="2685660" y="303105"/>
                    <a:pt x="2669563" y="305581"/>
                    <a:pt x="2660895" y="312630"/>
                  </a:cubicBezTo>
                  <a:cubicBezTo>
                    <a:pt x="2648798" y="322726"/>
                    <a:pt x="2635082" y="317011"/>
                    <a:pt x="2598697" y="286722"/>
                  </a:cubicBezTo>
                  <a:cubicBezTo>
                    <a:pt x="2558692" y="253194"/>
                    <a:pt x="2546785" y="248907"/>
                    <a:pt x="2514400" y="255956"/>
                  </a:cubicBezTo>
                  <a:cubicBezTo>
                    <a:pt x="2493731" y="260528"/>
                    <a:pt x="2478015" y="270148"/>
                    <a:pt x="2479634" y="277482"/>
                  </a:cubicBezTo>
                  <a:cubicBezTo>
                    <a:pt x="2483063" y="293961"/>
                    <a:pt x="2452202" y="295294"/>
                    <a:pt x="2442201" y="279102"/>
                  </a:cubicBezTo>
                  <a:cubicBezTo>
                    <a:pt x="2438200" y="272720"/>
                    <a:pt x="2426389" y="268815"/>
                    <a:pt x="2415912" y="270529"/>
                  </a:cubicBezTo>
                  <a:cubicBezTo>
                    <a:pt x="2400862" y="273006"/>
                    <a:pt x="2397624" y="266052"/>
                    <a:pt x="2400481" y="236525"/>
                  </a:cubicBezTo>
                  <a:cubicBezTo>
                    <a:pt x="2403720" y="203092"/>
                    <a:pt x="2401053" y="199377"/>
                    <a:pt x="2374288" y="199377"/>
                  </a:cubicBezTo>
                  <a:cubicBezTo>
                    <a:pt x="2357809" y="199377"/>
                    <a:pt x="2332282" y="207283"/>
                    <a:pt x="2317614" y="216999"/>
                  </a:cubicBezTo>
                  <a:cubicBezTo>
                    <a:pt x="2293516" y="232810"/>
                    <a:pt x="2290182" y="232810"/>
                    <a:pt x="2284086" y="216999"/>
                  </a:cubicBezTo>
                  <a:cubicBezTo>
                    <a:pt x="2267036" y="172707"/>
                    <a:pt x="2150831" y="229476"/>
                    <a:pt x="2150831" y="281959"/>
                  </a:cubicBezTo>
                  <a:cubicBezTo>
                    <a:pt x="2150831" y="303295"/>
                    <a:pt x="2168833" y="338252"/>
                    <a:pt x="2187693" y="361017"/>
                  </a:cubicBezTo>
                  <a:cubicBezTo>
                    <a:pt x="2183121" y="364731"/>
                    <a:pt x="2177787" y="371208"/>
                    <a:pt x="2170071" y="381019"/>
                  </a:cubicBezTo>
                  <a:cubicBezTo>
                    <a:pt x="2146640" y="410832"/>
                    <a:pt x="2145878" y="410928"/>
                    <a:pt x="2145878" y="386258"/>
                  </a:cubicBezTo>
                  <a:cubicBezTo>
                    <a:pt x="2145878" y="370351"/>
                    <a:pt x="2137210" y="358445"/>
                    <a:pt x="2122828" y="354730"/>
                  </a:cubicBezTo>
                  <a:cubicBezTo>
                    <a:pt x="2106445" y="350444"/>
                    <a:pt x="2102920" y="344729"/>
                    <a:pt x="2110921" y="335013"/>
                  </a:cubicBezTo>
                  <a:cubicBezTo>
                    <a:pt x="2118827" y="325584"/>
                    <a:pt x="2112255" y="310534"/>
                    <a:pt x="2089395" y="285483"/>
                  </a:cubicBezTo>
                  <a:cubicBezTo>
                    <a:pt x="2072059" y="266433"/>
                    <a:pt x="2064534" y="256242"/>
                    <a:pt x="2064820" y="248431"/>
                  </a:cubicBezTo>
                  <a:cubicBezTo>
                    <a:pt x="2067487" y="245383"/>
                    <a:pt x="2071773" y="242526"/>
                    <a:pt x="2077107" y="240621"/>
                  </a:cubicBezTo>
                  <a:cubicBezTo>
                    <a:pt x="2107111" y="229953"/>
                    <a:pt x="2138258" y="200901"/>
                    <a:pt x="2131495" y="190043"/>
                  </a:cubicBezTo>
                  <a:cubicBezTo>
                    <a:pt x="2130257" y="188043"/>
                    <a:pt x="2126923" y="186709"/>
                    <a:pt x="2122161" y="185852"/>
                  </a:cubicBezTo>
                  <a:cubicBezTo>
                    <a:pt x="2125875" y="182709"/>
                    <a:pt x="2129495" y="179375"/>
                    <a:pt x="2132829" y="175851"/>
                  </a:cubicBezTo>
                  <a:cubicBezTo>
                    <a:pt x="2139211" y="169088"/>
                    <a:pt x="2143497" y="162897"/>
                    <a:pt x="2145878" y="157372"/>
                  </a:cubicBezTo>
                  <a:cubicBezTo>
                    <a:pt x="2152641" y="158134"/>
                    <a:pt x="2159975" y="158896"/>
                    <a:pt x="2168262" y="159753"/>
                  </a:cubicBezTo>
                  <a:cubicBezTo>
                    <a:pt x="2181978" y="161087"/>
                    <a:pt x="2197313" y="166516"/>
                    <a:pt x="2202457" y="171660"/>
                  </a:cubicBezTo>
                  <a:cubicBezTo>
                    <a:pt x="2211505" y="180708"/>
                    <a:pt x="2432104" y="170898"/>
                    <a:pt x="2448868" y="160706"/>
                  </a:cubicBezTo>
                  <a:cubicBezTo>
                    <a:pt x="2453345" y="158039"/>
                    <a:pt x="2454202" y="148800"/>
                    <a:pt x="2450964" y="140227"/>
                  </a:cubicBezTo>
                  <a:cubicBezTo>
                    <a:pt x="2447725" y="131655"/>
                    <a:pt x="2450583" y="121177"/>
                    <a:pt x="2457346" y="116891"/>
                  </a:cubicBezTo>
                  <a:cubicBezTo>
                    <a:pt x="2464204" y="112700"/>
                    <a:pt x="2466680" y="104223"/>
                    <a:pt x="2462870" y="98031"/>
                  </a:cubicBezTo>
                  <a:cubicBezTo>
                    <a:pt x="2458489" y="90792"/>
                    <a:pt x="2451250" y="90792"/>
                    <a:pt x="2442772" y="97841"/>
                  </a:cubicBezTo>
                  <a:cubicBezTo>
                    <a:pt x="2435438" y="103937"/>
                    <a:pt x="2416579" y="108699"/>
                    <a:pt x="2400958" y="108509"/>
                  </a:cubicBezTo>
                  <a:cubicBezTo>
                    <a:pt x="2385146" y="108318"/>
                    <a:pt x="2328377" y="110700"/>
                    <a:pt x="2274466" y="113843"/>
                  </a:cubicBezTo>
                  <a:cubicBezTo>
                    <a:pt x="2173596" y="119748"/>
                    <a:pt x="2149402" y="112795"/>
                    <a:pt x="2134734" y="73743"/>
                  </a:cubicBezTo>
                  <a:cubicBezTo>
                    <a:pt x="2129686" y="60408"/>
                    <a:pt x="2114827" y="53645"/>
                    <a:pt x="2089681" y="53550"/>
                  </a:cubicBezTo>
                  <a:cubicBezTo>
                    <a:pt x="2041294" y="53359"/>
                    <a:pt x="2013099" y="37452"/>
                    <a:pt x="2041674" y="26403"/>
                  </a:cubicBezTo>
                  <a:cubicBezTo>
                    <a:pt x="2055962" y="20784"/>
                    <a:pt x="2058153" y="15164"/>
                    <a:pt x="2049294" y="6306"/>
                  </a:cubicBezTo>
                  <a:cubicBezTo>
                    <a:pt x="2035102" y="-7887"/>
                    <a:pt x="2008337" y="4115"/>
                    <a:pt x="2018338" y="20212"/>
                  </a:cubicBezTo>
                  <a:cubicBezTo>
                    <a:pt x="2021958" y="26022"/>
                    <a:pt x="2014528" y="30880"/>
                    <a:pt x="2001955" y="30880"/>
                  </a:cubicBezTo>
                  <a:cubicBezTo>
                    <a:pt x="1989382" y="30880"/>
                    <a:pt x="1975761" y="36214"/>
                    <a:pt x="1971761" y="42786"/>
                  </a:cubicBezTo>
                  <a:cubicBezTo>
                    <a:pt x="1958236" y="64599"/>
                    <a:pt x="1991287" y="88030"/>
                    <a:pt x="2035578" y="88030"/>
                  </a:cubicBezTo>
                  <a:cubicBezTo>
                    <a:pt x="2074345" y="88030"/>
                    <a:pt x="2079584" y="91459"/>
                    <a:pt x="2082823" y="118605"/>
                  </a:cubicBezTo>
                  <a:cubicBezTo>
                    <a:pt x="2083394" y="123082"/>
                    <a:pt x="2083965" y="126892"/>
                    <a:pt x="2084823" y="130226"/>
                  </a:cubicBezTo>
                  <a:cubicBezTo>
                    <a:pt x="2073964" y="131750"/>
                    <a:pt x="2064630" y="133750"/>
                    <a:pt x="2056724" y="136417"/>
                  </a:cubicBezTo>
                  <a:cubicBezTo>
                    <a:pt x="2055009" y="127178"/>
                    <a:pt x="2047294" y="117558"/>
                    <a:pt x="2033673" y="110319"/>
                  </a:cubicBezTo>
                  <a:cubicBezTo>
                    <a:pt x="2014242" y="99936"/>
                    <a:pt x="2005765" y="101079"/>
                    <a:pt x="1990811" y="116224"/>
                  </a:cubicBezTo>
                  <a:cubicBezTo>
                    <a:pt x="1973571" y="133845"/>
                    <a:pt x="1973761" y="136512"/>
                    <a:pt x="1994335" y="151657"/>
                  </a:cubicBezTo>
                  <a:cubicBezTo>
                    <a:pt x="2011957" y="164802"/>
                    <a:pt x="2015957" y="168516"/>
                    <a:pt x="2024148" y="166707"/>
                  </a:cubicBezTo>
                  <a:cubicBezTo>
                    <a:pt x="2021100" y="178422"/>
                    <a:pt x="2022244" y="193281"/>
                    <a:pt x="2027101" y="212141"/>
                  </a:cubicBezTo>
                  <a:cubicBezTo>
                    <a:pt x="2025196" y="222428"/>
                    <a:pt x="2025577" y="238239"/>
                    <a:pt x="2028530" y="253860"/>
                  </a:cubicBezTo>
                  <a:cubicBezTo>
                    <a:pt x="2028911" y="256051"/>
                    <a:pt x="2029387" y="258147"/>
                    <a:pt x="2029768" y="260052"/>
                  </a:cubicBezTo>
                  <a:cubicBezTo>
                    <a:pt x="2024339" y="260528"/>
                    <a:pt x="2011671" y="273577"/>
                    <a:pt x="2001193" y="289674"/>
                  </a:cubicBezTo>
                  <a:cubicBezTo>
                    <a:pt x="1985477" y="313582"/>
                    <a:pt x="1984334" y="323583"/>
                    <a:pt x="1995288" y="341109"/>
                  </a:cubicBezTo>
                  <a:cubicBezTo>
                    <a:pt x="2006146" y="358540"/>
                    <a:pt x="2005765" y="362826"/>
                    <a:pt x="1993002" y="362826"/>
                  </a:cubicBezTo>
                  <a:cubicBezTo>
                    <a:pt x="1984239" y="362826"/>
                    <a:pt x="1970618" y="354921"/>
                    <a:pt x="1962617" y="345396"/>
                  </a:cubicBezTo>
                  <a:cubicBezTo>
                    <a:pt x="1949663" y="329679"/>
                    <a:pt x="1945377" y="330251"/>
                    <a:pt x="1924041" y="350349"/>
                  </a:cubicBezTo>
                  <a:cubicBezTo>
                    <a:pt x="1910801" y="362731"/>
                    <a:pt x="1896228" y="373209"/>
                    <a:pt x="1891465" y="373590"/>
                  </a:cubicBezTo>
                  <a:cubicBezTo>
                    <a:pt x="1878702" y="374637"/>
                    <a:pt x="1881083" y="391211"/>
                    <a:pt x="1894323" y="392830"/>
                  </a:cubicBezTo>
                  <a:cubicBezTo>
                    <a:pt x="1900609" y="393592"/>
                    <a:pt x="1910039" y="395021"/>
                    <a:pt x="1915278" y="395688"/>
                  </a:cubicBezTo>
                  <a:cubicBezTo>
                    <a:pt x="1917754" y="396069"/>
                    <a:pt x="1920040" y="398069"/>
                    <a:pt x="1921755" y="401022"/>
                  </a:cubicBezTo>
                  <a:cubicBezTo>
                    <a:pt x="1920136" y="402736"/>
                    <a:pt x="1918326" y="404546"/>
                    <a:pt x="1916421" y="406737"/>
                  </a:cubicBezTo>
                  <a:cubicBezTo>
                    <a:pt x="1905181" y="419119"/>
                    <a:pt x="1901086" y="424739"/>
                    <a:pt x="1903753" y="428835"/>
                  </a:cubicBezTo>
                  <a:cubicBezTo>
                    <a:pt x="1894894" y="431502"/>
                    <a:pt x="1883369" y="433692"/>
                    <a:pt x="1869177" y="435407"/>
                  </a:cubicBezTo>
                  <a:cubicBezTo>
                    <a:pt x="1809931" y="442455"/>
                    <a:pt x="1754305" y="430263"/>
                    <a:pt x="1778213" y="415404"/>
                  </a:cubicBezTo>
                  <a:cubicBezTo>
                    <a:pt x="1785642" y="410832"/>
                    <a:pt x="1788786" y="402165"/>
                    <a:pt x="1785071" y="396259"/>
                  </a:cubicBezTo>
                  <a:cubicBezTo>
                    <a:pt x="1781356" y="390258"/>
                    <a:pt x="1773450" y="388449"/>
                    <a:pt x="1767545" y="392068"/>
                  </a:cubicBezTo>
                  <a:cubicBezTo>
                    <a:pt x="1761640" y="395783"/>
                    <a:pt x="1759639" y="403689"/>
                    <a:pt x="1763354" y="409499"/>
                  </a:cubicBezTo>
                  <a:cubicBezTo>
                    <a:pt x="1766973" y="415309"/>
                    <a:pt x="1765069" y="420072"/>
                    <a:pt x="1758973" y="420072"/>
                  </a:cubicBezTo>
                  <a:cubicBezTo>
                    <a:pt x="1753067" y="420072"/>
                    <a:pt x="1745161" y="412356"/>
                    <a:pt x="1741446" y="402927"/>
                  </a:cubicBezTo>
                  <a:cubicBezTo>
                    <a:pt x="1737351" y="391973"/>
                    <a:pt x="1719253" y="385686"/>
                    <a:pt x="1691726" y="385305"/>
                  </a:cubicBezTo>
                  <a:cubicBezTo>
                    <a:pt x="1649625" y="385020"/>
                    <a:pt x="1649149" y="384543"/>
                    <a:pt x="1675819" y="369780"/>
                  </a:cubicBezTo>
                  <a:cubicBezTo>
                    <a:pt x="1698489" y="357207"/>
                    <a:pt x="1711728" y="357302"/>
                    <a:pt x="1754591" y="370161"/>
                  </a:cubicBezTo>
                  <a:cubicBezTo>
                    <a:pt x="1782880" y="378733"/>
                    <a:pt x="1812217" y="390830"/>
                    <a:pt x="1819837" y="397116"/>
                  </a:cubicBezTo>
                  <a:cubicBezTo>
                    <a:pt x="1841935" y="415404"/>
                    <a:pt x="1850317" y="395307"/>
                    <a:pt x="1829934" y="372732"/>
                  </a:cubicBezTo>
                  <a:cubicBezTo>
                    <a:pt x="1812503" y="353301"/>
                    <a:pt x="1813170" y="351396"/>
                    <a:pt x="1841935" y="340443"/>
                  </a:cubicBezTo>
                  <a:cubicBezTo>
                    <a:pt x="1878987" y="326346"/>
                    <a:pt x="1870701" y="305867"/>
                    <a:pt x="1827933" y="305581"/>
                  </a:cubicBezTo>
                  <a:cubicBezTo>
                    <a:pt x="1784309" y="305295"/>
                    <a:pt x="1769164" y="292627"/>
                    <a:pt x="1751638" y="241764"/>
                  </a:cubicBezTo>
                  <a:cubicBezTo>
                    <a:pt x="1740684" y="209855"/>
                    <a:pt x="1739732" y="192900"/>
                    <a:pt x="1748495" y="182423"/>
                  </a:cubicBezTo>
                  <a:cubicBezTo>
                    <a:pt x="1757163" y="171850"/>
                    <a:pt x="1757163" y="163944"/>
                    <a:pt x="1748495" y="155277"/>
                  </a:cubicBezTo>
                  <a:cubicBezTo>
                    <a:pt x="1734874" y="141656"/>
                    <a:pt x="1707537" y="153086"/>
                    <a:pt x="1716967" y="168516"/>
                  </a:cubicBezTo>
                  <a:cubicBezTo>
                    <a:pt x="1720396" y="173946"/>
                    <a:pt x="1711538" y="179946"/>
                    <a:pt x="1697346" y="182042"/>
                  </a:cubicBezTo>
                  <a:cubicBezTo>
                    <a:pt x="1678772" y="184709"/>
                    <a:pt x="1669819" y="195377"/>
                    <a:pt x="1665437" y="220047"/>
                  </a:cubicBezTo>
                  <a:cubicBezTo>
                    <a:pt x="1660865" y="245193"/>
                    <a:pt x="1657341" y="249288"/>
                    <a:pt x="1651816" y="235572"/>
                  </a:cubicBezTo>
                  <a:cubicBezTo>
                    <a:pt x="1647816" y="225285"/>
                    <a:pt x="1628385" y="208807"/>
                    <a:pt x="1608763" y="198996"/>
                  </a:cubicBezTo>
                  <a:cubicBezTo>
                    <a:pt x="1577521" y="183375"/>
                    <a:pt x="1572092" y="183280"/>
                    <a:pt x="1566567" y="198044"/>
                  </a:cubicBezTo>
                  <a:cubicBezTo>
                    <a:pt x="1561615" y="210712"/>
                    <a:pt x="1556281" y="211760"/>
                    <a:pt x="1544660" y="202140"/>
                  </a:cubicBezTo>
                  <a:cubicBezTo>
                    <a:pt x="1536373" y="195186"/>
                    <a:pt x="1524562" y="192424"/>
                    <a:pt x="1518657" y="196139"/>
                  </a:cubicBezTo>
                  <a:cubicBezTo>
                    <a:pt x="1512751" y="199758"/>
                    <a:pt x="1504845" y="194615"/>
                    <a:pt x="1501131" y="184804"/>
                  </a:cubicBezTo>
                  <a:cubicBezTo>
                    <a:pt x="1500083" y="182137"/>
                    <a:pt x="1498749" y="179946"/>
                    <a:pt x="1497225" y="178137"/>
                  </a:cubicBezTo>
                  <a:cubicBezTo>
                    <a:pt x="1520657" y="182232"/>
                    <a:pt x="1563519" y="176136"/>
                    <a:pt x="1596571" y="162420"/>
                  </a:cubicBezTo>
                  <a:cubicBezTo>
                    <a:pt x="1619241" y="152895"/>
                    <a:pt x="1651816" y="145275"/>
                    <a:pt x="1669152" y="145275"/>
                  </a:cubicBezTo>
                  <a:cubicBezTo>
                    <a:pt x="1702299" y="145275"/>
                    <a:pt x="1732969" y="119463"/>
                    <a:pt x="1721539" y="100984"/>
                  </a:cubicBezTo>
                  <a:cubicBezTo>
                    <a:pt x="1717729" y="95079"/>
                    <a:pt x="1705918" y="91364"/>
                    <a:pt x="1694965" y="92983"/>
                  </a:cubicBezTo>
                  <a:cubicBezTo>
                    <a:pt x="1684011" y="94602"/>
                    <a:pt x="1669723" y="85077"/>
                    <a:pt x="1663151" y="71933"/>
                  </a:cubicBezTo>
                  <a:cubicBezTo>
                    <a:pt x="1645530" y="36595"/>
                    <a:pt x="1617336" y="41358"/>
                    <a:pt x="1618765" y="79458"/>
                  </a:cubicBezTo>
                  <a:cubicBezTo>
                    <a:pt x="1619812" y="104318"/>
                    <a:pt x="1614954" y="110890"/>
                    <a:pt x="1595619" y="110890"/>
                  </a:cubicBezTo>
                  <a:cubicBezTo>
                    <a:pt x="1582093" y="110890"/>
                    <a:pt x="1560376" y="103365"/>
                    <a:pt x="1547232" y="94126"/>
                  </a:cubicBezTo>
                  <a:cubicBezTo>
                    <a:pt x="1533992" y="84887"/>
                    <a:pt x="1501036" y="75933"/>
                    <a:pt x="1474080" y="74124"/>
                  </a:cubicBezTo>
                  <a:cubicBezTo>
                    <a:pt x="1427217" y="71076"/>
                    <a:pt x="1424836" y="72504"/>
                    <a:pt x="1422835" y="103365"/>
                  </a:cubicBezTo>
                  <a:cubicBezTo>
                    <a:pt x="1420644" y="138036"/>
                    <a:pt x="1442647" y="155086"/>
                    <a:pt x="1466174" y="136893"/>
                  </a:cubicBezTo>
                  <a:cubicBezTo>
                    <a:pt x="1473984" y="130988"/>
                    <a:pt x="1493130" y="129845"/>
                    <a:pt x="1508941" y="134512"/>
                  </a:cubicBezTo>
                  <a:cubicBezTo>
                    <a:pt x="1535325" y="142323"/>
                    <a:pt x="1535611" y="143085"/>
                    <a:pt x="1512465" y="144132"/>
                  </a:cubicBezTo>
                  <a:cubicBezTo>
                    <a:pt x="1485891" y="145371"/>
                    <a:pt x="1470270" y="160039"/>
                    <a:pt x="1482462" y="172231"/>
                  </a:cubicBezTo>
                  <a:cubicBezTo>
                    <a:pt x="1482462" y="172231"/>
                    <a:pt x="1482462" y="172231"/>
                    <a:pt x="1482557" y="172231"/>
                  </a:cubicBezTo>
                  <a:cubicBezTo>
                    <a:pt x="1478842" y="172326"/>
                    <a:pt x="1474556" y="173088"/>
                    <a:pt x="1469698" y="174612"/>
                  </a:cubicBezTo>
                  <a:cubicBezTo>
                    <a:pt x="1453791" y="179661"/>
                    <a:pt x="1447886" y="178041"/>
                    <a:pt x="1452744" y="170136"/>
                  </a:cubicBezTo>
                  <a:cubicBezTo>
                    <a:pt x="1463888" y="152229"/>
                    <a:pt x="1408643" y="120415"/>
                    <a:pt x="1371591" y="123368"/>
                  </a:cubicBezTo>
                  <a:cubicBezTo>
                    <a:pt x="1353969" y="124892"/>
                    <a:pt x="1330633" y="122130"/>
                    <a:pt x="1319965" y="117558"/>
                  </a:cubicBezTo>
                  <a:cubicBezTo>
                    <a:pt x="1290533" y="104889"/>
                    <a:pt x="1236907" y="126797"/>
                    <a:pt x="1235002" y="152324"/>
                  </a:cubicBezTo>
                  <a:cubicBezTo>
                    <a:pt x="1234050" y="164325"/>
                    <a:pt x="1232811" y="183185"/>
                    <a:pt x="1232145" y="194139"/>
                  </a:cubicBezTo>
                  <a:cubicBezTo>
                    <a:pt x="1231383" y="205188"/>
                    <a:pt x="1223572" y="214236"/>
                    <a:pt x="1214523" y="214236"/>
                  </a:cubicBezTo>
                  <a:cubicBezTo>
                    <a:pt x="1188615" y="214236"/>
                    <a:pt x="1181472" y="236334"/>
                    <a:pt x="1204427" y="244526"/>
                  </a:cubicBezTo>
                  <a:cubicBezTo>
                    <a:pt x="1215857" y="248526"/>
                    <a:pt x="1232907" y="261195"/>
                    <a:pt x="1242432" y="272720"/>
                  </a:cubicBezTo>
                  <a:cubicBezTo>
                    <a:pt x="1257672" y="291484"/>
                    <a:pt x="1262434" y="291960"/>
                    <a:pt x="1288152" y="277292"/>
                  </a:cubicBezTo>
                  <a:cubicBezTo>
                    <a:pt x="1303773" y="268243"/>
                    <a:pt x="1328252" y="255670"/>
                    <a:pt x="1342444" y="249288"/>
                  </a:cubicBezTo>
                  <a:cubicBezTo>
                    <a:pt x="1356541" y="242907"/>
                    <a:pt x="1368162" y="232334"/>
                    <a:pt x="1368162" y="225857"/>
                  </a:cubicBezTo>
                  <a:cubicBezTo>
                    <a:pt x="1368162" y="200330"/>
                    <a:pt x="1385402" y="216046"/>
                    <a:pt x="1386926" y="243002"/>
                  </a:cubicBezTo>
                  <a:cubicBezTo>
                    <a:pt x="1389879" y="293199"/>
                    <a:pt x="1412548" y="309010"/>
                    <a:pt x="1471317" y="302057"/>
                  </a:cubicBezTo>
                  <a:cubicBezTo>
                    <a:pt x="1500083" y="298628"/>
                    <a:pt x="1531134" y="300438"/>
                    <a:pt x="1539993" y="305867"/>
                  </a:cubicBezTo>
                  <a:cubicBezTo>
                    <a:pt x="1550565" y="312439"/>
                    <a:pt x="1528277" y="317106"/>
                    <a:pt x="1476461" y="319392"/>
                  </a:cubicBezTo>
                  <a:cubicBezTo>
                    <a:pt x="1392260" y="323012"/>
                    <a:pt x="1375877" y="338919"/>
                    <a:pt x="1439504" y="355206"/>
                  </a:cubicBezTo>
                  <a:cubicBezTo>
                    <a:pt x="1459983" y="360445"/>
                    <a:pt x="1487510" y="374733"/>
                    <a:pt x="1500654" y="386925"/>
                  </a:cubicBezTo>
                  <a:cubicBezTo>
                    <a:pt x="1513894" y="399212"/>
                    <a:pt x="1531896" y="407022"/>
                    <a:pt x="1540755" y="404165"/>
                  </a:cubicBezTo>
                  <a:cubicBezTo>
                    <a:pt x="1549518" y="401403"/>
                    <a:pt x="1579903" y="395783"/>
                    <a:pt x="1608287" y="391782"/>
                  </a:cubicBezTo>
                  <a:cubicBezTo>
                    <a:pt x="1655531" y="385115"/>
                    <a:pt x="1657817" y="385972"/>
                    <a:pt x="1636862" y="401498"/>
                  </a:cubicBezTo>
                  <a:cubicBezTo>
                    <a:pt x="1617907" y="415404"/>
                    <a:pt x="1616859" y="419595"/>
                    <a:pt x="1631147" y="425025"/>
                  </a:cubicBezTo>
                  <a:cubicBezTo>
                    <a:pt x="1649149" y="432073"/>
                    <a:pt x="1657912" y="500082"/>
                    <a:pt x="1640862" y="500082"/>
                  </a:cubicBezTo>
                  <a:cubicBezTo>
                    <a:pt x="1635528" y="500082"/>
                    <a:pt x="1631147" y="490366"/>
                    <a:pt x="1631147" y="478555"/>
                  </a:cubicBezTo>
                  <a:cubicBezTo>
                    <a:pt x="1631147" y="448647"/>
                    <a:pt x="1573425" y="427215"/>
                    <a:pt x="1511323" y="434169"/>
                  </a:cubicBezTo>
                  <a:cubicBezTo>
                    <a:pt x="1453696" y="440741"/>
                    <a:pt x="1439885" y="434359"/>
                    <a:pt x="1467507" y="414071"/>
                  </a:cubicBezTo>
                  <a:cubicBezTo>
                    <a:pt x="1484557" y="401593"/>
                    <a:pt x="1483414" y="398259"/>
                    <a:pt x="1455792" y="380257"/>
                  </a:cubicBezTo>
                  <a:cubicBezTo>
                    <a:pt x="1431884" y="364446"/>
                    <a:pt x="1421692" y="363112"/>
                    <a:pt x="1408833" y="373590"/>
                  </a:cubicBezTo>
                  <a:cubicBezTo>
                    <a:pt x="1396165" y="384258"/>
                    <a:pt x="1384259" y="382829"/>
                    <a:pt x="1354636" y="367303"/>
                  </a:cubicBezTo>
                  <a:cubicBezTo>
                    <a:pt x="1304344" y="341109"/>
                    <a:pt x="1228811" y="327489"/>
                    <a:pt x="1211761" y="341681"/>
                  </a:cubicBezTo>
                  <a:cubicBezTo>
                    <a:pt x="1202712" y="349110"/>
                    <a:pt x="1186615" y="346824"/>
                    <a:pt x="1163279" y="334728"/>
                  </a:cubicBezTo>
                  <a:cubicBezTo>
                    <a:pt x="1126132" y="315487"/>
                    <a:pt x="1113178" y="319011"/>
                    <a:pt x="1049360" y="365684"/>
                  </a:cubicBezTo>
                  <a:cubicBezTo>
                    <a:pt x="1012117" y="392925"/>
                    <a:pt x="989352" y="390735"/>
                    <a:pt x="1024976" y="363303"/>
                  </a:cubicBezTo>
                  <a:cubicBezTo>
                    <a:pt x="1067934" y="330346"/>
                    <a:pt x="1028310" y="320631"/>
                    <a:pt x="976303" y="351301"/>
                  </a:cubicBezTo>
                  <a:cubicBezTo>
                    <a:pt x="949633" y="367113"/>
                    <a:pt x="933060" y="371208"/>
                    <a:pt x="928202" y="363207"/>
                  </a:cubicBezTo>
                  <a:cubicBezTo>
                    <a:pt x="923916" y="356540"/>
                    <a:pt x="915629" y="354159"/>
                    <a:pt x="909438" y="357969"/>
                  </a:cubicBezTo>
                  <a:cubicBezTo>
                    <a:pt x="902580" y="362160"/>
                    <a:pt x="902294" y="370065"/>
                    <a:pt x="908580" y="378162"/>
                  </a:cubicBezTo>
                  <a:cubicBezTo>
                    <a:pt x="924011" y="397878"/>
                    <a:pt x="935631" y="468268"/>
                    <a:pt x="922011" y="459886"/>
                  </a:cubicBezTo>
                  <a:cubicBezTo>
                    <a:pt x="915819" y="456171"/>
                    <a:pt x="910771" y="440741"/>
                    <a:pt x="910771" y="425691"/>
                  </a:cubicBezTo>
                  <a:cubicBezTo>
                    <a:pt x="910771" y="397307"/>
                    <a:pt x="901341" y="387210"/>
                    <a:pt x="867909" y="380257"/>
                  </a:cubicBezTo>
                  <a:cubicBezTo>
                    <a:pt x="856955" y="377971"/>
                    <a:pt x="825332" y="367875"/>
                    <a:pt x="797805" y="358064"/>
                  </a:cubicBezTo>
                  <a:cubicBezTo>
                    <a:pt x="770277" y="348063"/>
                    <a:pt x="735797" y="339966"/>
                    <a:pt x="721319" y="339966"/>
                  </a:cubicBezTo>
                  <a:cubicBezTo>
                    <a:pt x="706841" y="339966"/>
                    <a:pt x="692077" y="335394"/>
                    <a:pt x="688458" y="329775"/>
                  </a:cubicBezTo>
                  <a:cubicBezTo>
                    <a:pt x="685029" y="324155"/>
                    <a:pt x="651215" y="319202"/>
                    <a:pt x="613305" y="318630"/>
                  </a:cubicBezTo>
                  <a:cubicBezTo>
                    <a:pt x="575301" y="318059"/>
                    <a:pt x="534153" y="312153"/>
                    <a:pt x="521675" y="305581"/>
                  </a:cubicBezTo>
                  <a:cubicBezTo>
                    <a:pt x="506244" y="297294"/>
                    <a:pt x="492147" y="297104"/>
                    <a:pt x="477384" y="305010"/>
                  </a:cubicBezTo>
                  <a:cubicBezTo>
                    <a:pt x="461286" y="313677"/>
                    <a:pt x="452142" y="312344"/>
                    <a:pt x="441760" y="299771"/>
                  </a:cubicBezTo>
                  <a:cubicBezTo>
                    <a:pt x="433950" y="290341"/>
                    <a:pt x="413185" y="282816"/>
                    <a:pt x="395469" y="282816"/>
                  </a:cubicBezTo>
                  <a:cubicBezTo>
                    <a:pt x="377752" y="282816"/>
                    <a:pt x="359845" y="277387"/>
                    <a:pt x="355845" y="270815"/>
                  </a:cubicBezTo>
                  <a:cubicBezTo>
                    <a:pt x="350701" y="262528"/>
                    <a:pt x="343748" y="262719"/>
                    <a:pt x="333366" y="271386"/>
                  </a:cubicBezTo>
                  <a:cubicBezTo>
                    <a:pt x="322983" y="279959"/>
                    <a:pt x="315840" y="280149"/>
                    <a:pt x="310791" y="272053"/>
                  </a:cubicBezTo>
                  <a:cubicBezTo>
                    <a:pt x="306124" y="264243"/>
                    <a:pt x="293742" y="266529"/>
                    <a:pt x="275454" y="278530"/>
                  </a:cubicBezTo>
                  <a:cubicBezTo>
                    <a:pt x="260118" y="288627"/>
                    <a:pt x="247355" y="292437"/>
                    <a:pt x="247164" y="286912"/>
                  </a:cubicBezTo>
                  <a:cubicBezTo>
                    <a:pt x="246974" y="281578"/>
                    <a:pt x="240497" y="284721"/>
                    <a:pt x="232877" y="294246"/>
                  </a:cubicBezTo>
                  <a:cubicBezTo>
                    <a:pt x="225162" y="303581"/>
                    <a:pt x="206112" y="313106"/>
                    <a:pt x="190395" y="315201"/>
                  </a:cubicBezTo>
                  <a:cubicBezTo>
                    <a:pt x="174679" y="317202"/>
                    <a:pt x="153343" y="329679"/>
                    <a:pt x="143056" y="342824"/>
                  </a:cubicBezTo>
                  <a:cubicBezTo>
                    <a:pt x="132769" y="356064"/>
                    <a:pt x="115815" y="368065"/>
                    <a:pt x="105337" y="369589"/>
                  </a:cubicBezTo>
                  <a:cubicBezTo>
                    <a:pt x="94860" y="371208"/>
                    <a:pt x="73143" y="381019"/>
                    <a:pt x="57141" y="391592"/>
                  </a:cubicBezTo>
                  <a:lnTo>
                    <a:pt x="27899" y="410642"/>
                  </a:lnTo>
                  <a:lnTo>
                    <a:pt x="66285" y="444265"/>
                  </a:lnTo>
                  <a:cubicBezTo>
                    <a:pt x="104670" y="477888"/>
                    <a:pt x="154296" y="505320"/>
                    <a:pt x="170393" y="501891"/>
                  </a:cubicBezTo>
                  <a:cubicBezTo>
                    <a:pt x="175060" y="500844"/>
                    <a:pt x="178965" y="504654"/>
                    <a:pt x="178965" y="510273"/>
                  </a:cubicBezTo>
                  <a:cubicBezTo>
                    <a:pt x="178965" y="529704"/>
                    <a:pt x="147342" y="532562"/>
                    <a:pt x="115529" y="515988"/>
                  </a:cubicBezTo>
                  <a:cubicBezTo>
                    <a:pt x="93621" y="504654"/>
                    <a:pt x="79810" y="503034"/>
                    <a:pt x="71809" y="511131"/>
                  </a:cubicBezTo>
                  <a:cubicBezTo>
                    <a:pt x="65332" y="517703"/>
                    <a:pt x="51330" y="522942"/>
                    <a:pt x="40853" y="522942"/>
                  </a:cubicBezTo>
                  <a:cubicBezTo>
                    <a:pt x="30280" y="522942"/>
                    <a:pt x="15326" y="530562"/>
                    <a:pt x="7515" y="539991"/>
                  </a:cubicBezTo>
                  <a:cubicBezTo>
                    <a:pt x="-4010" y="553898"/>
                    <a:pt x="-2772" y="558565"/>
                    <a:pt x="14659" y="565709"/>
                  </a:cubicBezTo>
                  <a:cubicBezTo>
                    <a:pt x="26375" y="570471"/>
                    <a:pt x="35995" y="582092"/>
                    <a:pt x="35995" y="591426"/>
                  </a:cubicBezTo>
                  <a:cubicBezTo>
                    <a:pt x="35995" y="616668"/>
                    <a:pt x="145723" y="631336"/>
                    <a:pt x="163059" y="608381"/>
                  </a:cubicBezTo>
                  <a:cubicBezTo>
                    <a:pt x="180680" y="585045"/>
                    <a:pt x="186871" y="587331"/>
                    <a:pt x="184680" y="616191"/>
                  </a:cubicBezTo>
                  <a:cubicBezTo>
                    <a:pt x="183061" y="639147"/>
                    <a:pt x="155439" y="658006"/>
                    <a:pt x="110385" y="667055"/>
                  </a:cubicBezTo>
                  <a:cubicBezTo>
                    <a:pt x="81429" y="672770"/>
                    <a:pt x="51902" y="718109"/>
                    <a:pt x="59903" y="744684"/>
                  </a:cubicBezTo>
                  <a:cubicBezTo>
                    <a:pt x="70571" y="779831"/>
                    <a:pt x="112290" y="821646"/>
                    <a:pt x="132674" y="817360"/>
                  </a:cubicBezTo>
                  <a:cubicBezTo>
                    <a:pt x="142389" y="815359"/>
                    <a:pt x="155915" y="820884"/>
                    <a:pt x="162582" y="829742"/>
                  </a:cubicBezTo>
                  <a:cubicBezTo>
                    <a:pt x="181728" y="854793"/>
                    <a:pt x="253260" y="875652"/>
                    <a:pt x="276216" y="862984"/>
                  </a:cubicBezTo>
                  <a:cubicBezTo>
                    <a:pt x="292789" y="853650"/>
                    <a:pt x="294313" y="856031"/>
                    <a:pt x="287360" y="878986"/>
                  </a:cubicBezTo>
                  <a:cubicBezTo>
                    <a:pt x="274787" y="919848"/>
                    <a:pt x="262119" y="931469"/>
                    <a:pt x="195539" y="962902"/>
                  </a:cubicBezTo>
                  <a:cubicBezTo>
                    <a:pt x="162011" y="978808"/>
                    <a:pt x="131531" y="996525"/>
                    <a:pt x="127911" y="1002430"/>
                  </a:cubicBezTo>
                  <a:cubicBezTo>
                    <a:pt x="117910" y="1018718"/>
                    <a:pt x="144961" y="1030339"/>
                    <a:pt x="159344" y="1015860"/>
                  </a:cubicBezTo>
                  <a:cubicBezTo>
                    <a:pt x="174679" y="1000525"/>
                    <a:pt x="205826" y="998811"/>
                    <a:pt x="196587" y="1013860"/>
                  </a:cubicBezTo>
                  <a:cubicBezTo>
                    <a:pt x="186681" y="1029957"/>
                    <a:pt x="213351" y="1041864"/>
                    <a:pt x="227543" y="1027671"/>
                  </a:cubicBezTo>
                  <a:cubicBezTo>
                    <a:pt x="236401" y="1018908"/>
                    <a:pt x="234306" y="1013289"/>
                    <a:pt x="220209" y="1007764"/>
                  </a:cubicBezTo>
                  <a:cubicBezTo>
                    <a:pt x="198206" y="999287"/>
                    <a:pt x="195539" y="1001478"/>
                    <a:pt x="291075" y="948995"/>
                  </a:cubicBezTo>
                  <a:cubicBezTo>
                    <a:pt x="343843" y="919944"/>
                    <a:pt x="421472" y="844791"/>
                    <a:pt x="412899" y="830980"/>
                  </a:cubicBezTo>
                  <a:cubicBezTo>
                    <a:pt x="409851" y="825932"/>
                    <a:pt x="412804" y="818407"/>
                    <a:pt x="419567" y="814216"/>
                  </a:cubicBezTo>
                  <a:cubicBezTo>
                    <a:pt x="426330" y="809930"/>
                    <a:pt x="436617" y="794118"/>
                    <a:pt x="442332" y="779069"/>
                  </a:cubicBezTo>
                  <a:cubicBezTo>
                    <a:pt x="448142" y="764019"/>
                    <a:pt x="461953" y="751732"/>
                    <a:pt x="473097" y="752018"/>
                  </a:cubicBezTo>
                  <a:cubicBezTo>
                    <a:pt x="492433" y="752304"/>
                    <a:pt x="492433" y="752875"/>
                    <a:pt x="473383" y="764019"/>
                  </a:cubicBezTo>
                  <a:cubicBezTo>
                    <a:pt x="451571" y="776688"/>
                    <a:pt x="446427" y="814597"/>
                    <a:pt x="465001" y="826027"/>
                  </a:cubicBezTo>
                  <a:cubicBezTo>
                    <a:pt x="471383" y="829932"/>
                    <a:pt x="491862" y="825456"/>
                    <a:pt x="510626" y="816216"/>
                  </a:cubicBezTo>
                  <a:cubicBezTo>
                    <a:pt x="530343" y="806310"/>
                    <a:pt x="547392" y="803643"/>
                    <a:pt x="551298" y="809930"/>
                  </a:cubicBezTo>
                  <a:cubicBezTo>
                    <a:pt x="554822" y="815740"/>
                    <a:pt x="562728" y="817645"/>
                    <a:pt x="568633" y="813931"/>
                  </a:cubicBezTo>
                  <a:cubicBezTo>
                    <a:pt x="574634" y="810216"/>
                    <a:pt x="576539" y="802310"/>
                    <a:pt x="572824" y="796309"/>
                  </a:cubicBezTo>
                  <a:cubicBezTo>
                    <a:pt x="569109" y="790404"/>
                    <a:pt x="561394" y="788594"/>
                    <a:pt x="555489" y="792118"/>
                  </a:cubicBezTo>
                  <a:cubicBezTo>
                    <a:pt x="545487" y="798309"/>
                    <a:pt x="541296" y="784689"/>
                    <a:pt x="547773" y="766115"/>
                  </a:cubicBezTo>
                  <a:cubicBezTo>
                    <a:pt x="551869" y="754113"/>
                    <a:pt x="579206" y="751827"/>
                    <a:pt x="579206" y="763543"/>
                  </a:cubicBezTo>
                  <a:cubicBezTo>
                    <a:pt x="579206" y="779736"/>
                    <a:pt x="649310" y="806310"/>
                    <a:pt x="711984" y="813645"/>
                  </a:cubicBezTo>
                  <a:cubicBezTo>
                    <a:pt x="744084" y="817455"/>
                    <a:pt x="795328" y="833171"/>
                    <a:pt x="825618" y="848602"/>
                  </a:cubicBezTo>
                  <a:cubicBezTo>
                    <a:pt x="862956" y="867461"/>
                    <a:pt x="885149" y="872985"/>
                    <a:pt x="894293" y="865365"/>
                  </a:cubicBezTo>
                  <a:cubicBezTo>
                    <a:pt x="903818" y="857555"/>
                    <a:pt x="912962" y="864985"/>
                    <a:pt x="925535" y="891178"/>
                  </a:cubicBezTo>
                  <a:cubicBezTo>
                    <a:pt x="945061" y="931374"/>
                    <a:pt x="940299" y="954329"/>
                    <a:pt x="916486" y="934612"/>
                  </a:cubicBezTo>
                  <a:cubicBezTo>
                    <a:pt x="906009" y="925849"/>
                    <a:pt x="899055" y="925754"/>
                    <a:pt x="894007" y="934041"/>
                  </a:cubicBezTo>
                  <a:cubicBezTo>
                    <a:pt x="889911" y="940613"/>
                    <a:pt x="889435" y="946709"/>
                    <a:pt x="892959" y="947376"/>
                  </a:cubicBezTo>
                  <a:cubicBezTo>
                    <a:pt x="896388" y="948233"/>
                    <a:pt x="903151" y="949566"/>
                    <a:pt x="907914" y="950519"/>
                  </a:cubicBezTo>
                  <a:cubicBezTo>
                    <a:pt x="912581" y="951376"/>
                    <a:pt x="922868" y="956234"/>
                    <a:pt x="930774" y="961092"/>
                  </a:cubicBezTo>
                  <a:cubicBezTo>
                    <a:pt x="944109" y="969664"/>
                    <a:pt x="949538" y="963282"/>
                    <a:pt x="946395" y="943185"/>
                  </a:cubicBezTo>
                  <a:cubicBezTo>
                    <a:pt x="944109" y="928421"/>
                    <a:pt x="964397" y="933755"/>
                    <a:pt x="979351" y="951757"/>
                  </a:cubicBezTo>
                  <a:cubicBezTo>
                    <a:pt x="987162" y="961092"/>
                    <a:pt x="1000687" y="968902"/>
                    <a:pt x="1009355" y="968902"/>
                  </a:cubicBezTo>
                  <a:cubicBezTo>
                    <a:pt x="1018023" y="968902"/>
                    <a:pt x="1025166" y="976522"/>
                    <a:pt x="1025166" y="986047"/>
                  </a:cubicBezTo>
                  <a:cubicBezTo>
                    <a:pt x="1025166" y="995382"/>
                    <a:pt x="1020404" y="1001954"/>
                    <a:pt x="1014879" y="1000335"/>
                  </a:cubicBezTo>
                  <a:cubicBezTo>
                    <a:pt x="1005354" y="997668"/>
                    <a:pt x="1002306" y="1003002"/>
                    <a:pt x="1002306" y="1021766"/>
                  </a:cubicBezTo>
                  <a:cubicBezTo>
                    <a:pt x="1002306" y="1025576"/>
                    <a:pt x="1009926" y="1022433"/>
                    <a:pt x="1019451" y="1014622"/>
                  </a:cubicBezTo>
                  <a:cubicBezTo>
                    <a:pt x="1028786" y="1006716"/>
                    <a:pt x="1037168" y="1003573"/>
                    <a:pt x="1037930" y="1007574"/>
                  </a:cubicBezTo>
                  <a:cubicBezTo>
                    <a:pt x="1043454" y="1034625"/>
                    <a:pt x="1042407" y="1044912"/>
                    <a:pt x="1033072" y="1057485"/>
                  </a:cubicBezTo>
                  <a:cubicBezTo>
                    <a:pt x="1027071" y="1065390"/>
                    <a:pt x="1026119" y="1071772"/>
                    <a:pt x="1030881" y="1071772"/>
                  </a:cubicBezTo>
                  <a:cubicBezTo>
                    <a:pt x="1035549" y="1071772"/>
                    <a:pt x="1033263" y="1079011"/>
                    <a:pt x="1025928" y="1087965"/>
                  </a:cubicBezTo>
                  <a:cubicBezTo>
                    <a:pt x="1016784" y="1098919"/>
                    <a:pt x="1016308" y="1106443"/>
                    <a:pt x="1024595" y="1111491"/>
                  </a:cubicBezTo>
                  <a:cubicBezTo>
                    <a:pt x="1035930" y="1118445"/>
                    <a:pt x="1040883" y="1111015"/>
                    <a:pt x="1037835" y="1091775"/>
                  </a:cubicBezTo>
                  <a:cubicBezTo>
                    <a:pt x="1036215" y="1081393"/>
                    <a:pt x="1040692" y="1081202"/>
                    <a:pt x="1064695" y="1090346"/>
                  </a:cubicBezTo>
                  <a:cubicBezTo>
                    <a:pt x="1081745" y="1096918"/>
                    <a:pt x="1081745" y="1099109"/>
                    <a:pt x="1064790" y="1117778"/>
                  </a:cubicBezTo>
                  <a:cubicBezTo>
                    <a:pt x="1053741" y="1130161"/>
                    <a:pt x="1050979" y="1140828"/>
                    <a:pt x="1057837" y="1145210"/>
                  </a:cubicBezTo>
                  <a:cubicBezTo>
                    <a:pt x="1064124" y="1149020"/>
                    <a:pt x="1072315" y="1147115"/>
                    <a:pt x="1076125" y="1141114"/>
                  </a:cubicBezTo>
                  <a:cubicBezTo>
                    <a:pt x="1079935" y="1134923"/>
                    <a:pt x="1090698" y="1132828"/>
                    <a:pt x="1100033" y="1136542"/>
                  </a:cubicBezTo>
                  <a:cubicBezTo>
                    <a:pt x="1113178" y="1141590"/>
                    <a:pt x="1114130" y="1146734"/>
                    <a:pt x="1104033" y="1158926"/>
                  </a:cubicBezTo>
                  <a:cubicBezTo>
                    <a:pt x="1096794" y="1167594"/>
                    <a:pt x="1094794" y="1174737"/>
                    <a:pt x="1099461" y="1174737"/>
                  </a:cubicBezTo>
                  <a:cubicBezTo>
                    <a:pt x="1104129" y="1174737"/>
                    <a:pt x="1101081" y="1183024"/>
                    <a:pt x="1092603" y="1193216"/>
                  </a:cubicBezTo>
                  <a:cubicBezTo>
                    <a:pt x="1079364" y="1209218"/>
                    <a:pt x="1081840" y="1215409"/>
                    <a:pt x="1111272" y="1239222"/>
                  </a:cubicBezTo>
                  <a:cubicBezTo>
                    <a:pt x="1129846" y="1254271"/>
                    <a:pt x="1159945" y="1274178"/>
                    <a:pt x="1178043" y="1283418"/>
                  </a:cubicBezTo>
                  <a:cubicBezTo>
                    <a:pt x="1212047" y="1300753"/>
                    <a:pt x="1236812" y="1296372"/>
                    <a:pt x="1223763" y="1275321"/>
                  </a:cubicBezTo>
                  <a:cubicBezTo>
                    <a:pt x="1219477" y="1268368"/>
                    <a:pt x="1223096" y="1265415"/>
                    <a:pt x="1232240" y="1268464"/>
                  </a:cubicBezTo>
                  <a:cubicBezTo>
                    <a:pt x="1240908" y="1271321"/>
                    <a:pt x="1249861" y="1288371"/>
                    <a:pt x="1251861" y="1306468"/>
                  </a:cubicBezTo>
                  <a:cubicBezTo>
                    <a:pt x="1255290" y="1335329"/>
                    <a:pt x="1253576" y="1337424"/>
                    <a:pt x="1237383" y="1323899"/>
                  </a:cubicBezTo>
                  <a:cubicBezTo>
                    <a:pt x="1210332" y="1301515"/>
                    <a:pt x="1205094" y="1313803"/>
                    <a:pt x="1201474" y="1406004"/>
                  </a:cubicBezTo>
                  <a:cubicBezTo>
                    <a:pt x="1199664" y="1451820"/>
                    <a:pt x="1196521" y="1514875"/>
                    <a:pt x="1194521" y="1546308"/>
                  </a:cubicBezTo>
                  <a:cubicBezTo>
                    <a:pt x="1191663" y="1588885"/>
                    <a:pt x="1197093" y="1615173"/>
                    <a:pt x="1215857" y="1649273"/>
                  </a:cubicBezTo>
                  <a:cubicBezTo>
                    <a:pt x="1229668" y="1674419"/>
                    <a:pt x="1247099" y="1693469"/>
                    <a:pt x="1254528" y="1691659"/>
                  </a:cubicBezTo>
                  <a:cubicBezTo>
                    <a:pt x="1262148" y="1689754"/>
                    <a:pt x="1265292" y="1695565"/>
                    <a:pt x="1261672" y="1704994"/>
                  </a:cubicBezTo>
                  <a:cubicBezTo>
                    <a:pt x="1252909" y="1727854"/>
                    <a:pt x="1316632" y="1825104"/>
                    <a:pt x="1348064" y="1836820"/>
                  </a:cubicBezTo>
                  <a:cubicBezTo>
                    <a:pt x="1362256" y="1841964"/>
                    <a:pt x="1373877" y="1850822"/>
                    <a:pt x="1373877" y="1856346"/>
                  </a:cubicBezTo>
                  <a:cubicBezTo>
                    <a:pt x="1373877" y="1861966"/>
                    <a:pt x="1380258" y="1865871"/>
                    <a:pt x="1388164" y="1864919"/>
                  </a:cubicBezTo>
                  <a:cubicBezTo>
                    <a:pt x="1396165" y="1863966"/>
                    <a:pt x="1410262" y="1889874"/>
                    <a:pt x="1420073" y="1923593"/>
                  </a:cubicBezTo>
                  <a:cubicBezTo>
                    <a:pt x="1429693" y="1956645"/>
                    <a:pt x="1447600" y="1992840"/>
                    <a:pt x="1459983" y="2004079"/>
                  </a:cubicBezTo>
                  <a:cubicBezTo>
                    <a:pt x="1477032" y="2019415"/>
                    <a:pt x="1479319" y="2028082"/>
                    <a:pt x="1469698" y="2039608"/>
                  </a:cubicBezTo>
                  <a:cubicBezTo>
                    <a:pt x="1459887" y="2051419"/>
                    <a:pt x="1465126" y="2062086"/>
                    <a:pt x="1492558" y="2086185"/>
                  </a:cubicBezTo>
                  <a:cubicBezTo>
                    <a:pt x="1512180" y="2103425"/>
                    <a:pt x="1528277" y="2127904"/>
                    <a:pt x="1528277" y="2140572"/>
                  </a:cubicBezTo>
                  <a:cubicBezTo>
                    <a:pt x="1528277" y="2172958"/>
                    <a:pt x="1605525" y="2234013"/>
                    <a:pt x="1623527" y="2215725"/>
                  </a:cubicBezTo>
                  <a:cubicBezTo>
                    <a:pt x="1633719" y="2205533"/>
                    <a:pt x="1632099" y="2198770"/>
                    <a:pt x="1616859" y="2187531"/>
                  </a:cubicBezTo>
                  <a:cubicBezTo>
                    <a:pt x="1605811" y="2179339"/>
                    <a:pt x="1596857" y="2168862"/>
                    <a:pt x="1596857" y="2164195"/>
                  </a:cubicBezTo>
                  <a:cubicBezTo>
                    <a:pt x="1596857" y="2159527"/>
                    <a:pt x="1581427" y="2132857"/>
                    <a:pt x="1562567" y="2104854"/>
                  </a:cubicBezTo>
                  <a:cubicBezTo>
                    <a:pt x="1543707" y="2076945"/>
                    <a:pt x="1528277" y="2049228"/>
                    <a:pt x="1528277" y="2043418"/>
                  </a:cubicBezTo>
                  <a:cubicBezTo>
                    <a:pt x="1528277" y="2037607"/>
                    <a:pt x="1517990" y="2015986"/>
                    <a:pt x="1505417" y="1995411"/>
                  </a:cubicBezTo>
                  <a:cubicBezTo>
                    <a:pt x="1492844" y="1974837"/>
                    <a:pt x="1482557" y="1951596"/>
                    <a:pt x="1482557" y="1943691"/>
                  </a:cubicBezTo>
                  <a:cubicBezTo>
                    <a:pt x="1482366" y="1917592"/>
                    <a:pt x="1505703" y="1928927"/>
                    <a:pt x="1517895" y="1960836"/>
                  </a:cubicBezTo>
                  <a:cubicBezTo>
                    <a:pt x="1524467" y="1978171"/>
                    <a:pt x="1549994" y="2019033"/>
                    <a:pt x="1574759" y="2051895"/>
                  </a:cubicBezTo>
                  <a:cubicBezTo>
                    <a:pt x="1599524" y="2084566"/>
                    <a:pt x="1619717" y="2115808"/>
                    <a:pt x="1619717" y="2121332"/>
                  </a:cubicBezTo>
                  <a:cubicBezTo>
                    <a:pt x="1619717" y="2126666"/>
                    <a:pt x="1636862" y="2151336"/>
                    <a:pt x="1657912" y="2176101"/>
                  </a:cubicBezTo>
                  <a:cubicBezTo>
                    <a:pt x="1708585" y="2235537"/>
                    <a:pt x="1722682" y="2264017"/>
                    <a:pt x="1715443" y="2291639"/>
                  </a:cubicBezTo>
                  <a:cubicBezTo>
                    <a:pt x="1707252" y="2322976"/>
                    <a:pt x="1756496" y="2362696"/>
                    <a:pt x="1878225" y="2423084"/>
                  </a:cubicBezTo>
                  <a:cubicBezTo>
                    <a:pt x="1958807" y="2462994"/>
                    <a:pt x="1979476" y="2468995"/>
                    <a:pt x="1997002" y="2458136"/>
                  </a:cubicBezTo>
                  <a:cubicBezTo>
                    <a:pt x="2014242" y="2447278"/>
                    <a:pt x="2025673" y="2450040"/>
                    <a:pt x="2059772" y="2473090"/>
                  </a:cubicBezTo>
                  <a:cubicBezTo>
                    <a:pt x="2113398" y="2509571"/>
                    <a:pt x="2186645" y="2546909"/>
                    <a:pt x="2204457" y="2546909"/>
                  </a:cubicBezTo>
                  <a:cubicBezTo>
                    <a:pt x="2230936" y="2546909"/>
                    <a:pt x="2271513" y="2596153"/>
                    <a:pt x="2271513" y="2628157"/>
                  </a:cubicBezTo>
                  <a:cubicBezTo>
                    <a:pt x="2271513" y="2662828"/>
                    <a:pt x="2287991" y="2680640"/>
                    <a:pt x="2300850" y="2659876"/>
                  </a:cubicBezTo>
                  <a:cubicBezTo>
                    <a:pt x="2306279" y="2651208"/>
                    <a:pt x="2313899" y="2655780"/>
                    <a:pt x="2323234" y="2673211"/>
                  </a:cubicBezTo>
                  <a:cubicBezTo>
                    <a:pt x="2331616" y="2689022"/>
                    <a:pt x="2350666" y="2701500"/>
                    <a:pt x="2369811" y="2704167"/>
                  </a:cubicBezTo>
                  <a:cubicBezTo>
                    <a:pt x="2387813" y="2706548"/>
                    <a:pt x="2408578" y="2713596"/>
                    <a:pt x="2416198" y="2719883"/>
                  </a:cubicBezTo>
                  <a:cubicBezTo>
                    <a:pt x="2425913" y="2727884"/>
                    <a:pt x="2433628" y="2724455"/>
                    <a:pt x="2442296" y="2708167"/>
                  </a:cubicBezTo>
                  <a:cubicBezTo>
                    <a:pt x="2468966" y="2658352"/>
                    <a:pt x="2511162" y="2722074"/>
                    <a:pt x="2509733" y="2809704"/>
                  </a:cubicBezTo>
                  <a:cubicBezTo>
                    <a:pt x="2508971" y="2849899"/>
                    <a:pt x="2500780" y="2870759"/>
                    <a:pt x="2471061" y="2906954"/>
                  </a:cubicBezTo>
                  <a:cubicBezTo>
                    <a:pt x="2423151" y="2965438"/>
                    <a:pt x="2396100" y="3060402"/>
                    <a:pt x="2422675" y="3077166"/>
                  </a:cubicBezTo>
                  <a:cubicBezTo>
                    <a:pt x="2438581" y="3087072"/>
                    <a:pt x="2438105" y="3090405"/>
                    <a:pt x="2419150" y="3106408"/>
                  </a:cubicBezTo>
                  <a:cubicBezTo>
                    <a:pt x="2398100" y="3123934"/>
                    <a:pt x="2398195" y="3125648"/>
                    <a:pt x="2421722" y="3175845"/>
                  </a:cubicBezTo>
                  <a:cubicBezTo>
                    <a:pt x="2435152" y="3204039"/>
                    <a:pt x="2465251" y="3281191"/>
                    <a:pt x="2488778" y="3347295"/>
                  </a:cubicBezTo>
                  <a:cubicBezTo>
                    <a:pt x="2527164" y="3455404"/>
                    <a:pt x="2536403" y="3471120"/>
                    <a:pt x="2581647" y="3505029"/>
                  </a:cubicBezTo>
                  <a:cubicBezTo>
                    <a:pt x="2609079" y="3525603"/>
                    <a:pt x="2646512" y="3555892"/>
                    <a:pt x="2664705" y="3572180"/>
                  </a:cubicBezTo>
                  <a:lnTo>
                    <a:pt x="2697852" y="3601612"/>
                  </a:lnTo>
                  <a:lnTo>
                    <a:pt x="2683850" y="3797542"/>
                  </a:lnTo>
                  <a:cubicBezTo>
                    <a:pt x="2676135" y="3905269"/>
                    <a:pt x="2668419" y="4021665"/>
                    <a:pt x="2666800" y="4056241"/>
                  </a:cubicBezTo>
                  <a:cubicBezTo>
                    <a:pt x="2664705" y="4097293"/>
                    <a:pt x="2652894" y="4140537"/>
                    <a:pt x="2632225" y="4180923"/>
                  </a:cubicBezTo>
                  <a:cubicBezTo>
                    <a:pt x="2609650" y="4225500"/>
                    <a:pt x="2602792" y="4252265"/>
                    <a:pt x="2607841" y="4277125"/>
                  </a:cubicBezTo>
                  <a:cubicBezTo>
                    <a:pt x="2611555" y="4296080"/>
                    <a:pt x="2608412" y="4328846"/>
                    <a:pt x="2600697" y="4350182"/>
                  </a:cubicBezTo>
                  <a:cubicBezTo>
                    <a:pt x="2589743" y="4380472"/>
                    <a:pt x="2589743" y="4393616"/>
                    <a:pt x="2600601" y="4411142"/>
                  </a:cubicBezTo>
                  <a:cubicBezTo>
                    <a:pt x="2608222" y="4423334"/>
                    <a:pt x="2614508" y="4452004"/>
                    <a:pt x="2614508" y="4474959"/>
                  </a:cubicBezTo>
                  <a:cubicBezTo>
                    <a:pt x="2614508" y="4510583"/>
                    <a:pt x="2612032" y="4514488"/>
                    <a:pt x="2597363" y="4502201"/>
                  </a:cubicBezTo>
                  <a:cubicBezTo>
                    <a:pt x="2581171" y="4488771"/>
                    <a:pt x="2576599" y="4491533"/>
                    <a:pt x="2583075" y="4510774"/>
                  </a:cubicBezTo>
                  <a:cubicBezTo>
                    <a:pt x="2584600" y="4515536"/>
                    <a:pt x="2589743" y="4518108"/>
                    <a:pt x="2594506" y="4516489"/>
                  </a:cubicBezTo>
                  <a:cubicBezTo>
                    <a:pt x="2599173" y="4514965"/>
                    <a:pt x="2603650" y="4518870"/>
                    <a:pt x="2604507" y="4525156"/>
                  </a:cubicBezTo>
                  <a:cubicBezTo>
                    <a:pt x="2605269" y="4531443"/>
                    <a:pt x="2606888" y="4542968"/>
                    <a:pt x="2608126" y="4550874"/>
                  </a:cubicBezTo>
                  <a:cubicBezTo>
                    <a:pt x="2612127" y="4577258"/>
                    <a:pt x="2601078" y="4583735"/>
                    <a:pt x="2586314" y="4563733"/>
                  </a:cubicBezTo>
                  <a:cubicBezTo>
                    <a:pt x="2572789" y="4545254"/>
                    <a:pt x="2570884" y="4545540"/>
                    <a:pt x="2557930" y="4569733"/>
                  </a:cubicBezTo>
                  <a:cubicBezTo>
                    <a:pt x="2544975" y="4593832"/>
                    <a:pt x="2548785" y="4610881"/>
                    <a:pt x="2566883" y="4610881"/>
                  </a:cubicBezTo>
                  <a:cubicBezTo>
                    <a:pt x="2574884" y="4610881"/>
                    <a:pt x="2625938" y="4659173"/>
                    <a:pt x="2625938" y="4666793"/>
                  </a:cubicBezTo>
                  <a:cubicBezTo>
                    <a:pt x="2625938" y="4669174"/>
                    <a:pt x="2616984" y="4670413"/>
                    <a:pt x="2605935" y="4669650"/>
                  </a:cubicBezTo>
                  <a:cubicBezTo>
                    <a:pt x="2589267" y="4668317"/>
                    <a:pt x="2585933" y="4677747"/>
                    <a:pt x="2585933" y="4725181"/>
                  </a:cubicBezTo>
                  <a:cubicBezTo>
                    <a:pt x="2585933" y="4756709"/>
                    <a:pt x="2581742" y="4788808"/>
                    <a:pt x="2576694" y="4796714"/>
                  </a:cubicBezTo>
                  <a:cubicBezTo>
                    <a:pt x="2567931" y="4810335"/>
                    <a:pt x="2570502" y="4812716"/>
                    <a:pt x="2597363" y="4815764"/>
                  </a:cubicBezTo>
                  <a:cubicBezTo>
                    <a:pt x="2620223" y="4818431"/>
                    <a:pt x="2662609" y="4855198"/>
                    <a:pt x="2655561" y="4866437"/>
                  </a:cubicBezTo>
                  <a:cubicBezTo>
                    <a:pt x="2642226" y="4888154"/>
                    <a:pt x="2674992" y="4894726"/>
                    <a:pt x="2690613" y="4873390"/>
                  </a:cubicBezTo>
                  <a:cubicBezTo>
                    <a:pt x="2707377" y="4850340"/>
                    <a:pt x="2707663" y="4850531"/>
                    <a:pt x="2711663" y="4888725"/>
                  </a:cubicBezTo>
                  <a:cubicBezTo>
                    <a:pt x="2713568" y="4907871"/>
                    <a:pt x="2709663" y="4913300"/>
                    <a:pt x="2697661" y="4908728"/>
                  </a:cubicBezTo>
                  <a:cubicBezTo>
                    <a:pt x="2688517" y="4905204"/>
                    <a:pt x="2676040" y="4905394"/>
                    <a:pt x="2670134" y="4909204"/>
                  </a:cubicBezTo>
                  <a:cubicBezTo>
                    <a:pt x="2650798" y="4921111"/>
                    <a:pt x="2684136" y="4948162"/>
                    <a:pt x="2718140" y="4948162"/>
                  </a:cubicBezTo>
                  <a:cubicBezTo>
                    <a:pt x="2735857" y="4948162"/>
                    <a:pt x="2753287" y="4952924"/>
                    <a:pt x="2756811" y="4958639"/>
                  </a:cubicBezTo>
                  <a:cubicBezTo>
                    <a:pt x="2765098" y="4972069"/>
                    <a:pt x="2790530" y="4968069"/>
                    <a:pt x="2812723" y="4949781"/>
                  </a:cubicBezTo>
                  <a:cubicBezTo>
                    <a:pt x="2828059" y="4937113"/>
                    <a:pt x="2824439" y="4929493"/>
                    <a:pt x="2784339" y="4889392"/>
                  </a:cubicBezTo>
                  <a:cubicBezTo>
                    <a:pt x="2757669" y="4862627"/>
                    <a:pt x="2731761" y="4846054"/>
                    <a:pt x="2722236" y="4849769"/>
                  </a:cubicBezTo>
                  <a:cubicBezTo>
                    <a:pt x="2713377" y="4853197"/>
                    <a:pt x="2706043" y="4851578"/>
                    <a:pt x="2706043" y="4846054"/>
                  </a:cubicBezTo>
                  <a:cubicBezTo>
                    <a:pt x="2706043" y="4840720"/>
                    <a:pt x="2713663" y="4833290"/>
                    <a:pt x="2723188" y="4829766"/>
                  </a:cubicBezTo>
                  <a:cubicBezTo>
                    <a:pt x="2732523" y="4826051"/>
                    <a:pt x="2740333" y="4810906"/>
                    <a:pt x="2740333" y="4796047"/>
                  </a:cubicBezTo>
                  <a:cubicBezTo>
                    <a:pt x="2740333" y="4780998"/>
                    <a:pt x="2750620" y="4759376"/>
                    <a:pt x="2763193" y="4747946"/>
                  </a:cubicBezTo>
                  <a:cubicBezTo>
                    <a:pt x="2775861" y="4736611"/>
                    <a:pt x="2783672" y="4724801"/>
                    <a:pt x="2780719" y="4721657"/>
                  </a:cubicBezTo>
                  <a:cubicBezTo>
                    <a:pt x="2777576" y="4718704"/>
                    <a:pt x="2790530" y="4698607"/>
                    <a:pt x="2809390" y="4677176"/>
                  </a:cubicBezTo>
                  <a:cubicBezTo>
                    <a:pt x="2843108" y="4638790"/>
                    <a:pt x="2845204" y="4616596"/>
                    <a:pt x="2815105" y="4616596"/>
                  </a:cubicBezTo>
                  <a:cubicBezTo>
                    <a:pt x="2799293" y="4616596"/>
                    <a:pt x="2786053" y="4592498"/>
                    <a:pt x="2786053" y="4563828"/>
                  </a:cubicBezTo>
                  <a:cubicBezTo>
                    <a:pt x="2786053" y="4554874"/>
                    <a:pt x="2798912" y="4542492"/>
                    <a:pt x="2814628" y="4536586"/>
                  </a:cubicBezTo>
                  <a:cubicBezTo>
                    <a:pt x="2836059" y="4528395"/>
                    <a:pt x="2843203" y="4517346"/>
                    <a:pt x="2843203" y="4492390"/>
                  </a:cubicBezTo>
                  <a:cubicBezTo>
                    <a:pt x="2843203" y="4467721"/>
                    <a:pt x="2849775" y="4457338"/>
                    <a:pt x="2868921" y="4451909"/>
                  </a:cubicBezTo>
                  <a:cubicBezTo>
                    <a:pt x="2891590" y="4445528"/>
                    <a:pt x="2892543" y="4443051"/>
                    <a:pt x="2876731" y="4430573"/>
                  </a:cubicBezTo>
                  <a:cubicBezTo>
                    <a:pt x="2867016" y="4422763"/>
                    <a:pt x="2855395" y="4406856"/>
                    <a:pt x="2850918" y="4395140"/>
                  </a:cubicBezTo>
                  <a:cubicBezTo>
                    <a:pt x="2844156" y="4377233"/>
                    <a:pt x="2847109" y="4374757"/>
                    <a:pt x="2868254" y="4380377"/>
                  </a:cubicBezTo>
                  <a:cubicBezTo>
                    <a:pt x="2898258" y="4388092"/>
                    <a:pt x="2934739" y="4360088"/>
                    <a:pt x="2934739" y="4329322"/>
                  </a:cubicBezTo>
                  <a:cubicBezTo>
                    <a:pt x="2934739" y="4313035"/>
                    <a:pt x="2947216" y="4306939"/>
                    <a:pt x="2993508" y="4300843"/>
                  </a:cubicBezTo>
                  <a:cubicBezTo>
                    <a:pt x="3083519" y="4288841"/>
                    <a:pt x="3117238" y="4242073"/>
                    <a:pt x="3077042" y="4184828"/>
                  </a:cubicBezTo>
                  <a:cubicBezTo>
                    <a:pt x="3059897" y="4160349"/>
                    <a:pt x="3060373" y="4159777"/>
                    <a:pt x="3091330" y="4165492"/>
                  </a:cubicBezTo>
                  <a:cubicBezTo>
                    <a:pt x="3155147" y="4177494"/>
                    <a:pt x="3202867" y="4128250"/>
                    <a:pt x="3284020" y="3966515"/>
                  </a:cubicBezTo>
                  <a:cubicBezTo>
                    <a:pt x="3308500" y="3917842"/>
                    <a:pt x="3312309" y="3900221"/>
                    <a:pt x="3302975" y="3879742"/>
                  </a:cubicBezTo>
                  <a:cubicBezTo>
                    <a:pt x="3296498" y="3865645"/>
                    <a:pt x="3294688" y="3849453"/>
                    <a:pt x="3298784" y="3843738"/>
                  </a:cubicBezTo>
                  <a:cubicBezTo>
                    <a:pt x="3310595" y="3827355"/>
                    <a:pt x="3378508" y="3781825"/>
                    <a:pt x="3391081" y="3781825"/>
                  </a:cubicBezTo>
                  <a:cubicBezTo>
                    <a:pt x="3397273" y="3781825"/>
                    <a:pt x="3406512" y="3774396"/>
                    <a:pt x="3411655" y="3765252"/>
                  </a:cubicBezTo>
                  <a:cubicBezTo>
                    <a:pt x="3416704" y="3756203"/>
                    <a:pt x="3441373" y="3746869"/>
                    <a:pt x="3466519" y="3744487"/>
                  </a:cubicBezTo>
                  <a:cubicBezTo>
                    <a:pt x="3509382" y="3740296"/>
                    <a:pt x="3514144" y="3736201"/>
                    <a:pt x="3545767" y="3672383"/>
                  </a:cubicBezTo>
                  <a:cubicBezTo>
                    <a:pt x="3573675" y="3616376"/>
                    <a:pt x="3580343" y="3586753"/>
                    <a:pt x="3584153" y="3502076"/>
                  </a:cubicBezTo>
                  <a:cubicBezTo>
                    <a:pt x="3587201" y="3437878"/>
                    <a:pt x="3594345" y="3395110"/>
                    <a:pt x="3603489" y="3387681"/>
                  </a:cubicBezTo>
                  <a:cubicBezTo>
                    <a:pt x="3611490" y="3381204"/>
                    <a:pt x="3636636" y="3348343"/>
                    <a:pt x="3659400" y="3314624"/>
                  </a:cubicBezTo>
                  <a:cubicBezTo>
                    <a:pt x="3689500" y="3270047"/>
                    <a:pt x="3700834" y="3240996"/>
                    <a:pt x="3700834" y="3208420"/>
                  </a:cubicBezTo>
                  <a:cubicBezTo>
                    <a:pt x="3701501" y="3169272"/>
                    <a:pt x="3696358" y="3160605"/>
                    <a:pt x="3661115" y="3139745"/>
                  </a:cubicBezTo>
                  <a:close/>
                  <a:moveTo>
                    <a:pt x="2134924" y="1367904"/>
                  </a:moveTo>
                  <a:cubicBezTo>
                    <a:pt x="2152546" y="1361237"/>
                    <a:pt x="2178073" y="1345425"/>
                    <a:pt x="2191503" y="1332662"/>
                  </a:cubicBezTo>
                  <a:cubicBezTo>
                    <a:pt x="2214553" y="1311231"/>
                    <a:pt x="2218363" y="1310850"/>
                    <a:pt x="2250558" y="1327519"/>
                  </a:cubicBezTo>
                  <a:cubicBezTo>
                    <a:pt x="2269417" y="1337234"/>
                    <a:pt x="2291801" y="1360665"/>
                    <a:pt x="2299992" y="1379620"/>
                  </a:cubicBezTo>
                  <a:cubicBezTo>
                    <a:pt x="2312470" y="1407624"/>
                    <a:pt x="2324186" y="1415148"/>
                    <a:pt x="2363715" y="1421054"/>
                  </a:cubicBezTo>
                  <a:cubicBezTo>
                    <a:pt x="2390385" y="1425054"/>
                    <a:pt x="2417912" y="1435246"/>
                    <a:pt x="2424865" y="1443723"/>
                  </a:cubicBezTo>
                  <a:cubicBezTo>
                    <a:pt x="2439058" y="1460869"/>
                    <a:pt x="2428866" y="1487157"/>
                    <a:pt x="2412102" y="1476870"/>
                  </a:cubicBezTo>
                  <a:cubicBezTo>
                    <a:pt x="2406292" y="1473251"/>
                    <a:pt x="2401434" y="1483157"/>
                    <a:pt x="2401434" y="1498873"/>
                  </a:cubicBezTo>
                  <a:cubicBezTo>
                    <a:pt x="2401434" y="1536307"/>
                    <a:pt x="2384003" y="1546022"/>
                    <a:pt x="2364953" y="1519066"/>
                  </a:cubicBezTo>
                  <a:cubicBezTo>
                    <a:pt x="2356762" y="1507350"/>
                    <a:pt x="2344855" y="1495635"/>
                    <a:pt x="2338569" y="1493158"/>
                  </a:cubicBezTo>
                  <a:cubicBezTo>
                    <a:pt x="2332378" y="1490682"/>
                    <a:pt x="2328853" y="1481538"/>
                    <a:pt x="2330949" y="1472870"/>
                  </a:cubicBezTo>
                  <a:cubicBezTo>
                    <a:pt x="2332949" y="1464107"/>
                    <a:pt x="2327901" y="1452772"/>
                    <a:pt x="2319804" y="1447724"/>
                  </a:cubicBezTo>
                  <a:cubicBezTo>
                    <a:pt x="2298088" y="1434389"/>
                    <a:pt x="2264369" y="1491729"/>
                    <a:pt x="2264274" y="1542403"/>
                  </a:cubicBezTo>
                  <a:cubicBezTo>
                    <a:pt x="2264274" y="1590218"/>
                    <a:pt x="2250653" y="1605172"/>
                    <a:pt x="2229793" y="1580217"/>
                  </a:cubicBezTo>
                  <a:cubicBezTo>
                    <a:pt x="2222173" y="1570882"/>
                    <a:pt x="2218173" y="1547546"/>
                    <a:pt x="2220935" y="1528306"/>
                  </a:cubicBezTo>
                  <a:cubicBezTo>
                    <a:pt x="2223792" y="1509256"/>
                    <a:pt x="2221792" y="1490872"/>
                    <a:pt x="2216649" y="1487634"/>
                  </a:cubicBezTo>
                  <a:cubicBezTo>
                    <a:pt x="2200171" y="1477442"/>
                    <a:pt x="2242938" y="1425912"/>
                    <a:pt x="2268370" y="1425436"/>
                  </a:cubicBezTo>
                  <a:cubicBezTo>
                    <a:pt x="2284562" y="1425054"/>
                    <a:pt x="2278275" y="1419720"/>
                    <a:pt x="2249415" y="1409433"/>
                  </a:cubicBezTo>
                  <a:cubicBezTo>
                    <a:pt x="2225507" y="1400861"/>
                    <a:pt x="2186264" y="1396479"/>
                    <a:pt x="2162261" y="1399813"/>
                  </a:cubicBezTo>
                  <a:cubicBezTo>
                    <a:pt x="2108064" y="1407052"/>
                    <a:pt x="2089299" y="1385145"/>
                    <a:pt x="2134924" y="1367904"/>
                  </a:cubicBezTo>
                  <a:close/>
                  <a:moveTo>
                    <a:pt x="2294849" y="385401"/>
                  </a:moveTo>
                  <a:cubicBezTo>
                    <a:pt x="2295040" y="385782"/>
                    <a:pt x="2295230" y="386163"/>
                    <a:pt x="2295421" y="386544"/>
                  </a:cubicBezTo>
                  <a:cubicBezTo>
                    <a:pt x="2307232" y="408737"/>
                    <a:pt x="2290658" y="429501"/>
                    <a:pt x="2277895" y="408546"/>
                  </a:cubicBezTo>
                  <a:cubicBezTo>
                    <a:pt x="2273894" y="402069"/>
                    <a:pt x="2265607" y="399783"/>
                    <a:pt x="2259702" y="403403"/>
                  </a:cubicBezTo>
                  <a:cubicBezTo>
                    <a:pt x="2253796" y="407118"/>
                    <a:pt x="2251891" y="415023"/>
                    <a:pt x="2255606" y="420929"/>
                  </a:cubicBezTo>
                  <a:cubicBezTo>
                    <a:pt x="2259225" y="427025"/>
                    <a:pt x="2267036" y="428835"/>
                    <a:pt x="2272942" y="425310"/>
                  </a:cubicBezTo>
                  <a:cubicBezTo>
                    <a:pt x="2289706" y="414833"/>
                    <a:pt x="2285324" y="438645"/>
                    <a:pt x="2267703" y="453219"/>
                  </a:cubicBezTo>
                  <a:cubicBezTo>
                    <a:pt x="2250558" y="467506"/>
                    <a:pt x="2237890" y="448837"/>
                    <a:pt x="2237890" y="409404"/>
                  </a:cubicBezTo>
                  <a:cubicBezTo>
                    <a:pt x="2237890" y="402260"/>
                    <a:pt x="2233889" y="392354"/>
                    <a:pt x="2227793" y="383305"/>
                  </a:cubicBezTo>
                  <a:cubicBezTo>
                    <a:pt x="2241414" y="383781"/>
                    <a:pt x="2265798" y="384543"/>
                    <a:pt x="2294849" y="385401"/>
                  </a:cubicBezTo>
                  <a:close/>
                </a:path>
              </a:pathLst>
            </a:custGeom>
            <a:solidFill>
              <a:schemeClr val="lt1"/>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28" name="Google Shape;628;p41"/>
            <p:cNvSpPr/>
            <p:nvPr/>
          </p:nvSpPr>
          <p:spPr>
            <a:xfrm>
              <a:off x="5280103" y="1122123"/>
              <a:ext cx="5826168" cy="4233233"/>
            </a:xfrm>
            <a:custGeom>
              <a:rect b="b" l="l" r="r" t="t"/>
              <a:pathLst>
                <a:path extrusionOk="0" h="4233233" w="5826168">
                  <a:moveTo>
                    <a:pt x="5783089" y="555990"/>
                  </a:moveTo>
                  <a:cubicBezTo>
                    <a:pt x="5716032" y="526367"/>
                    <a:pt x="5711175" y="526463"/>
                    <a:pt x="5698411" y="557990"/>
                  </a:cubicBezTo>
                  <a:cubicBezTo>
                    <a:pt x="5688030" y="583708"/>
                    <a:pt x="5688030" y="583708"/>
                    <a:pt x="5687362" y="558943"/>
                  </a:cubicBezTo>
                  <a:cubicBezTo>
                    <a:pt x="5685648" y="499888"/>
                    <a:pt x="5532391" y="422450"/>
                    <a:pt x="5389420" y="408353"/>
                  </a:cubicBezTo>
                  <a:cubicBezTo>
                    <a:pt x="5335890" y="402923"/>
                    <a:pt x="5284360" y="396542"/>
                    <a:pt x="5275026" y="394065"/>
                  </a:cubicBezTo>
                  <a:cubicBezTo>
                    <a:pt x="5261881" y="390541"/>
                    <a:pt x="5258547" y="398161"/>
                    <a:pt x="5260738" y="426545"/>
                  </a:cubicBezTo>
                  <a:cubicBezTo>
                    <a:pt x="5264167" y="469979"/>
                    <a:pt x="5264167" y="469979"/>
                    <a:pt x="5215304" y="443024"/>
                  </a:cubicBezTo>
                  <a:cubicBezTo>
                    <a:pt x="5188539" y="428260"/>
                    <a:pt x="5156344" y="422735"/>
                    <a:pt x="5103480" y="423878"/>
                  </a:cubicBezTo>
                  <a:cubicBezTo>
                    <a:pt x="5003944" y="426260"/>
                    <a:pt x="4977750" y="419973"/>
                    <a:pt x="4977750" y="394256"/>
                  </a:cubicBezTo>
                  <a:cubicBezTo>
                    <a:pt x="4977750" y="359013"/>
                    <a:pt x="4939460" y="347964"/>
                    <a:pt x="4844496" y="355489"/>
                  </a:cubicBezTo>
                  <a:cubicBezTo>
                    <a:pt x="4778392" y="360918"/>
                    <a:pt x="4754865" y="358918"/>
                    <a:pt x="4747912" y="347488"/>
                  </a:cubicBezTo>
                  <a:cubicBezTo>
                    <a:pt x="4742769" y="339201"/>
                    <a:pt x="4729243" y="332248"/>
                    <a:pt x="4718099" y="332248"/>
                  </a:cubicBezTo>
                  <a:cubicBezTo>
                    <a:pt x="4706859" y="332153"/>
                    <a:pt x="4697620" y="325009"/>
                    <a:pt x="4697620" y="316246"/>
                  </a:cubicBezTo>
                  <a:cubicBezTo>
                    <a:pt x="4697430" y="286623"/>
                    <a:pt x="4662282" y="274812"/>
                    <a:pt x="4626944" y="292433"/>
                  </a:cubicBezTo>
                  <a:cubicBezTo>
                    <a:pt x="4573700" y="319008"/>
                    <a:pt x="4571128" y="319484"/>
                    <a:pt x="4587321" y="299863"/>
                  </a:cubicBezTo>
                  <a:cubicBezTo>
                    <a:pt x="4600655" y="283766"/>
                    <a:pt x="4600370" y="280051"/>
                    <a:pt x="4585987" y="274431"/>
                  </a:cubicBezTo>
                  <a:cubicBezTo>
                    <a:pt x="4576653" y="270907"/>
                    <a:pt x="4556745" y="269097"/>
                    <a:pt x="4541695" y="270431"/>
                  </a:cubicBezTo>
                  <a:cubicBezTo>
                    <a:pt x="4526836" y="271669"/>
                    <a:pt x="4496547" y="271383"/>
                    <a:pt x="4474640" y="269383"/>
                  </a:cubicBezTo>
                  <a:lnTo>
                    <a:pt x="4434635" y="266049"/>
                  </a:lnTo>
                  <a:lnTo>
                    <a:pt x="4480354" y="259096"/>
                  </a:lnTo>
                  <a:cubicBezTo>
                    <a:pt x="4528361" y="251762"/>
                    <a:pt x="4535981" y="236903"/>
                    <a:pt x="4501500" y="217853"/>
                  </a:cubicBezTo>
                  <a:cubicBezTo>
                    <a:pt x="4490070" y="211566"/>
                    <a:pt x="4475020" y="199184"/>
                    <a:pt x="4467972" y="190421"/>
                  </a:cubicBezTo>
                  <a:cubicBezTo>
                    <a:pt x="4449113" y="166703"/>
                    <a:pt x="4432158" y="183277"/>
                    <a:pt x="4434444" y="223187"/>
                  </a:cubicBezTo>
                  <a:cubicBezTo>
                    <a:pt x="4435587" y="242427"/>
                    <a:pt x="4430444" y="263192"/>
                    <a:pt x="4422919" y="269478"/>
                  </a:cubicBezTo>
                  <a:cubicBezTo>
                    <a:pt x="4415394" y="275669"/>
                    <a:pt x="4411680" y="294243"/>
                    <a:pt x="4414823" y="310721"/>
                  </a:cubicBezTo>
                  <a:cubicBezTo>
                    <a:pt x="4419871" y="336534"/>
                    <a:pt x="4417394" y="339487"/>
                    <a:pt x="4397106" y="333010"/>
                  </a:cubicBezTo>
                  <a:cubicBezTo>
                    <a:pt x="4384152" y="328819"/>
                    <a:pt x="4370436" y="330629"/>
                    <a:pt x="4366626" y="336629"/>
                  </a:cubicBezTo>
                  <a:cubicBezTo>
                    <a:pt x="4362435" y="343487"/>
                    <a:pt x="4348338" y="341868"/>
                    <a:pt x="4329955" y="332248"/>
                  </a:cubicBezTo>
                  <a:cubicBezTo>
                    <a:pt x="4306714" y="320151"/>
                    <a:pt x="4295189" y="319675"/>
                    <a:pt x="4278615" y="329962"/>
                  </a:cubicBezTo>
                  <a:cubicBezTo>
                    <a:pt x="4262232" y="340344"/>
                    <a:pt x="4251945" y="340058"/>
                    <a:pt x="4234229" y="329009"/>
                  </a:cubicBezTo>
                  <a:cubicBezTo>
                    <a:pt x="4213750" y="316246"/>
                    <a:pt x="4209940" y="317865"/>
                    <a:pt x="4200224" y="343392"/>
                  </a:cubicBezTo>
                  <a:cubicBezTo>
                    <a:pt x="4185270" y="382635"/>
                    <a:pt x="4170887" y="379873"/>
                    <a:pt x="4113070" y="326438"/>
                  </a:cubicBezTo>
                  <a:cubicBezTo>
                    <a:pt x="4076685" y="293005"/>
                    <a:pt x="4069065" y="280718"/>
                    <a:pt x="4084115" y="280718"/>
                  </a:cubicBezTo>
                  <a:cubicBezTo>
                    <a:pt x="4115452" y="280718"/>
                    <a:pt x="4121072" y="268811"/>
                    <a:pt x="4102498" y="242332"/>
                  </a:cubicBezTo>
                  <a:cubicBezTo>
                    <a:pt x="4089068" y="223187"/>
                    <a:pt x="4073066" y="218138"/>
                    <a:pt x="4021726" y="217376"/>
                  </a:cubicBezTo>
                  <a:cubicBezTo>
                    <a:pt x="3978577" y="216710"/>
                    <a:pt x="3955813" y="221282"/>
                    <a:pt x="3951907" y="231283"/>
                  </a:cubicBezTo>
                  <a:cubicBezTo>
                    <a:pt x="3948003" y="241379"/>
                    <a:pt x="3924475" y="246332"/>
                    <a:pt x="3881613" y="246237"/>
                  </a:cubicBezTo>
                  <a:cubicBezTo>
                    <a:pt x="3841894" y="246047"/>
                    <a:pt x="3822939" y="242332"/>
                    <a:pt x="3832369" y="236331"/>
                  </a:cubicBezTo>
                  <a:cubicBezTo>
                    <a:pt x="3844466" y="228711"/>
                    <a:pt x="3843799" y="225282"/>
                    <a:pt x="3828559" y="219472"/>
                  </a:cubicBezTo>
                  <a:cubicBezTo>
                    <a:pt x="3797126" y="207280"/>
                    <a:pt x="3710354" y="211185"/>
                    <a:pt x="3701876" y="224996"/>
                  </a:cubicBezTo>
                  <a:cubicBezTo>
                    <a:pt x="3696447" y="233569"/>
                    <a:pt x="3689875" y="230711"/>
                    <a:pt x="3681874" y="216424"/>
                  </a:cubicBezTo>
                  <a:cubicBezTo>
                    <a:pt x="3675206" y="204613"/>
                    <a:pt x="3670349" y="192326"/>
                    <a:pt x="3671015" y="189278"/>
                  </a:cubicBezTo>
                  <a:cubicBezTo>
                    <a:pt x="3671682" y="186039"/>
                    <a:pt x="3667300" y="177657"/>
                    <a:pt x="3661490" y="170609"/>
                  </a:cubicBezTo>
                  <a:cubicBezTo>
                    <a:pt x="3654251" y="161941"/>
                    <a:pt x="3657014" y="155178"/>
                    <a:pt x="3669396" y="150320"/>
                  </a:cubicBezTo>
                  <a:cubicBezTo>
                    <a:pt x="3684065" y="144796"/>
                    <a:pt x="3685303" y="139748"/>
                    <a:pt x="3674920" y="127270"/>
                  </a:cubicBezTo>
                  <a:cubicBezTo>
                    <a:pt x="3665586" y="116030"/>
                    <a:pt x="3665301" y="108982"/>
                    <a:pt x="3673777" y="103743"/>
                  </a:cubicBezTo>
                  <a:cubicBezTo>
                    <a:pt x="3689399" y="94123"/>
                    <a:pt x="3676349" y="72120"/>
                    <a:pt x="3658728" y="78597"/>
                  </a:cubicBezTo>
                  <a:cubicBezTo>
                    <a:pt x="3651585" y="81169"/>
                    <a:pt x="3637297" y="76121"/>
                    <a:pt x="3627105" y="67262"/>
                  </a:cubicBezTo>
                  <a:cubicBezTo>
                    <a:pt x="3612246" y="54404"/>
                    <a:pt x="3597768" y="53642"/>
                    <a:pt x="3553763" y="63548"/>
                  </a:cubicBezTo>
                  <a:cubicBezTo>
                    <a:pt x="3515853" y="72025"/>
                    <a:pt x="3495374" y="72120"/>
                    <a:pt x="3487088" y="63929"/>
                  </a:cubicBezTo>
                  <a:cubicBezTo>
                    <a:pt x="3480515" y="57356"/>
                    <a:pt x="3464894" y="52022"/>
                    <a:pt x="3452512" y="52022"/>
                  </a:cubicBezTo>
                  <a:cubicBezTo>
                    <a:pt x="3430509" y="52022"/>
                    <a:pt x="3430414" y="51451"/>
                    <a:pt x="3450797" y="36592"/>
                  </a:cubicBezTo>
                  <a:cubicBezTo>
                    <a:pt x="3473467" y="19923"/>
                    <a:pt x="3467752" y="13351"/>
                    <a:pt x="3420698" y="2207"/>
                  </a:cubicBezTo>
                  <a:cubicBezTo>
                    <a:pt x="3396029" y="-3794"/>
                    <a:pt x="3384694" y="1445"/>
                    <a:pt x="3360310" y="30401"/>
                  </a:cubicBezTo>
                  <a:cubicBezTo>
                    <a:pt x="3336307" y="59166"/>
                    <a:pt x="3333069" y="69263"/>
                    <a:pt x="3344213" y="82598"/>
                  </a:cubicBezTo>
                  <a:cubicBezTo>
                    <a:pt x="3355833" y="96599"/>
                    <a:pt x="3353261" y="98028"/>
                    <a:pt x="3327258" y="91456"/>
                  </a:cubicBezTo>
                  <a:cubicBezTo>
                    <a:pt x="3307732" y="86598"/>
                    <a:pt x="3281538" y="90884"/>
                    <a:pt x="3254677" y="103743"/>
                  </a:cubicBezTo>
                  <a:cubicBezTo>
                    <a:pt x="3224103" y="118221"/>
                    <a:pt x="3207624" y="120412"/>
                    <a:pt x="3193908" y="111839"/>
                  </a:cubicBezTo>
                  <a:cubicBezTo>
                    <a:pt x="3180573" y="103553"/>
                    <a:pt x="3156761" y="104696"/>
                    <a:pt x="3113327" y="116030"/>
                  </a:cubicBezTo>
                  <a:cubicBezTo>
                    <a:pt x="3079513" y="124889"/>
                    <a:pt x="3035412" y="132032"/>
                    <a:pt x="3015600" y="132032"/>
                  </a:cubicBezTo>
                  <a:cubicBezTo>
                    <a:pt x="2932637" y="132032"/>
                    <a:pt x="2872154" y="182801"/>
                    <a:pt x="2919969" y="212328"/>
                  </a:cubicBezTo>
                  <a:cubicBezTo>
                    <a:pt x="2945782" y="228330"/>
                    <a:pt x="2928637" y="231759"/>
                    <a:pt x="2876725" y="220901"/>
                  </a:cubicBezTo>
                  <a:cubicBezTo>
                    <a:pt x="2850246" y="215471"/>
                    <a:pt x="2829672" y="206518"/>
                    <a:pt x="2831006" y="201184"/>
                  </a:cubicBezTo>
                  <a:cubicBezTo>
                    <a:pt x="2833482" y="192326"/>
                    <a:pt x="2827957" y="189278"/>
                    <a:pt x="2809384" y="189278"/>
                  </a:cubicBezTo>
                  <a:cubicBezTo>
                    <a:pt x="2805479" y="189278"/>
                    <a:pt x="2809194" y="197469"/>
                    <a:pt x="2817385" y="207470"/>
                  </a:cubicBezTo>
                  <a:cubicBezTo>
                    <a:pt x="2830815" y="223568"/>
                    <a:pt x="2828053" y="225187"/>
                    <a:pt x="2793001" y="221758"/>
                  </a:cubicBezTo>
                  <a:cubicBezTo>
                    <a:pt x="2757568" y="218138"/>
                    <a:pt x="2753377" y="220901"/>
                    <a:pt x="2750043" y="248809"/>
                  </a:cubicBezTo>
                  <a:cubicBezTo>
                    <a:pt x="2747090" y="274907"/>
                    <a:pt x="2752900" y="282432"/>
                    <a:pt x="2787191" y="296815"/>
                  </a:cubicBezTo>
                  <a:cubicBezTo>
                    <a:pt x="2809574" y="306245"/>
                    <a:pt x="2828053" y="321389"/>
                    <a:pt x="2828053" y="330724"/>
                  </a:cubicBezTo>
                  <a:cubicBezTo>
                    <a:pt x="2828053" y="339868"/>
                    <a:pt x="2830815" y="354727"/>
                    <a:pt x="2834244" y="363585"/>
                  </a:cubicBezTo>
                  <a:cubicBezTo>
                    <a:pt x="2837864" y="373301"/>
                    <a:pt x="2833291" y="379873"/>
                    <a:pt x="2822624" y="379873"/>
                  </a:cubicBezTo>
                  <a:cubicBezTo>
                    <a:pt x="2810527" y="379873"/>
                    <a:pt x="2805859" y="370729"/>
                    <a:pt x="2807765" y="351298"/>
                  </a:cubicBezTo>
                  <a:cubicBezTo>
                    <a:pt x="2810432" y="326438"/>
                    <a:pt x="2802526" y="319294"/>
                    <a:pt x="2747948" y="296529"/>
                  </a:cubicBezTo>
                  <a:cubicBezTo>
                    <a:pt x="2713372" y="282051"/>
                    <a:pt x="2689940" y="270050"/>
                    <a:pt x="2695941" y="269859"/>
                  </a:cubicBezTo>
                  <a:cubicBezTo>
                    <a:pt x="2701942" y="269478"/>
                    <a:pt x="2700608" y="263096"/>
                    <a:pt x="2693084" y="255572"/>
                  </a:cubicBezTo>
                  <a:cubicBezTo>
                    <a:pt x="2682606" y="245094"/>
                    <a:pt x="2676224" y="245094"/>
                    <a:pt x="2666032" y="255191"/>
                  </a:cubicBezTo>
                  <a:cubicBezTo>
                    <a:pt x="2655841" y="265382"/>
                    <a:pt x="2657174" y="270335"/>
                    <a:pt x="2671653" y="275765"/>
                  </a:cubicBezTo>
                  <a:cubicBezTo>
                    <a:pt x="2682130" y="279765"/>
                    <a:pt x="2687654" y="287957"/>
                    <a:pt x="2683940" y="293862"/>
                  </a:cubicBezTo>
                  <a:cubicBezTo>
                    <a:pt x="2679939" y="300434"/>
                    <a:pt x="2671366" y="299672"/>
                    <a:pt x="2662223" y="292148"/>
                  </a:cubicBezTo>
                  <a:cubicBezTo>
                    <a:pt x="2651174" y="283004"/>
                    <a:pt x="2644697" y="283385"/>
                    <a:pt x="2638410" y="293576"/>
                  </a:cubicBezTo>
                  <a:cubicBezTo>
                    <a:pt x="2633171" y="301958"/>
                    <a:pt x="2642791" y="317675"/>
                    <a:pt x="2663270" y="334058"/>
                  </a:cubicBezTo>
                  <a:cubicBezTo>
                    <a:pt x="2700037" y="363490"/>
                    <a:pt x="2695846" y="367871"/>
                    <a:pt x="2650602" y="347202"/>
                  </a:cubicBezTo>
                  <a:cubicBezTo>
                    <a:pt x="2632028" y="338725"/>
                    <a:pt x="2618217" y="321199"/>
                    <a:pt x="2614216" y="301196"/>
                  </a:cubicBezTo>
                  <a:cubicBezTo>
                    <a:pt x="2606216" y="261096"/>
                    <a:pt x="2590119" y="249666"/>
                    <a:pt x="2580403" y="277193"/>
                  </a:cubicBezTo>
                  <a:cubicBezTo>
                    <a:pt x="2576212" y="288528"/>
                    <a:pt x="2565639" y="306435"/>
                    <a:pt x="2556590" y="317008"/>
                  </a:cubicBezTo>
                  <a:cubicBezTo>
                    <a:pt x="2543732" y="331962"/>
                    <a:pt x="2543065" y="341201"/>
                    <a:pt x="2553638" y="360728"/>
                  </a:cubicBezTo>
                  <a:cubicBezTo>
                    <a:pt x="2560877" y="374348"/>
                    <a:pt x="2564020" y="388445"/>
                    <a:pt x="2560591" y="391874"/>
                  </a:cubicBezTo>
                  <a:cubicBezTo>
                    <a:pt x="2545446" y="406924"/>
                    <a:pt x="2579260" y="440833"/>
                    <a:pt x="2609359" y="440833"/>
                  </a:cubicBezTo>
                  <a:cubicBezTo>
                    <a:pt x="2626980" y="440833"/>
                    <a:pt x="2649268" y="449882"/>
                    <a:pt x="2658793" y="460835"/>
                  </a:cubicBezTo>
                  <a:cubicBezTo>
                    <a:pt x="2679844" y="485029"/>
                    <a:pt x="2692608" y="532273"/>
                    <a:pt x="2678225" y="532273"/>
                  </a:cubicBezTo>
                  <a:cubicBezTo>
                    <a:pt x="2672509" y="532273"/>
                    <a:pt x="2667938" y="522843"/>
                    <a:pt x="2667938" y="511127"/>
                  </a:cubicBezTo>
                  <a:cubicBezTo>
                    <a:pt x="2667938" y="483219"/>
                    <a:pt x="2627552" y="447691"/>
                    <a:pt x="2605549" y="456168"/>
                  </a:cubicBezTo>
                  <a:cubicBezTo>
                    <a:pt x="2595929" y="459883"/>
                    <a:pt x="2579831" y="483219"/>
                    <a:pt x="2569830" y="508175"/>
                  </a:cubicBezTo>
                  <a:cubicBezTo>
                    <a:pt x="2559924" y="532940"/>
                    <a:pt x="2544493" y="556181"/>
                    <a:pt x="2535540" y="559610"/>
                  </a:cubicBezTo>
                  <a:cubicBezTo>
                    <a:pt x="2515823" y="567134"/>
                    <a:pt x="2515157" y="561229"/>
                    <a:pt x="2532302" y="529225"/>
                  </a:cubicBezTo>
                  <a:cubicBezTo>
                    <a:pt x="2547065" y="501602"/>
                    <a:pt x="2546494" y="378063"/>
                    <a:pt x="2531540" y="351203"/>
                  </a:cubicBezTo>
                  <a:cubicBezTo>
                    <a:pt x="2525729" y="340725"/>
                    <a:pt x="2526872" y="322342"/>
                    <a:pt x="2534302" y="305864"/>
                  </a:cubicBezTo>
                  <a:cubicBezTo>
                    <a:pt x="2544875" y="282623"/>
                    <a:pt x="2543350" y="275574"/>
                    <a:pt x="2524586" y="261858"/>
                  </a:cubicBezTo>
                  <a:cubicBezTo>
                    <a:pt x="2489535" y="236236"/>
                    <a:pt x="2447529" y="246999"/>
                    <a:pt x="2428765" y="286337"/>
                  </a:cubicBezTo>
                  <a:cubicBezTo>
                    <a:pt x="2419811" y="305102"/>
                    <a:pt x="2400952" y="329581"/>
                    <a:pt x="2386759" y="340725"/>
                  </a:cubicBezTo>
                  <a:cubicBezTo>
                    <a:pt x="2362757" y="359489"/>
                    <a:pt x="2362185" y="363299"/>
                    <a:pt x="2377520" y="394065"/>
                  </a:cubicBezTo>
                  <a:cubicBezTo>
                    <a:pt x="2386664" y="412258"/>
                    <a:pt x="2401618" y="430070"/>
                    <a:pt x="2410858" y="433594"/>
                  </a:cubicBezTo>
                  <a:cubicBezTo>
                    <a:pt x="2431051" y="441309"/>
                    <a:pt x="2433623" y="475123"/>
                    <a:pt x="2414191" y="475123"/>
                  </a:cubicBezTo>
                  <a:cubicBezTo>
                    <a:pt x="2406762" y="475123"/>
                    <a:pt x="2390094" y="465312"/>
                    <a:pt x="2377044" y="453311"/>
                  </a:cubicBezTo>
                  <a:cubicBezTo>
                    <a:pt x="2362947" y="440261"/>
                    <a:pt x="2327610" y="428260"/>
                    <a:pt x="2289700" y="423593"/>
                  </a:cubicBezTo>
                  <a:cubicBezTo>
                    <a:pt x="2229788" y="416258"/>
                    <a:pt x="2224834" y="417592"/>
                    <a:pt x="2206547" y="445500"/>
                  </a:cubicBezTo>
                  <a:cubicBezTo>
                    <a:pt x="2195783" y="461693"/>
                    <a:pt x="2178924" y="475123"/>
                    <a:pt x="2168827" y="475123"/>
                  </a:cubicBezTo>
                  <a:cubicBezTo>
                    <a:pt x="2154921" y="475123"/>
                    <a:pt x="2153492" y="471503"/>
                    <a:pt x="2163303" y="459788"/>
                  </a:cubicBezTo>
                  <a:cubicBezTo>
                    <a:pt x="2183782" y="435023"/>
                    <a:pt x="2164732" y="428927"/>
                    <a:pt x="2132537" y="449977"/>
                  </a:cubicBezTo>
                  <a:cubicBezTo>
                    <a:pt x="2116250" y="460550"/>
                    <a:pt x="2086341" y="475123"/>
                    <a:pt x="2066148" y="481981"/>
                  </a:cubicBezTo>
                  <a:cubicBezTo>
                    <a:pt x="2033668" y="493220"/>
                    <a:pt x="2028715" y="492173"/>
                    <a:pt x="2023571" y="472742"/>
                  </a:cubicBezTo>
                  <a:cubicBezTo>
                    <a:pt x="2018237" y="451977"/>
                    <a:pt x="2015856" y="451787"/>
                    <a:pt x="1983281" y="468551"/>
                  </a:cubicBezTo>
                  <a:cubicBezTo>
                    <a:pt x="1964231" y="478457"/>
                    <a:pt x="1937465" y="486553"/>
                    <a:pt x="1923940" y="486553"/>
                  </a:cubicBezTo>
                  <a:cubicBezTo>
                    <a:pt x="1910319" y="486553"/>
                    <a:pt x="1881458" y="501983"/>
                    <a:pt x="1860027" y="520843"/>
                  </a:cubicBezTo>
                  <a:cubicBezTo>
                    <a:pt x="1819736" y="556181"/>
                    <a:pt x="1794114" y="563705"/>
                    <a:pt x="1781732" y="543703"/>
                  </a:cubicBezTo>
                  <a:cubicBezTo>
                    <a:pt x="1777922" y="537416"/>
                    <a:pt x="1782303" y="532273"/>
                    <a:pt x="1791828" y="532273"/>
                  </a:cubicBezTo>
                  <a:cubicBezTo>
                    <a:pt x="1828118" y="532273"/>
                    <a:pt x="1820689" y="509318"/>
                    <a:pt x="1777064" y="487124"/>
                  </a:cubicBezTo>
                  <a:cubicBezTo>
                    <a:pt x="1723534" y="459788"/>
                    <a:pt x="1711533" y="469884"/>
                    <a:pt x="1730297" y="526558"/>
                  </a:cubicBezTo>
                  <a:cubicBezTo>
                    <a:pt x="1745822" y="573707"/>
                    <a:pt x="1737536" y="594185"/>
                    <a:pt x="1708961" y="578850"/>
                  </a:cubicBezTo>
                  <a:cubicBezTo>
                    <a:pt x="1694197" y="570944"/>
                    <a:pt x="1679528" y="575612"/>
                    <a:pt x="1652287" y="596852"/>
                  </a:cubicBezTo>
                  <a:cubicBezTo>
                    <a:pt x="1632189" y="612664"/>
                    <a:pt x="1618378" y="629904"/>
                    <a:pt x="1621711" y="635333"/>
                  </a:cubicBezTo>
                  <a:cubicBezTo>
                    <a:pt x="1633808" y="654955"/>
                    <a:pt x="1604186" y="658574"/>
                    <a:pt x="1571134" y="641334"/>
                  </a:cubicBezTo>
                  <a:cubicBezTo>
                    <a:pt x="1531224" y="620760"/>
                    <a:pt x="1507411" y="640191"/>
                    <a:pt x="1541892" y="665432"/>
                  </a:cubicBezTo>
                  <a:cubicBezTo>
                    <a:pt x="1571134" y="686768"/>
                    <a:pt x="1556465" y="696008"/>
                    <a:pt x="1519889" y="679434"/>
                  </a:cubicBezTo>
                  <a:cubicBezTo>
                    <a:pt x="1502744" y="671528"/>
                    <a:pt x="1486647" y="652859"/>
                    <a:pt x="1482742" y="636095"/>
                  </a:cubicBezTo>
                  <a:cubicBezTo>
                    <a:pt x="1479027" y="619903"/>
                    <a:pt x="1464930" y="597710"/>
                    <a:pt x="1451500" y="586851"/>
                  </a:cubicBezTo>
                  <a:cubicBezTo>
                    <a:pt x="1420925" y="561896"/>
                    <a:pt x="1448261" y="559705"/>
                    <a:pt x="1490171" y="583708"/>
                  </a:cubicBezTo>
                  <a:cubicBezTo>
                    <a:pt x="1527795" y="605234"/>
                    <a:pt x="1585993" y="605139"/>
                    <a:pt x="1627998" y="583422"/>
                  </a:cubicBezTo>
                  <a:cubicBezTo>
                    <a:pt x="1684672" y="554085"/>
                    <a:pt x="1672194" y="526463"/>
                    <a:pt x="1581897" y="480933"/>
                  </a:cubicBezTo>
                  <a:cubicBezTo>
                    <a:pt x="1538082" y="458835"/>
                    <a:pt x="1495029" y="440833"/>
                    <a:pt x="1486075" y="440833"/>
                  </a:cubicBezTo>
                  <a:cubicBezTo>
                    <a:pt x="1477313" y="440833"/>
                    <a:pt x="1463501" y="433022"/>
                    <a:pt x="1455691" y="423402"/>
                  </a:cubicBezTo>
                  <a:cubicBezTo>
                    <a:pt x="1444927" y="410353"/>
                    <a:pt x="1426830" y="407686"/>
                    <a:pt x="1382825" y="412258"/>
                  </a:cubicBezTo>
                  <a:cubicBezTo>
                    <a:pt x="1337295" y="417020"/>
                    <a:pt x="1330247" y="415877"/>
                    <a:pt x="1350820" y="406829"/>
                  </a:cubicBezTo>
                  <a:cubicBezTo>
                    <a:pt x="1382729" y="392922"/>
                    <a:pt x="1373681" y="372158"/>
                    <a:pt x="1335867" y="372158"/>
                  </a:cubicBezTo>
                  <a:cubicBezTo>
                    <a:pt x="1320817" y="372158"/>
                    <a:pt x="1305291" y="367014"/>
                    <a:pt x="1301385" y="360632"/>
                  </a:cubicBezTo>
                  <a:cubicBezTo>
                    <a:pt x="1297481" y="354346"/>
                    <a:pt x="1281859" y="351393"/>
                    <a:pt x="1266620" y="354155"/>
                  </a:cubicBezTo>
                  <a:cubicBezTo>
                    <a:pt x="1251475" y="356918"/>
                    <a:pt x="1235949" y="354346"/>
                    <a:pt x="1232329" y="348536"/>
                  </a:cubicBezTo>
                  <a:cubicBezTo>
                    <a:pt x="1228710" y="342630"/>
                    <a:pt x="1217280" y="342059"/>
                    <a:pt x="1206517" y="347202"/>
                  </a:cubicBezTo>
                  <a:cubicBezTo>
                    <a:pt x="1183752" y="358156"/>
                    <a:pt x="1169369" y="357870"/>
                    <a:pt x="1150795" y="346154"/>
                  </a:cubicBezTo>
                  <a:cubicBezTo>
                    <a:pt x="1143366" y="341297"/>
                    <a:pt x="1134032" y="342725"/>
                    <a:pt x="1130126" y="349107"/>
                  </a:cubicBezTo>
                  <a:cubicBezTo>
                    <a:pt x="1126126" y="355489"/>
                    <a:pt x="1125745" y="361490"/>
                    <a:pt x="1129269" y="362156"/>
                  </a:cubicBezTo>
                  <a:cubicBezTo>
                    <a:pt x="1132698" y="362918"/>
                    <a:pt x="1140889" y="364919"/>
                    <a:pt x="1147176" y="366443"/>
                  </a:cubicBezTo>
                  <a:cubicBezTo>
                    <a:pt x="1153463" y="368062"/>
                    <a:pt x="1162321" y="370062"/>
                    <a:pt x="1167179" y="370919"/>
                  </a:cubicBezTo>
                  <a:cubicBezTo>
                    <a:pt x="1171846" y="371872"/>
                    <a:pt x="1168417" y="377111"/>
                    <a:pt x="1159463" y="382826"/>
                  </a:cubicBezTo>
                  <a:cubicBezTo>
                    <a:pt x="1150034" y="388826"/>
                    <a:pt x="1132127" y="388826"/>
                    <a:pt x="1116601" y="382921"/>
                  </a:cubicBezTo>
                  <a:cubicBezTo>
                    <a:pt x="1102027" y="377396"/>
                    <a:pt x="1089931" y="375872"/>
                    <a:pt x="1089931" y="379587"/>
                  </a:cubicBezTo>
                  <a:cubicBezTo>
                    <a:pt x="1089931" y="383397"/>
                    <a:pt x="1082692" y="380444"/>
                    <a:pt x="1073834" y="373015"/>
                  </a:cubicBezTo>
                  <a:cubicBezTo>
                    <a:pt x="1062784" y="363871"/>
                    <a:pt x="1055355" y="363395"/>
                    <a:pt x="1050307" y="371586"/>
                  </a:cubicBezTo>
                  <a:cubicBezTo>
                    <a:pt x="1042973" y="383492"/>
                    <a:pt x="1044592" y="385112"/>
                    <a:pt x="1067071" y="387874"/>
                  </a:cubicBezTo>
                  <a:cubicBezTo>
                    <a:pt x="1080215" y="389588"/>
                    <a:pt x="1082787" y="411782"/>
                    <a:pt x="1069928" y="413210"/>
                  </a:cubicBezTo>
                  <a:cubicBezTo>
                    <a:pt x="1065166" y="413687"/>
                    <a:pt x="1053641" y="417116"/>
                    <a:pt x="1044210" y="420830"/>
                  </a:cubicBezTo>
                  <a:cubicBezTo>
                    <a:pt x="1034781" y="424450"/>
                    <a:pt x="1019350" y="427593"/>
                    <a:pt x="1009921" y="427784"/>
                  </a:cubicBezTo>
                  <a:cubicBezTo>
                    <a:pt x="974964" y="428355"/>
                    <a:pt x="947056" y="437594"/>
                    <a:pt x="949913" y="447596"/>
                  </a:cubicBezTo>
                  <a:cubicBezTo>
                    <a:pt x="951437" y="453311"/>
                    <a:pt x="957914" y="457978"/>
                    <a:pt x="964201" y="457978"/>
                  </a:cubicBezTo>
                  <a:cubicBezTo>
                    <a:pt x="970487" y="457978"/>
                    <a:pt x="975631" y="461883"/>
                    <a:pt x="975631" y="466550"/>
                  </a:cubicBezTo>
                  <a:lnTo>
                    <a:pt x="975631" y="486172"/>
                  </a:lnTo>
                  <a:cubicBezTo>
                    <a:pt x="975631" y="492268"/>
                    <a:pt x="968868" y="494649"/>
                    <a:pt x="960677" y="491601"/>
                  </a:cubicBezTo>
                  <a:cubicBezTo>
                    <a:pt x="952390" y="488363"/>
                    <a:pt x="929244" y="506460"/>
                    <a:pt x="908765" y="531701"/>
                  </a:cubicBezTo>
                  <a:cubicBezTo>
                    <a:pt x="888477" y="557133"/>
                    <a:pt x="865617" y="576564"/>
                    <a:pt x="857997" y="575040"/>
                  </a:cubicBezTo>
                  <a:cubicBezTo>
                    <a:pt x="850282" y="573611"/>
                    <a:pt x="844852" y="581327"/>
                    <a:pt x="845710" y="592280"/>
                  </a:cubicBezTo>
                  <a:cubicBezTo>
                    <a:pt x="846662" y="604472"/>
                    <a:pt x="839328" y="612378"/>
                    <a:pt x="827136" y="612378"/>
                  </a:cubicBezTo>
                  <a:cubicBezTo>
                    <a:pt x="797799" y="612378"/>
                    <a:pt x="775320" y="641906"/>
                    <a:pt x="795323" y="654288"/>
                  </a:cubicBezTo>
                  <a:cubicBezTo>
                    <a:pt x="813039" y="665242"/>
                    <a:pt x="815706" y="706009"/>
                    <a:pt x="799323" y="717344"/>
                  </a:cubicBezTo>
                  <a:cubicBezTo>
                    <a:pt x="793132" y="721535"/>
                    <a:pt x="778749" y="720011"/>
                    <a:pt x="767319" y="713915"/>
                  </a:cubicBezTo>
                  <a:cubicBezTo>
                    <a:pt x="744268" y="701627"/>
                    <a:pt x="719884" y="710676"/>
                    <a:pt x="730267" y="727631"/>
                  </a:cubicBezTo>
                  <a:cubicBezTo>
                    <a:pt x="733886" y="733441"/>
                    <a:pt x="727600" y="741632"/>
                    <a:pt x="716170" y="745919"/>
                  </a:cubicBezTo>
                  <a:cubicBezTo>
                    <a:pt x="661591" y="765826"/>
                    <a:pt x="639684" y="807450"/>
                    <a:pt x="659687" y="852884"/>
                  </a:cubicBezTo>
                  <a:cubicBezTo>
                    <a:pt x="663878" y="862505"/>
                    <a:pt x="665402" y="883079"/>
                    <a:pt x="662925" y="898700"/>
                  </a:cubicBezTo>
                  <a:cubicBezTo>
                    <a:pt x="652924" y="959374"/>
                    <a:pt x="710835" y="974709"/>
                    <a:pt x="767985" y="926608"/>
                  </a:cubicBezTo>
                  <a:lnTo>
                    <a:pt x="802276" y="897747"/>
                  </a:lnTo>
                  <a:lnTo>
                    <a:pt x="826088" y="961279"/>
                  </a:lnTo>
                  <a:cubicBezTo>
                    <a:pt x="839138" y="996236"/>
                    <a:pt x="849805" y="1029097"/>
                    <a:pt x="849805" y="1034431"/>
                  </a:cubicBezTo>
                  <a:cubicBezTo>
                    <a:pt x="849805" y="1058053"/>
                    <a:pt x="880190" y="1068911"/>
                    <a:pt x="902288" y="1053386"/>
                  </a:cubicBezTo>
                  <a:cubicBezTo>
                    <a:pt x="914671" y="1044718"/>
                    <a:pt x="937531" y="1035860"/>
                    <a:pt x="952961" y="1033669"/>
                  </a:cubicBezTo>
                  <a:cubicBezTo>
                    <a:pt x="974011" y="1030716"/>
                    <a:pt x="981536" y="1022429"/>
                    <a:pt x="982489" y="1001093"/>
                  </a:cubicBezTo>
                  <a:cubicBezTo>
                    <a:pt x="985156" y="941467"/>
                    <a:pt x="987633" y="934990"/>
                    <a:pt x="1011064" y="928894"/>
                  </a:cubicBezTo>
                  <a:cubicBezTo>
                    <a:pt x="1024208" y="925465"/>
                    <a:pt x="1031923" y="917369"/>
                    <a:pt x="1028018" y="911273"/>
                  </a:cubicBezTo>
                  <a:cubicBezTo>
                    <a:pt x="1024113" y="904986"/>
                    <a:pt x="1026494" y="896223"/>
                    <a:pt x="1033448" y="892032"/>
                  </a:cubicBezTo>
                  <a:cubicBezTo>
                    <a:pt x="1041639" y="886984"/>
                    <a:pt x="1037924" y="875744"/>
                    <a:pt x="1022494" y="859456"/>
                  </a:cubicBezTo>
                  <a:cubicBezTo>
                    <a:pt x="1004015" y="839645"/>
                    <a:pt x="1000586" y="825452"/>
                    <a:pt x="1006206" y="791067"/>
                  </a:cubicBezTo>
                  <a:cubicBezTo>
                    <a:pt x="1010207" y="766493"/>
                    <a:pt x="1021255" y="744680"/>
                    <a:pt x="1031543" y="740775"/>
                  </a:cubicBezTo>
                  <a:cubicBezTo>
                    <a:pt x="1072119" y="725630"/>
                    <a:pt x="1112886" y="686768"/>
                    <a:pt x="1112886" y="662956"/>
                  </a:cubicBezTo>
                  <a:cubicBezTo>
                    <a:pt x="1112886" y="631047"/>
                    <a:pt x="1138699" y="609521"/>
                    <a:pt x="1171274" y="614283"/>
                  </a:cubicBezTo>
                  <a:cubicBezTo>
                    <a:pt x="1211946" y="620189"/>
                    <a:pt x="1207755" y="637048"/>
                    <a:pt x="1149558" y="700199"/>
                  </a:cubicBezTo>
                  <a:cubicBezTo>
                    <a:pt x="1100123" y="753824"/>
                    <a:pt x="1095360" y="763826"/>
                    <a:pt x="1099265" y="805259"/>
                  </a:cubicBezTo>
                  <a:cubicBezTo>
                    <a:pt x="1101647" y="830405"/>
                    <a:pt x="1112124" y="858504"/>
                    <a:pt x="1122602" y="867934"/>
                  </a:cubicBezTo>
                  <a:cubicBezTo>
                    <a:pt x="1139175" y="882888"/>
                    <a:pt x="1146700" y="882888"/>
                    <a:pt x="1187181" y="867934"/>
                  </a:cubicBezTo>
                  <a:cubicBezTo>
                    <a:pt x="1239473" y="848503"/>
                    <a:pt x="1305767" y="846407"/>
                    <a:pt x="1322912" y="863648"/>
                  </a:cubicBezTo>
                  <a:cubicBezTo>
                    <a:pt x="1335390" y="876030"/>
                    <a:pt x="1329484" y="877268"/>
                    <a:pt x="1242998" y="881078"/>
                  </a:cubicBezTo>
                  <a:cubicBezTo>
                    <a:pt x="1217089" y="882221"/>
                    <a:pt x="1187467" y="886317"/>
                    <a:pt x="1177180" y="890318"/>
                  </a:cubicBezTo>
                  <a:cubicBezTo>
                    <a:pt x="1156796" y="898223"/>
                    <a:pt x="1151843" y="938419"/>
                    <a:pt x="1170036" y="949658"/>
                  </a:cubicBezTo>
                  <a:cubicBezTo>
                    <a:pt x="1182514" y="957278"/>
                    <a:pt x="1185943" y="1001093"/>
                    <a:pt x="1174132" y="1001093"/>
                  </a:cubicBezTo>
                  <a:cubicBezTo>
                    <a:pt x="1170036" y="1001093"/>
                    <a:pt x="1160320" y="992235"/>
                    <a:pt x="1152320" y="981186"/>
                  </a:cubicBezTo>
                  <a:cubicBezTo>
                    <a:pt x="1138604" y="962422"/>
                    <a:pt x="1136413" y="962612"/>
                    <a:pt x="1113457" y="983377"/>
                  </a:cubicBezTo>
                  <a:cubicBezTo>
                    <a:pt x="1096313" y="998902"/>
                    <a:pt x="1090883" y="1014047"/>
                    <a:pt x="1094979" y="1034717"/>
                  </a:cubicBezTo>
                  <a:cubicBezTo>
                    <a:pt x="1102409" y="1071007"/>
                    <a:pt x="1053259" y="1114346"/>
                    <a:pt x="1028209" y="1093486"/>
                  </a:cubicBezTo>
                  <a:cubicBezTo>
                    <a:pt x="1010968" y="1079198"/>
                    <a:pt x="946103" y="1097582"/>
                    <a:pt x="919148" y="1124633"/>
                  </a:cubicBezTo>
                  <a:cubicBezTo>
                    <a:pt x="904860" y="1138825"/>
                    <a:pt x="901526" y="1137777"/>
                    <a:pt x="894002" y="1117203"/>
                  </a:cubicBezTo>
                  <a:cubicBezTo>
                    <a:pt x="886191" y="1096153"/>
                    <a:pt x="881048" y="1094915"/>
                    <a:pt x="850092" y="1105678"/>
                  </a:cubicBezTo>
                  <a:cubicBezTo>
                    <a:pt x="809229" y="1119965"/>
                    <a:pt x="775320" y="1101011"/>
                    <a:pt x="787417" y="1070721"/>
                  </a:cubicBezTo>
                  <a:cubicBezTo>
                    <a:pt x="810086" y="1013571"/>
                    <a:pt x="787035" y="978900"/>
                    <a:pt x="750460" y="1015381"/>
                  </a:cubicBezTo>
                  <a:cubicBezTo>
                    <a:pt x="736268" y="1029573"/>
                    <a:pt x="735125" y="1042813"/>
                    <a:pt x="744268" y="1085771"/>
                  </a:cubicBezTo>
                  <a:lnTo>
                    <a:pt x="755603" y="1138444"/>
                  </a:lnTo>
                  <a:lnTo>
                    <a:pt x="723409" y="1136063"/>
                  </a:lnTo>
                  <a:cubicBezTo>
                    <a:pt x="705501" y="1134634"/>
                    <a:pt x="681784" y="1141968"/>
                    <a:pt x="670450" y="1152255"/>
                  </a:cubicBezTo>
                  <a:cubicBezTo>
                    <a:pt x="659020" y="1162542"/>
                    <a:pt x="644828" y="1170162"/>
                    <a:pt x="638731" y="1169019"/>
                  </a:cubicBezTo>
                  <a:cubicBezTo>
                    <a:pt x="632826" y="1167876"/>
                    <a:pt x="624825" y="1179687"/>
                    <a:pt x="621205" y="1195499"/>
                  </a:cubicBezTo>
                  <a:cubicBezTo>
                    <a:pt x="616919" y="1213691"/>
                    <a:pt x="605108" y="1225502"/>
                    <a:pt x="588916" y="1227788"/>
                  </a:cubicBezTo>
                  <a:cubicBezTo>
                    <a:pt x="574819" y="1229789"/>
                    <a:pt x="555769" y="1243219"/>
                    <a:pt x="546339" y="1257506"/>
                  </a:cubicBezTo>
                  <a:cubicBezTo>
                    <a:pt x="526908" y="1287034"/>
                    <a:pt x="476425" y="1313609"/>
                    <a:pt x="459376" y="1303131"/>
                  </a:cubicBezTo>
                  <a:cubicBezTo>
                    <a:pt x="453185" y="1299226"/>
                    <a:pt x="445279" y="1306560"/>
                    <a:pt x="441945" y="1319228"/>
                  </a:cubicBezTo>
                  <a:cubicBezTo>
                    <a:pt x="437659" y="1335897"/>
                    <a:pt x="427467" y="1341898"/>
                    <a:pt x="405655" y="1340374"/>
                  </a:cubicBezTo>
                  <a:cubicBezTo>
                    <a:pt x="367079" y="1337897"/>
                    <a:pt x="364793" y="1366758"/>
                    <a:pt x="401940" y="1385332"/>
                  </a:cubicBezTo>
                  <a:cubicBezTo>
                    <a:pt x="471949" y="1420289"/>
                    <a:pt x="480045" y="1560211"/>
                    <a:pt x="411084" y="1544018"/>
                  </a:cubicBezTo>
                  <a:cubicBezTo>
                    <a:pt x="361745" y="1532588"/>
                    <a:pt x="271829" y="1529826"/>
                    <a:pt x="254017" y="1539351"/>
                  </a:cubicBezTo>
                  <a:cubicBezTo>
                    <a:pt x="239729" y="1546876"/>
                    <a:pt x="236872" y="1561449"/>
                    <a:pt x="240968" y="1604978"/>
                  </a:cubicBezTo>
                  <a:cubicBezTo>
                    <a:pt x="243920" y="1635744"/>
                    <a:pt x="240777" y="1671463"/>
                    <a:pt x="233824" y="1684322"/>
                  </a:cubicBezTo>
                  <a:cubicBezTo>
                    <a:pt x="216679" y="1716326"/>
                    <a:pt x="247445" y="1778714"/>
                    <a:pt x="280496" y="1778714"/>
                  </a:cubicBezTo>
                  <a:cubicBezTo>
                    <a:pt x="293546" y="1778714"/>
                    <a:pt x="310595" y="1787477"/>
                    <a:pt x="318596" y="1798336"/>
                  </a:cubicBezTo>
                  <a:cubicBezTo>
                    <a:pt x="330407" y="1814624"/>
                    <a:pt x="337741" y="1815767"/>
                    <a:pt x="359839" y="1805003"/>
                  </a:cubicBezTo>
                  <a:cubicBezTo>
                    <a:pt x="374603" y="1797764"/>
                    <a:pt x="400225" y="1789001"/>
                    <a:pt x="416704" y="1785477"/>
                  </a:cubicBezTo>
                  <a:cubicBezTo>
                    <a:pt x="461852" y="1775666"/>
                    <a:pt x="497571" y="1741567"/>
                    <a:pt x="501667" y="1704038"/>
                  </a:cubicBezTo>
                  <a:cubicBezTo>
                    <a:pt x="503762" y="1685560"/>
                    <a:pt x="509572" y="1669177"/>
                    <a:pt x="514621" y="1667462"/>
                  </a:cubicBezTo>
                  <a:cubicBezTo>
                    <a:pt x="557388" y="1652889"/>
                    <a:pt x="597012" y="1615932"/>
                    <a:pt x="600250" y="1587833"/>
                  </a:cubicBezTo>
                  <a:cubicBezTo>
                    <a:pt x="603584" y="1559449"/>
                    <a:pt x="608728" y="1555734"/>
                    <a:pt x="644065" y="1555353"/>
                  </a:cubicBezTo>
                  <a:cubicBezTo>
                    <a:pt x="665973" y="1555163"/>
                    <a:pt x="695215" y="1548686"/>
                    <a:pt x="708931" y="1541066"/>
                  </a:cubicBezTo>
                  <a:cubicBezTo>
                    <a:pt x="747507" y="1519539"/>
                    <a:pt x="768367" y="1524302"/>
                    <a:pt x="789893" y="1559354"/>
                  </a:cubicBezTo>
                  <a:cubicBezTo>
                    <a:pt x="809610" y="1591358"/>
                    <a:pt x="881905" y="1660414"/>
                    <a:pt x="898478" y="1662986"/>
                  </a:cubicBezTo>
                  <a:cubicBezTo>
                    <a:pt x="903145" y="1663748"/>
                    <a:pt x="911909" y="1664319"/>
                    <a:pt x="918004" y="1664319"/>
                  </a:cubicBezTo>
                  <a:cubicBezTo>
                    <a:pt x="935150" y="1664319"/>
                    <a:pt x="954676" y="1708706"/>
                    <a:pt x="944675" y="1724517"/>
                  </a:cubicBezTo>
                  <a:cubicBezTo>
                    <a:pt x="939626" y="1732232"/>
                    <a:pt x="918004" y="1738709"/>
                    <a:pt x="896478" y="1738709"/>
                  </a:cubicBezTo>
                  <a:cubicBezTo>
                    <a:pt x="845519" y="1738709"/>
                    <a:pt x="839138" y="1761188"/>
                    <a:pt x="883714" y="1784144"/>
                  </a:cubicBezTo>
                  <a:cubicBezTo>
                    <a:pt x="923720" y="1804908"/>
                    <a:pt x="941341" y="1799288"/>
                    <a:pt x="941341" y="1765856"/>
                  </a:cubicBezTo>
                  <a:cubicBezTo>
                    <a:pt x="941341" y="1753283"/>
                    <a:pt x="945913" y="1745853"/>
                    <a:pt x="951437" y="1749282"/>
                  </a:cubicBezTo>
                  <a:cubicBezTo>
                    <a:pt x="970011" y="1760807"/>
                    <a:pt x="989918" y="1722993"/>
                    <a:pt x="981917" y="1691084"/>
                  </a:cubicBezTo>
                  <a:cubicBezTo>
                    <a:pt x="975250" y="1664891"/>
                    <a:pt x="976679" y="1662414"/>
                    <a:pt x="990966" y="1674320"/>
                  </a:cubicBezTo>
                  <a:cubicBezTo>
                    <a:pt x="1002396" y="1683750"/>
                    <a:pt x="1010301" y="1684417"/>
                    <a:pt x="1015350" y="1676321"/>
                  </a:cubicBezTo>
                  <a:cubicBezTo>
                    <a:pt x="1026494" y="1658033"/>
                    <a:pt x="1014207" y="1645079"/>
                    <a:pt x="958105" y="1617266"/>
                  </a:cubicBezTo>
                  <a:cubicBezTo>
                    <a:pt x="930006" y="1603169"/>
                    <a:pt x="907051" y="1588214"/>
                    <a:pt x="907051" y="1583833"/>
                  </a:cubicBezTo>
                  <a:cubicBezTo>
                    <a:pt x="907051" y="1579642"/>
                    <a:pt x="893906" y="1556591"/>
                    <a:pt x="877714" y="1532969"/>
                  </a:cubicBezTo>
                  <a:cubicBezTo>
                    <a:pt x="846281" y="1486678"/>
                    <a:pt x="846853" y="1435148"/>
                    <a:pt x="878285" y="1476772"/>
                  </a:cubicBezTo>
                  <a:cubicBezTo>
                    <a:pt x="887334" y="1488678"/>
                    <a:pt x="895049" y="1494298"/>
                    <a:pt x="895145" y="1489059"/>
                  </a:cubicBezTo>
                  <a:cubicBezTo>
                    <a:pt x="895335" y="1483916"/>
                    <a:pt x="908194" y="1494679"/>
                    <a:pt x="923624" y="1512967"/>
                  </a:cubicBezTo>
                  <a:cubicBezTo>
                    <a:pt x="939055" y="1531350"/>
                    <a:pt x="969820" y="1558687"/>
                    <a:pt x="991823" y="1573927"/>
                  </a:cubicBezTo>
                  <a:cubicBezTo>
                    <a:pt x="1016874" y="1591072"/>
                    <a:pt x="1035067" y="1614503"/>
                    <a:pt x="1039639" y="1635744"/>
                  </a:cubicBezTo>
                  <a:cubicBezTo>
                    <a:pt x="1043925" y="1654604"/>
                    <a:pt x="1061356" y="1687179"/>
                    <a:pt x="1078692" y="1708229"/>
                  </a:cubicBezTo>
                  <a:cubicBezTo>
                    <a:pt x="1096884" y="1730232"/>
                    <a:pt x="1107838" y="1755092"/>
                    <a:pt x="1104695" y="1766903"/>
                  </a:cubicBezTo>
                  <a:cubicBezTo>
                    <a:pt x="1096313" y="1799288"/>
                    <a:pt x="1121268" y="1805194"/>
                    <a:pt x="1157463" y="1779476"/>
                  </a:cubicBezTo>
                  <a:cubicBezTo>
                    <a:pt x="1187276" y="1758236"/>
                    <a:pt x="1191182" y="1757759"/>
                    <a:pt x="1197659" y="1774904"/>
                  </a:cubicBezTo>
                  <a:cubicBezTo>
                    <a:pt x="1202993" y="1788525"/>
                    <a:pt x="1208517" y="1790430"/>
                    <a:pt x="1217376" y="1781572"/>
                  </a:cubicBezTo>
                  <a:cubicBezTo>
                    <a:pt x="1231568" y="1767380"/>
                    <a:pt x="1219566" y="1740614"/>
                    <a:pt x="1203564" y="1750520"/>
                  </a:cubicBezTo>
                  <a:cubicBezTo>
                    <a:pt x="1197659" y="1754235"/>
                    <a:pt x="1192896" y="1749282"/>
                    <a:pt x="1192896" y="1739662"/>
                  </a:cubicBezTo>
                  <a:cubicBezTo>
                    <a:pt x="1192896" y="1730232"/>
                    <a:pt x="1182609" y="1716802"/>
                    <a:pt x="1170036" y="1710039"/>
                  </a:cubicBezTo>
                  <a:cubicBezTo>
                    <a:pt x="1157463" y="1703372"/>
                    <a:pt x="1147176" y="1692608"/>
                    <a:pt x="1147176" y="1686131"/>
                  </a:cubicBezTo>
                  <a:cubicBezTo>
                    <a:pt x="1147176" y="1679654"/>
                    <a:pt x="1152320" y="1677559"/>
                    <a:pt x="1158606" y="1681464"/>
                  </a:cubicBezTo>
                  <a:cubicBezTo>
                    <a:pt x="1164988" y="1685465"/>
                    <a:pt x="1172893" y="1681369"/>
                    <a:pt x="1176323" y="1672415"/>
                  </a:cubicBezTo>
                  <a:cubicBezTo>
                    <a:pt x="1179752" y="1663652"/>
                    <a:pt x="1196420" y="1656032"/>
                    <a:pt x="1213470" y="1655556"/>
                  </a:cubicBezTo>
                  <a:cubicBezTo>
                    <a:pt x="1239759" y="1654699"/>
                    <a:pt x="1244712" y="1659652"/>
                    <a:pt x="1246712" y="1689179"/>
                  </a:cubicBezTo>
                  <a:cubicBezTo>
                    <a:pt x="1248808" y="1717278"/>
                    <a:pt x="1246427" y="1721279"/>
                    <a:pt x="1233473" y="1710611"/>
                  </a:cubicBezTo>
                  <a:cubicBezTo>
                    <a:pt x="1222709" y="1701657"/>
                    <a:pt x="1215375" y="1701276"/>
                    <a:pt x="1210422" y="1709468"/>
                  </a:cubicBezTo>
                  <a:cubicBezTo>
                    <a:pt x="1206231" y="1716135"/>
                    <a:pt x="1205850" y="1722231"/>
                    <a:pt x="1209374" y="1722898"/>
                  </a:cubicBezTo>
                  <a:cubicBezTo>
                    <a:pt x="1212803" y="1723660"/>
                    <a:pt x="1219566" y="1725089"/>
                    <a:pt x="1224329" y="1725946"/>
                  </a:cubicBezTo>
                  <a:cubicBezTo>
                    <a:pt x="1243093" y="1729470"/>
                    <a:pt x="1261476" y="1746425"/>
                    <a:pt x="1256047" y="1755378"/>
                  </a:cubicBezTo>
                  <a:cubicBezTo>
                    <a:pt x="1252904" y="1760426"/>
                    <a:pt x="1257952" y="1770999"/>
                    <a:pt x="1267477" y="1778905"/>
                  </a:cubicBezTo>
                  <a:cubicBezTo>
                    <a:pt x="1279859" y="1789192"/>
                    <a:pt x="1281288" y="1797193"/>
                    <a:pt x="1272430" y="1807766"/>
                  </a:cubicBezTo>
                  <a:cubicBezTo>
                    <a:pt x="1264048" y="1817862"/>
                    <a:pt x="1264048" y="1824625"/>
                    <a:pt x="1272334" y="1829768"/>
                  </a:cubicBezTo>
                  <a:cubicBezTo>
                    <a:pt x="1284145" y="1837103"/>
                    <a:pt x="1285860" y="1835388"/>
                    <a:pt x="1288622" y="1813004"/>
                  </a:cubicBezTo>
                  <a:cubicBezTo>
                    <a:pt x="1290432" y="1798812"/>
                    <a:pt x="1295957" y="1798050"/>
                    <a:pt x="1322245" y="1808051"/>
                  </a:cubicBezTo>
                  <a:cubicBezTo>
                    <a:pt x="1333675" y="1812433"/>
                    <a:pt x="1348249" y="1810814"/>
                    <a:pt x="1354535" y="1804432"/>
                  </a:cubicBezTo>
                  <a:cubicBezTo>
                    <a:pt x="1362441" y="1796621"/>
                    <a:pt x="1378824" y="1796717"/>
                    <a:pt x="1405208" y="1804718"/>
                  </a:cubicBezTo>
                  <a:cubicBezTo>
                    <a:pt x="1433498" y="1813481"/>
                    <a:pt x="1452357" y="1813100"/>
                    <a:pt x="1473788" y="1803289"/>
                  </a:cubicBezTo>
                  <a:cubicBezTo>
                    <a:pt x="1503030" y="1789859"/>
                    <a:pt x="1503316" y="1790240"/>
                    <a:pt x="1495791" y="1827006"/>
                  </a:cubicBezTo>
                  <a:cubicBezTo>
                    <a:pt x="1477408" y="1916351"/>
                    <a:pt x="1453024" y="1984931"/>
                    <a:pt x="1436355" y="1994360"/>
                  </a:cubicBezTo>
                  <a:cubicBezTo>
                    <a:pt x="1425020" y="2000647"/>
                    <a:pt x="1407780" y="1998837"/>
                    <a:pt x="1389873" y="1989693"/>
                  </a:cubicBezTo>
                  <a:cubicBezTo>
                    <a:pt x="1368727" y="1978549"/>
                    <a:pt x="1354535" y="1977977"/>
                    <a:pt x="1334342" y="1987217"/>
                  </a:cubicBezTo>
                  <a:cubicBezTo>
                    <a:pt x="1305291" y="2000552"/>
                    <a:pt x="1261762" y="1990646"/>
                    <a:pt x="1155368" y="1946735"/>
                  </a:cubicBezTo>
                  <a:cubicBezTo>
                    <a:pt x="1103456" y="1925399"/>
                    <a:pt x="1099741" y="1925304"/>
                    <a:pt x="1078882" y="1944164"/>
                  </a:cubicBezTo>
                  <a:cubicBezTo>
                    <a:pt x="1066785" y="1955117"/>
                    <a:pt x="1055355" y="1975025"/>
                    <a:pt x="1053355" y="1988360"/>
                  </a:cubicBezTo>
                  <a:cubicBezTo>
                    <a:pt x="1047830" y="2027603"/>
                    <a:pt x="1016112" y="2023507"/>
                    <a:pt x="939626" y="1973786"/>
                  </a:cubicBezTo>
                  <a:cubicBezTo>
                    <a:pt x="900288" y="1948259"/>
                    <a:pt x="859235" y="1927304"/>
                    <a:pt x="848376" y="1927304"/>
                  </a:cubicBezTo>
                  <a:cubicBezTo>
                    <a:pt x="815420" y="1927304"/>
                    <a:pt x="790750" y="1895015"/>
                    <a:pt x="804371" y="1869583"/>
                  </a:cubicBezTo>
                  <a:cubicBezTo>
                    <a:pt x="819516" y="1841198"/>
                    <a:pt x="806943" y="1792526"/>
                    <a:pt x="781035" y="1778524"/>
                  </a:cubicBezTo>
                  <a:cubicBezTo>
                    <a:pt x="767795" y="1771475"/>
                    <a:pt x="737315" y="1771952"/>
                    <a:pt x="695405" y="1779572"/>
                  </a:cubicBezTo>
                  <a:cubicBezTo>
                    <a:pt x="659591" y="1786239"/>
                    <a:pt x="623111" y="1788811"/>
                    <a:pt x="614157" y="1785572"/>
                  </a:cubicBezTo>
                  <a:cubicBezTo>
                    <a:pt x="605394" y="1782143"/>
                    <a:pt x="554816" y="1794716"/>
                    <a:pt x="501857" y="1813290"/>
                  </a:cubicBezTo>
                  <a:cubicBezTo>
                    <a:pt x="400511" y="1849104"/>
                    <a:pt x="364030" y="1854629"/>
                    <a:pt x="352410" y="1835864"/>
                  </a:cubicBezTo>
                  <a:cubicBezTo>
                    <a:pt x="339265" y="1814719"/>
                    <a:pt x="324216" y="1824149"/>
                    <a:pt x="307738" y="1863677"/>
                  </a:cubicBezTo>
                  <a:cubicBezTo>
                    <a:pt x="298498" y="1885966"/>
                    <a:pt x="276020" y="1910826"/>
                    <a:pt x="256207" y="1921113"/>
                  </a:cubicBezTo>
                  <a:cubicBezTo>
                    <a:pt x="223441" y="1937972"/>
                    <a:pt x="211821" y="1967690"/>
                    <a:pt x="220108" y="2012077"/>
                  </a:cubicBezTo>
                  <a:cubicBezTo>
                    <a:pt x="224585" y="2035889"/>
                    <a:pt x="195438" y="2082943"/>
                    <a:pt x="165625" y="2099993"/>
                  </a:cubicBezTo>
                  <a:cubicBezTo>
                    <a:pt x="148004" y="2110089"/>
                    <a:pt x="118952" y="2143427"/>
                    <a:pt x="100855" y="2174288"/>
                  </a:cubicBezTo>
                  <a:cubicBezTo>
                    <a:pt x="82948" y="2205053"/>
                    <a:pt x="60564" y="2236105"/>
                    <a:pt x="51134" y="2243058"/>
                  </a:cubicBezTo>
                  <a:cubicBezTo>
                    <a:pt x="26464" y="2261442"/>
                    <a:pt x="22178" y="2286968"/>
                    <a:pt x="25036" y="2398030"/>
                  </a:cubicBezTo>
                  <a:cubicBezTo>
                    <a:pt x="26750" y="2464419"/>
                    <a:pt x="22083" y="2510330"/>
                    <a:pt x="10939" y="2537190"/>
                  </a:cubicBezTo>
                  <a:cubicBezTo>
                    <a:pt x="-4587" y="2574242"/>
                    <a:pt x="-4206" y="2578814"/>
                    <a:pt x="16082" y="2597198"/>
                  </a:cubicBezTo>
                  <a:cubicBezTo>
                    <a:pt x="28084" y="2608056"/>
                    <a:pt x="37990" y="2622153"/>
                    <a:pt x="37990" y="2628249"/>
                  </a:cubicBezTo>
                  <a:cubicBezTo>
                    <a:pt x="37990" y="2634536"/>
                    <a:pt x="56373" y="2662253"/>
                    <a:pt x="79043" y="2689781"/>
                  </a:cubicBezTo>
                  <a:cubicBezTo>
                    <a:pt x="101712" y="2717403"/>
                    <a:pt x="117428" y="2747026"/>
                    <a:pt x="114190" y="2755598"/>
                  </a:cubicBezTo>
                  <a:cubicBezTo>
                    <a:pt x="105236" y="2778744"/>
                    <a:pt x="156481" y="2841800"/>
                    <a:pt x="215155" y="2879995"/>
                  </a:cubicBezTo>
                  <a:cubicBezTo>
                    <a:pt x="263923" y="2911618"/>
                    <a:pt x="269447" y="2912761"/>
                    <a:pt x="319644" y="2900093"/>
                  </a:cubicBezTo>
                  <a:cubicBezTo>
                    <a:pt x="348886" y="2892759"/>
                    <a:pt x="386224" y="2889710"/>
                    <a:pt x="402512" y="2893235"/>
                  </a:cubicBezTo>
                  <a:cubicBezTo>
                    <a:pt x="419656" y="2896854"/>
                    <a:pt x="459376" y="2889806"/>
                    <a:pt x="495190" y="2876566"/>
                  </a:cubicBezTo>
                  <a:cubicBezTo>
                    <a:pt x="590630" y="2841514"/>
                    <a:pt x="607108" y="2844276"/>
                    <a:pt x="647209" y="2902284"/>
                  </a:cubicBezTo>
                  <a:cubicBezTo>
                    <a:pt x="658544" y="2918667"/>
                    <a:pt x="667973" y="2920286"/>
                    <a:pt x="697692" y="2911713"/>
                  </a:cubicBezTo>
                  <a:cubicBezTo>
                    <a:pt x="746936" y="2897616"/>
                    <a:pt x="757223" y="2913142"/>
                    <a:pt x="750269" y="2990771"/>
                  </a:cubicBezTo>
                  <a:cubicBezTo>
                    <a:pt x="740173" y="3103737"/>
                    <a:pt x="743888" y="3129264"/>
                    <a:pt x="774082" y="3160887"/>
                  </a:cubicBezTo>
                  <a:cubicBezTo>
                    <a:pt x="800561" y="3188795"/>
                    <a:pt x="826184" y="3238325"/>
                    <a:pt x="822754" y="3255375"/>
                  </a:cubicBezTo>
                  <a:cubicBezTo>
                    <a:pt x="821802" y="3259471"/>
                    <a:pt x="829803" y="3272330"/>
                    <a:pt x="840280" y="3283950"/>
                  </a:cubicBezTo>
                  <a:cubicBezTo>
                    <a:pt x="850758" y="3295666"/>
                    <a:pt x="859330" y="3318050"/>
                    <a:pt x="859330" y="3333861"/>
                  </a:cubicBezTo>
                  <a:cubicBezTo>
                    <a:pt x="859330" y="3349482"/>
                    <a:pt x="863045" y="3376628"/>
                    <a:pt x="867332" y="3393869"/>
                  </a:cubicBezTo>
                  <a:cubicBezTo>
                    <a:pt x="872475" y="3413871"/>
                    <a:pt x="868760" y="3439112"/>
                    <a:pt x="856949" y="3463973"/>
                  </a:cubicBezTo>
                  <a:cubicBezTo>
                    <a:pt x="846853" y="3485213"/>
                    <a:pt x="832661" y="3528362"/>
                    <a:pt x="825421" y="3559794"/>
                  </a:cubicBezTo>
                  <a:cubicBezTo>
                    <a:pt x="813706" y="3610467"/>
                    <a:pt x="814849" y="3622754"/>
                    <a:pt x="835423" y="3666950"/>
                  </a:cubicBezTo>
                  <a:cubicBezTo>
                    <a:pt x="862283" y="3724767"/>
                    <a:pt x="871427" y="3756295"/>
                    <a:pt x="879428" y="3819827"/>
                  </a:cubicBezTo>
                  <a:cubicBezTo>
                    <a:pt x="889620" y="3899742"/>
                    <a:pt x="907908" y="3954605"/>
                    <a:pt x="953818" y="4043188"/>
                  </a:cubicBezTo>
                  <a:cubicBezTo>
                    <a:pt x="1004015" y="4140057"/>
                    <a:pt x="1006492" y="4151678"/>
                    <a:pt x="979250" y="4162060"/>
                  </a:cubicBezTo>
                  <a:cubicBezTo>
                    <a:pt x="963058" y="4168251"/>
                    <a:pt x="965915" y="4174823"/>
                    <a:pt x="998014" y="4204256"/>
                  </a:cubicBezTo>
                  <a:cubicBezTo>
                    <a:pt x="1025446" y="4229116"/>
                    <a:pt x="1042877" y="4236927"/>
                    <a:pt x="1060118" y="4231688"/>
                  </a:cubicBezTo>
                  <a:cubicBezTo>
                    <a:pt x="1073358" y="4227687"/>
                    <a:pt x="1118029" y="4220258"/>
                    <a:pt x="1159273" y="4215210"/>
                  </a:cubicBezTo>
                  <a:cubicBezTo>
                    <a:pt x="1249760" y="4204161"/>
                    <a:pt x="1269192" y="4194540"/>
                    <a:pt x="1319579" y="4135866"/>
                  </a:cubicBezTo>
                  <a:cubicBezTo>
                    <a:pt x="1385015" y="4060047"/>
                    <a:pt x="1413019" y="4006326"/>
                    <a:pt x="1414448" y="3954225"/>
                  </a:cubicBezTo>
                  <a:cubicBezTo>
                    <a:pt x="1415209" y="3927554"/>
                    <a:pt x="1419305" y="3905647"/>
                    <a:pt x="1423496" y="3905647"/>
                  </a:cubicBezTo>
                  <a:cubicBezTo>
                    <a:pt x="1427782" y="3905552"/>
                    <a:pt x="1447404" y="3891931"/>
                    <a:pt x="1467121" y="3875358"/>
                  </a:cubicBezTo>
                  <a:cubicBezTo>
                    <a:pt x="1499982" y="3847735"/>
                    <a:pt x="1502459" y="3841163"/>
                    <a:pt x="1495220" y="3798205"/>
                  </a:cubicBezTo>
                  <a:cubicBezTo>
                    <a:pt x="1491029" y="3772297"/>
                    <a:pt x="1483218" y="3742960"/>
                    <a:pt x="1477884" y="3732768"/>
                  </a:cubicBezTo>
                  <a:cubicBezTo>
                    <a:pt x="1466264" y="3710670"/>
                    <a:pt x="1494267" y="3677523"/>
                    <a:pt x="1559037" y="3636566"/>
                  </a:cubicBezTo>
                  <a:cubicBezTo>
                    <a:pt x="1597804" y="3612277"/>
                    <a:pt x="1628093" y="3576463"/>
                    <a:pt x="1634189" y="3548174"/>
                  </a:cubicBezTo>
                  <a:cubicBezTo>
                    <a:pt x="1635047" y="3543506"/>
                    <a:pt x="1637047" y="3535791"/>
                    <a:pt x="1638380" y="3531029"/>
                  </a:cubicBezTo>
                  <a:cubicBezTo>
                    <a:pt x="1646477" y="3502168"/>
                    <a:pt x="1634284" y="3394059"/>
                    <a:pt x="1620664" y="3374723"/>
                  </a:cubicBezTo>
                  <a:cubicBezTo>
                    <a:pt x="1611710" y="3362055"/>
                    <a:pt x="1604566" y="3336909"/>
                    <a:pt x="1604566" y="3319097"/>
                  </a:cubicBezTo>
                  <a:cubicBezTo>
                    <a:pt x="1604566" y="3301191"/>
                    <a:pt x="1599995" y="3277854"/>
                    <a:pt x="1594375" y="3267281"/>
                  </a:cubicBezTo>
                  <a:cubicBezTo>
                    <a:pt x="1574086" y="3228800"/>
                    <a:pt x="1662288" y="3080782"/>
                    <a:pt x="1738964" y="3024394"/>
                  </a:cubicBezTo>
                  <a:cubicBezTo>
                    <a:pt x="1762777" y="3006868"/>
                    <a:pt x="1798019" y="2970292"/>
                    <a:pt x="1817355" y="2943050"/>
                  </a:cubicBezTo>
                  <a:cubicBezTo>
                    <a:pt x="1862123" y="2879995"/>
                    <a:pt x="1923559" y="2753503"/>
                    <a:pt x="1927369" y="2716355"/>
                  </a:cubicBezTo>
                  <a:cubicBezTo>
                    <a:pt x="1929083" y="2700544"/>
                    <a:pt x="1939656" y="2683970"/>
                    <a:pt x="1951086" y="2679303"/>
                  </a:cubicBezTo>
                  <a:cubicBezTo>
                    <a:pt x="1979089" y="2667873"/>
                    <a:pt x="1962516" y="2644061"/>
                    <a:pt x="1931941" y="2651490"/>
                  </a:cubicBezTo>
                  <a:cubicBezTo>
                    <a:pt x="1781636" y="2688352"/>
                    <a:pt x="1759538" y="2690733"/>
                    <a:pt x="1733535" y="2673684"/>
                  </a:cubicBezTo>
                  <a:cubicBezTo>
                    <a:pt x="1719248" y="2664349"/>
                    <a:pt x="1710104" y="2652633"/>
                    <a:pt x="1713056" y="2647775"/>
                  </a:cubicBezTo>
                  <a:cubicBezTo>
                    <a:pt x="1716104" y="2642918"/>
                    <a:pt x="1711056" y="2632726"/>
                    <a:pt x="1702102" y="2625201"/>
                  </a:cubicBezTo>
                  <a:cubicBezTo>
                    <a:pt x="1693054" y="2617676"/>
                    <a:pt x="1672194" y="2588720"/>
                    <a:pt x="1656002" y="2560908"/>
                  </a:cubicBezTo>
                  <a:cubicBezTo>
                    <a:pt x="1639714" y="2533285"/>
                    <a:pt x="1621902" y="2510520"/>
                    <a:pt x="1616568" y="2510520"/>
                  </a:cubicBezTo>
                  <a:cubicBezTo>
                    <a:pt x="1611139" y="2510520"/>
                    <a:pt x="1601328" y="2494994"/>
                    <a:pt x="1594661" y="2476135"/>
                  </a:cubicBezTo>
                  <a:cubicBezTo>
                    <a:pt x="1588088" y="2457085"/>
                    <a:pt x="1574658" y="2438606"/>
                    <a:pt x="1564943" y="2434796"/>
                  </a:cubicBezTo>
                  <a:cubicBezTo>
                    <a:pt x="1552465" y="2430034"/>
                    <a:pt x="1547321" y="2412317"/>
                    <a:pt x="1547321" y="2374503"/>
                  </a:cubicBezTo>
                  <a:cubicBezTo>
                    <a:pt x="1547321" y="2345261"/>
                    <a:pt x="1540368" y="2311067"/>
                    <a:pt x="1531891" y="2298589"/>
                  </a:cubicBezTo>
                  <a:cubicBezTo>
                    <a:pt x="1523318" y="2286302"/>
                    <a:pt x="1513317" y="2263156"/>
                    <a:pt x="1509412" y="2247535"/>
                  </a:cubicBezTo>
                  <a:cubicBezTo>
                    <a:pt x="1505507" y="2231723"/>
                    <a:pt x="1484170" y="2191528"/>
                    <a:pt x="1461977" y="2157905"/>
                  </a:cubicBezTo>
                  <a:cubicBezTo>
                    <a:pt x="1439784" y="2124377"/>
                    <a:pt x="1421782" y="2088372"/>
                    <a:pt x="1422258" y="2077799"/>
                  </a:cubicBezTo>
                  <a:cubicBezTo>
                    <a:pt x="1422734" y="2065703"/>
                    <a:pt x="1427211" y="2069132"/>
                    <a:pt x="1434545" y="2087420"/>
                  </a:cubicBezTo>
                  <a:cubicBezTo>
                    <a:pt x="1444927" y="2113233"/>
                    <a:pt x="1447309" y="2114185"/>
                    <a:pt x="1460072" y="2096754"/>
                  </a:cubicBezTo>
                  <a:cubicBezTo>
                    <a:pt x="1473122" y="2079228"/>
                    <a:pt x="1475598" y="2079800"/>
                    <a:pt x="1490648" y="2102564"/>
                  </a:cubicBezTo>
                  <a:cubicBezTo>
                    <a:pt x="1515793" y="2140950"/>
                    <a:pt x="1535892" y="2190671"/>
                    <a:pt x="1535892" y="2214959"/>
                  </a:cubicBezTo>
                  <a:cubicBezTo>
                    <a:pt x="1535892" y="2226961"/>
                    <a:pt x="1544845" y="2240105"/>
                    <a:pt x="1555894" y="2244201"/>
                  </a:cubicBezTo>
                  <a:cubicBezTo>
                    <a:pt x="1583707" y="2254488"/>
                    <a:pt x="1592660" y="2270490"/>
                    <a:pt x="1592851" y="2310781"/>
                  </a:cubicBezTo>
                  <a:cubicBezTo>
                    <a:pt x="1593136" y="2346976"/>
                    <a:pt x="1611520" y="2380980"/>
                    <a:pt x="1659621" y="2433082"/>
                  </a:cubicBezTo>
                  <a:cubicBezTo>
                    <a:pt x="1679623" y="2454799"/>
                    <a:pt x="1689148" y="2479278"/>
                    <a:pt x="1690863" y="2513187"/>
                  </a:cubicBezTo>
                  <a:cubicBezTo>
                    <a:pt x="1695625" y="2608056"/>
                    <a:pt x="1722677" y="2641108"/>
                    <a:pt x="1773350" y="2614343"/>
                  </a:cubicBezTo>
                  <a:cubicBezTo>
                    <a:pt x="1784208" y="2608628"/>
                    <a:pt x="1831738" y="2585196"/>
                    <a:pt x="1878982" y="2562336"/>
                  </a:cubicBezTo>
                  <a:cubicBezTo>
                    <a:pt x="1926035" y="2539476"/>
                    <a:pt x="1981090" y="2511568"/>
                    <a:pt x="2001188" y="2500233"/>
                  </a:cubicBezTo>
                  <a:cubicBezTo>
                    <a:pt x="2047765" y="2474039"/>
                    <a:pt x="2125584" y="2405745"/>
                    <a:pt x="2122060" y="2394220"/>
                  </a:cubicBezTo>
                  <a:cubicBezTo>
                    <a:pt x="2120441" y="2389458"/>
                    <a:pt x="2129584" y="2379837"/>
                    <a:pt x="2142253" y="2373075"/>
                  </a:cubicBezTo>
                  <a:cubicBezTo>
                    <a:pt x="2155017" y="2366217"/>
                    <a:pt x="2162160" y="2355453"/>
                    <a:pt x="2158350" y="2349167"/>
                  </a:cubicBezTo>
                  <a:cubicBezTo>
                    <a:pt x="2154350" y="2342785"/>
                    <a:pt x="2159588" y="2328117"/>
                    <a:pt x="2169970" y="2316686"/>
                  </a:cubicBezTo>
                  <a:cubicBezTo>
                    <a:pt x="2187687" y="2297160"/>
                    <a:pt x="2186925" y="2294398"/>
                    <a:pt x="2158064" y="2271633"/>
                  </a:cubicBezTo>
                  <a:cubicBezTo>
                    <a:pt x="2141301" y="2258393"/>
                    <a:pt x="2122631" y="2247535"/>
                    <a:pt x="2116917" y="2247535"/>
                  </a:cubicBezTo>
                  <a:cubicBezTo>
                    <a:pt x="2111201" y="2247535"/>
                    <a:pt x="2098724" y="2229247"/>
                    <a:pt x="2089484" y="2206768"/>
                  </a:cubicBezTo>
                  <a:lnTo>
                    <a:pt x="2072434" y="2166001"/>
                  </a:lnTo>
                  <a:lnTo>
                    <a:pt x="2039764" y="2201053"/>
                  </a:lnTo>
                  <a:cubicBezTo>
                    <a:pt x="2021667" y="2220293"/>
                    <a:pt x="2001759" y="2236105"/>
                    <a:pt x="1995377" y="2236105"/>
                  </a:cubicBezTo>
                  <a:cubicBezTo>
                    <a:pt x="1988995" y="2236105"/>
                    <a:pt x="1975565" y="2239153"/>
                    <a:pt x="1965659" y="2243058"/>
                  </a:cubicBezTo>
                  <a:cubicBezTo>
                    <a:pt x="1954134" y="2247440"/>
                    <a:pt x="1947562" y="2243725"/>
                    <a:pt x="1947562" y="2232962"/>
                  </a:cubicBezTo>
                  <a:cubicBezTo>
                    <a:pt x="1947562" y="2223627"/>
                    <a:pt x="1939751" y="2209530"/>
                    <a:pt x="1930417" y="2201815"/>
                  </a:cubicBezTo>
                  <a:cubicBezTo>
                    <a:pt x="1920892" y="2193909"/>
                    <a:pt x="1913177" y="2179145"/>
                    <a:pt x="1913081" y="2168954"/>
                  </a:cubicBezTo>
                  <a:cubicBezTo>
                    <a:pt x="1912891" y="2158667"/>
                    <a:pt x="1897365" y="2127520"/>
                    <a:pt x="1878506" y="2099612"/>
                  </a:cubicBezTo>
                  <a:cubicBezTo>
                    <a:pt x="1855264" y="2065512"/>
                    <a:pt x="1848311" y="2046462"/>
                    <a:pt x="1857074" y="2041033"/>
                  </a:cubicBezTo>
                  <a:cubicBezTo>
                    <a:pt x="1877363" y="2028555"/>
                    <a:pt x="1911748" y="2041985"/>
                    <a:pt x="1919177" y="2065322"/>
                  </a:cubicBezTo>
                  <a:cubicBezTo>
                    <a:pt x="1922892" y="2076942"/>
                    <a:pt x="1946323" y="2102660"/>
                    <a:pt x="1971374" y="2122376"/>
                  </a:cubicBezTo>
                  <a:cubicBezTo>
                    <a:pt x="2009665" y="2152856"/>
                    <a:pt x="2023000" y="2157333"/>
                    <a:pt x="2056432" y="2151047"/>
                  </a:cubicBezTo>
                  <a:cubicBezTo>
                    <a:pt x="2088056" y="2145046"/>
                    <a:pt x="2096247" y="2147237"/>
                    <a:pt x="2096247" y="2161524"/>
                  </a:cubicBezTo>
                  <a:cubicBezTo>
                    <a:pt x="2096247" y="2189147"/>
                    <a:pt x="2149777" y="2204482"/>
                    <a:pt x="2255124" y="2207244"/>
                  </a:cubicBezTo>
                  <a:cubicBezTo>
                    <a:pt x="2343897" y="2209625"/>
                    <a:pt x="2352946" y="2212102"/>
                    <a:pt x="2372663" y="2239248"/>
                  </a:cubicBezTo>
                  <a:cubicBezTo>
                    <a:pt x="2384474" y="2255441"/>
                    <a:pt x="2410286" y="2272205"/>
                    <a:pt x="2430003" y="2276586"/>
                  </a:cubicBezTo>
                  <a:cubicBezTo>
                    <a:pt x="2460674" y="2283349"/>
                    <a:pt x="2463055" y="2286016"/>
                    <a:pt x="2446005" y="2295636"/>
                  </a:cubicBezTo>
                  <a:cubicBezTo>
                    <a:pt x="2427145" y="2306209"/>
                    <a:pt x="2427145" y="2307923"/>
                    <a:pt x="2445910" y="2328593"/>
                  </a:cubicBezTo>
                  <a:cubicBezTo>
                    <a:pt x="2472104" y="2357644"/>
                    <a:pt x="2494869" y="2356120"/>
                    <a:pt x="2507632" y="2324687"/>
                  </a:cubicBezTo>
                  <a:cubicBezTo>
                    <a:pt x="2515728" y="2304590"/>
                    <a:pt x="2518014" y="2312781"/>
                    <a:pt x="2517824" y="2361835"/>
                  </a:cubicBezTo>
                  <a:cubicBezTo>
                    <a:pt x="2517538" y="2396411"/>
                    <a:pt x="2519633" y="2432415"/>
                    <a:pt x="2522301" y="2441940"/>
                  </a:cubicBezTo>
                  <a:cubicBezTo>
                    <a:pt x="2525063" y="2451275"/>
                    <a:pt x="2533730" y="2483564"/>
                    <a:pt x="2541827" y="2513568"/>
                  </a:cubicBezTo>
                  <a:cubicBezTo>
                    <a:pt x="2549827" y="2543572"/>
                    <a:pt x="2560877" y="2570909"/>
                    <a:pt x="2566401" y="2574338"/>
                  </a:cubicBezTo>
                  <a:cubicBezTo>
                    <a:pt x="2571925" y="2577671"/>
                    <a:pt x="2576403" y="2589197"/>
                    <a:pt x="2576403" y="2599769"/>
                  </a:cubicBezTo>
                  <a:cubicBezTo>
                    <a:pt x="2576403" y="2610437"/>
                    <a:pt x="2595453" y="2657015"/>
                    <a:pt x="2618884" y="2703211"/>
                  </a:cubicBezTo>
                  <a:lnTo>
                    <a:pt x="2661461" y="2787126"/>
                  </a:lnTo>
                  <a:lnTo>
                    <a:pt x="2687083" y="2757408"/>
                  </a:lnTo>
                  <a:cubicBezTo>
                    <a:pt x="2719182" y="2719975"/>
                    <a:pt x="2736327" y="2659015"/>
                    <a:pt x="2736422" y="2581958"/>
                  </a:cubicBezTo>
                  <a:cubicBezTo>
                    <a:pt x="2736422" y="2547477"/>
                    <a:pt x="2741661" y="2521950"/>
                    <a:pt x="2748519" y="2521950"/>
                  </a:cubicBezTo>
                  <a:cubicBezTo>
                    <a:pt x="2765950" y="2521950"/>
                    <a:pt x="2930827" y="2358977"/>
                    <a:pt x="2930827" y="2341833"/>
                  </a:cubicBezTo>
                  <a:cubicBezTo>
                    <a:pt x="2930923" y="2333355"/>
                    <a:pt x="2945782" y="2327545"/>
                    <a:pt x="2967213" y="2327545"/>
                  </a:cubicBezTo>
                  <a:cubicBezTo>
                    <a:pt x="2987120" y="2327545"/>
                    <a:pt x="3012457" y="2319353"/>
                    <a:pt x="3023601" y="2309352"/>
                  </a:cubicBezTo>
                  <a:cubicBezTo>
                    <a:pt x="3042175" y="2292493"/>
                    <a:pt x="3044937" y="2293922"/>
                    <a:pt x="3063034" y="2329355"/>
                  </a:cubicBezTo>
                  <a:cubicBezTo>
                    <a:pt x="3073798" y="2350405"/>
                    <a:pt x="3092372" y="2377075"/>
                    <a:pt x="3104659" y="2388695"/>
                  </a:cubicBezTo>
                  <a:cubicBezTo>
                    <a:pt x="3121709" y="2404983"/>
                    <a:pt x="3126090" y="2422509"/>
                    <a:pt x="3123614" y="2463086"/>
                  </a:cubicBezTo>
                  <a:cubicBezTo>
                    <a:pt x="3120661" y="2510044"/>
                    <a:pt x="3123137" y="2516711"/>
                    <a:pt x="3144854" y="2519759"/>
                  </a:cubicBezTo>
                  <a:cubicBezTo>
                    <a:pt x="3158475" y="2521760"/>
                    <a:pt x="3179620" y="2513283"/>
                    <a:pt x="3192003" y="2500900"/>
                  </a:cubicBezTo>
                  <a:cubicBezTo>
                    <a:pt x="3214291" y="2478707"/>
                    <a:pt x="3214482" y="2478992"/>
                    <a:pt x="3222102" y="2540143"/>
                  </a:cubicBezTo>
                  <a:cubicBezTo>
                    <a:pt x="3226293" y="2573957"/>
                    <a:pt x="3234770" y="2604722"/>
                    <a:pt x="3240771" y="2608533"/>
                  </a:cubicBezTo>
                  <a:cubicBezTo>
                    <a:pt x="3247153" y="2612438"/>
                    <a:pt x="3249534" y="2649204"/>
                    <a:pt x="3246391" y="2693686"/>
                  </a:cubicBezTo>
                  <a:cubicBezTo>
                    <a:pt x="3241819" y="2759313"/>
                    <a:pt x="3244581" y="2776744"/>
                    <a:pt x="3263250" y="2800366"/>
                  </a:cubicBezTo>
                  <a:cubicBezTo>
                    <a:pt x="3275347" y="2815796"/>
                    <a:pt x="3285444" y="2836275"/>
                    <a:pt x="3285444" y="2845800"/>
                  </a:cubicBezTo>
                  <a:cubicBezTo>
                    <a:pt x="3285444" y="2908475"/>
                    <a:pt x="3372692" y="3022775"/>
                    <a:pt x="3399457" y="2995343"/>
                  </a:cubicBezTo>
                  <a:cubicBezTo>
                    <a:pt x="3417936" y="2976388"/>
                    <a:pt x="3383742" y="2864088"/>
                    <a:pt x="3351070" y="2835799"/>
                  </a:cubicBezTo>
                  <a:cubicBezTo>
                    <a:pt x="3334211" y="2821416"/>
                    <a:pt x="3317161" y="2796366"/>
                    <a:pt x="3313066" y="2779983"/>
                  </a:cubicBezTo>
                  <a:cubicBezTo>
                    <a:pt x="3309065" y="2763695"/>
                    <a:pt x="3298302" y="2746169"/>
                    <a:pt x="3289349" y="2741120"/>
                  </a:cubicBezTo>
                  <a:cubicBezTo>
                    <a:pt x="3275442" y="2733405"/>
                    <a:pt x="3275156" y="2723690"/>
                    <a:pt x="3287253" y="2678160"/>
                  </a:cubicBezTo>
                  <a:cubicBezTo>
                    <a:pt x="3297350" y="2640727"/>
                    <a:pt x="3306493" y="2626154"/>
                    <a:pt x="3317352" y="2630250"/>
                  </a:cubicBezTo>
                  <a:cubicBezTo>
                    <a:pt x="3325925" y="2633583"/>
                    <a:pt x="3342784" y="2636250"/>
                    <a:pt x="3354976" y="2636250"/>
                  </a:cubicBezTo>
                  <a:cubicBezTo>
                    <a:pt x="3369073" y="2636250"/>
                    <a:pt x="3376883" y="2644156"/>
                    <a:pt x="3376883" y="2658729"/>
                  </a:cubicBezTo>
                  <a:cubicBezTo>
                    <a:pt x="3376883" y="2671017"/>
                    <a:pt x="3387170" y="2686733"/>
                    <a:pt x="3399744" y="2693495"/>
                  </a:cubicBezTo>
                  <a:cubicBezTo>
                    <a:pt x="3412888" y="2700449"/>
                    <a:pt x="3422603" y="2717403"/>
                    <a:pt x="3422603" y="2733215"/>
                  </a:cubicBezTo>
                  <a:cubicBezTo>
                    <a:pt x="3422603" y="2748359"/>
                    <a:pt x="3426413" y="2763028"/>
                    <a:pt x="3431176" y="2765885"/>
                  </a:cubicBezTo>
                  <a:cubicBezTo>
                    <a:pt x="3435938" y="2768743"/>
                    <a:pt x="3467466" y="2746073"/>
                    <a:pt x="3501184" y="2715784"/>
                  </a:cubicBezTo>
                  <a:lnTo>
                    <a:pt x="3562716" y="2660444"/>
                  </a:lnTo>
                  <a:lnTo>
                    <a:pt x="3557573" y="2597484"/>
                  </a:lnTo>
                  <a:cubicBezTo>
                    <a:pt x="3553763" y="2551954"/>
                    <a:pt x="3542999" y="2521569"/>
                    <a:pt x="3518901" y="2487660"/>
                  </a:cubicBezTo>
                  <a:cubicBezTo>
                    <a:pt x="3500518" y="2461752"/>
                    <a:pt x="3478515" y="2430796"/>
                    <a:pt x="3469943" y="2418699"/>
                  </a:cubicBezTo>
                  <a:cubicBezTo>
                    <a:pt x="3456227" y="2399268"/>
                    <a:pt x="3458513" y="2392886"/>
                    <a:pt x="3490421" y="2360787"/>
                  </a:cubicBezTo>
                  <a:cubicBezTo>
                    <a:pt x="3525092" y="2326211"/>
                    <a:pt x="3527283" y="2325640"/>
                    <a:pt x="3548619" y="2344976"/>
                  </a:cubicBezTo>
                  <a:cubicBezTo>
                    <a:pt x="3568908" y="2363264"/>
                    <a:pt x="3571384" y="2363359"/>
                    <a:pt x="3577956" y="2346309"/>
                  </a:cubicBezTo>
                  <a:cubicBezTo>
                    <a:pt x="3581957" y="2336022"/>
                    <a:pt x="3593768" y="2327545"/>
                    <a:pt x="3604436" y="2327545"/>
                  </a:cubicBezTo>
                  <a:cubicBezTo>
                    <a:pt x="3615104" y="2327545"/>
                    <a:pt x="3629010" y="2322401"/>
                    <a:pt x="3635297" y="2316115"/>
                  </a:cubicBezTo>
                  <a:cubicBezTo>
                    <a:pt x="3641583" y="2309828"/>
                    <a:pt x="3669206" y="2301446"/>
                    <a:pt x="3696733" y="2297732"/>
                  </a:cubicBezTo>
                  <a:cubicBezTo>
                    <a:pt x="3737786" y="2291921"/>
                    <a:pt x="3756264" y="2280301"/>
                    <a:pt x="3801413" y="2231914"/>
                  </a:cubicBezTo>
                  <a:cubicBezTo>
                    <a:pt x="3831511" y="2199624"/>
                    <a:pt x="3856467" y="2166477"/>
                    <a:pt x="3856657" y="2158095"/>
                  </a:cubicBezTo>
                  <a:cubicBezTo>
                    <a:pt x="3856944" y="2149904"/>
                    <a:pt x="3870564" y="2125520"/>
                    <a:pt x="3886947" y="2103898"/>
                  </a:cubicBezTo>
                  <a:cubicBezTo>
                    <a:pt x="3916189" y="2065607"/>
                    <a:pt x="3917427" y="2030270"/>
                    <a:pt x="3889614" y="2030270"/>
                  </a:cubicBezTo>
                  <a:cubicBezTo>
                    <a:pt x="3881804" y="2030270"/>
                    <a:pt x="3885614" y="2022935"/>
                    <a:pt x="3897806" y="2013887"/>
                  </a:cubicBezTo>
                  <a:cubicBezTo>
                    <a:pt x="3919428" y="1997885"/>
                    <a:pt x="3919237" y="1997218"/>
                    <a:pt x="3892281" y="1987121"/>
                  </a:cubicBezTo>
                  <a:cubicBezTo>
                    <a:pt x="3864563" y="1976834"/>
                    <a:pt x="3864563" y="1976739"/>
                    <a:pt x="3889710" y="1970262"/>
                  </a:cubicBezTo>
                  <a:cubicBezTo>
                    <a:pt x="3914665" y="1963690"/>
                    <a:pt x="3914665" y="1963309"/>
                    <a:pt x="3879708" y="1911588"/>
                  </a:cubicBezTo>
                  <a:cubicBezTo>
                    <a:pt x="3838084" y="1849961"/>
                    <a:pt x="3845513" y="1821482"/>
                    <a:pt x="3909998" y="1794431"/>
                  </a:cubicBezTo>
                  <a:cubicBezTo>
                    <a:pt x="3962480" y="1772523"/>
                    <a:pt x="3948479" y="1751092"/>
                    <a:pt x="3886947" y="1759474"/>
                  </a:cubicBezTo>
                  <a:cubicBezTo>
                    <a:pt x="3840656" y="1765665"/>
                    <a:pt x="3799984" y="1749568"/>
                    <a:pt x="3799984" y="1725089"/>
                  </a:cubicBezTo>
                  <a:cubicBezTo>
                    <a:pt x="3799984" y="1710420"/>
                    <a:pt x="3897806" y="1640316"/>
                    <a:pt x="3906378" y="1648889"/>
                  </a:cubicBezTo>
                  <a:cubicBezTo>
                    <a:pt x="3910093" y="1652508"/>
                    <a:pt x="3904854" y="1668129"/>
                    <a:pt x="3894853" y="1683464"/>
                  </a:cubicBezTo>
                  <a:cubicBezTo>
                    <a:pt x="3881804" y="1703086"/>
                    <a:pt x="3880089" y="1714802"/>
                    <a:pt x="3888852" y="1723469"/>
                  </a:cubicBezTo>
                  <a:cubicBezTo>
                    <a:pt x="3897425" y="1732042"/>
                    <a:pt x="3905425" y="1728613"/>
                    <a:pt x="3915998" y="1711468"/>
                  </a:cubicBezTo>
                  <a:cubicBezTo>
                    <a:pt x="3940383" y="1672415"/>
                    <a:pt x="4015154" y="1682607"/>
                    <a:pt x="3994008" y="1721945"/>
                  </a:cubicBezTo>
                  <a:cubicBezTo>
                    <a:pt x="3985245" y="1738519"/>
                    <a:pt x="3988293" y="1746901"/>
                    <a:pt x="4008581" y="1761093"/>
                  </a:cubicBezTo>
                  <a:cubicBezTo>
                    <a:pt x="4028012" y="1774714"/>
                    <a:pt x="4034394" y="1790335"/>
                    <a:pt x="4034394" y="1824625"/>
                  </a:cubicBezTo>
                  <a:cubicBezTo>
                    <a:pt x="4034394" y="1875488"/>
                    <a:pt x="4033823" y="1875107"/>
                    <a:pt x="4076780" y="1864249"/>
                  </a:cubicBezTo>
                  <a:cubicBezTo>
                    <a:pt x="4131549" y="1850533"/>
                    <a:pt x="4136026" y="1833197"/>
                    <a:pt x="4104689" y="1755569"/>
                  </a:cubicBezTo>
                  <a:cubicBezTo>
                    <a:pt x="4078018" y="1689846"/>
                    <a:pt x="4077447" y="1684036"/>
                    <a:pt x="4095354" y="1665367"/>
                  </a:cubicBezTo>
                  <a:cubicBezTo>
                    <a:pt x="4105832" y="1654508"/>
                    <a:pt x="4133359" y="1623171"/>
                    <a:pt x="4156695" y="1595930"/>
                  </a:cubicBezTo>
                  <a:cubicBezTo>
                    <a:pt x="4191938" y="1554782"/>
                    <a:pt x="4202034" y="1548686"/>
                    <a:pt x="4216036" y="1560401"/>
                  </a:cubicBezTo>
                  <a:cubicBezTo>
                    <a:pt x="4239372" y="1579832"/>
                    <a:pt x="4266423" y="1563449"/>
                    <a:pt x="4321192" y="1496679"/>
                  </a:cubicBezTo>
                  <a:cubicBezTo>
                    <a:pt x="4390153" y="1412764"/>
                    <a:pt x="4426919" y="1349518"/>
                    <a:pt x="4434635" y="1301893"/>
                  </a:cubicBezTo>
                  <a:cubicBezTo>
                    <a:pt x="4438445" y="1277985"/>
                    <a:pt x="4444350" y="1245600"/>
                    <a:pt x="4447494" y="1229884"/>
                  </a:cubicBezTo>
                  <a:cubicBezTo>
                    <a:pt x="4459209" y="1174258"/>
                    <a:pt x="4477497" y="1239314"/>
                    <a:pt x="4478926" y="1341803"/>
                  </a:cubicBezTo>
                  <a:cubicBezTo>
                    <a:pt x="4480069" y="1426385"/>
                    <a:pt x="4482926" y="1439529"/>
                    <a:pt x="4501024" y="1442196"/>
                  </a:cubicBezTo>
                  <a:cubicBezTo>
                    <a:pt x="4525980" y="1445911"/>
                    <a:pt x="4539886" y="1416383"/>
                    <a:pt x="4521789" y="1398286"/>
                  </a:cubicBezTo>
                  <a:cubicBezTo>
                    <a:pt x="4514740" y="1391142"/>
                    <a:pt x="4508929" y="1370187"/>
                    <a:pt x="4508929" y="1351899"/>
                  </a:cubicBezTo>
                  <a:cubicBezTo>
                    <a:pt x="4508929" y="1324372"/>
                    <a:pt x="4511787" y="1320848"/>
                    <a:pt x="4525027" y="1331897"/>
                  </a:cubicBezTo>
                  <a:cubicBezTo>
                    <a:pt x="4544839" y="1348375"/>
                    <a:pt x="4562079" y="1327610"/>
                    <a:pt x="4546077" y="1306560"/>
                  </a:cubicBezTo>
                  <a:cubicBezTo>
                    <a:pt x="4530075" y="1285415"/>
                    <a:pt x="4508263" y="1171972"/>
                    <a:pt x="4511692" y="1126919"/>
                  </a:cubicBezTo>
                  <a:cubicBezTo>
                    <a:pt x="4513787" y="1097582"/>
                    <a:pt x="4509978" y="1086914"/>
                    <a:pt x="4497500" y="1086914"/>
                  </a:cubicBezTo>
                  <a:cubicBezTo>
                    <a:pt x="4487975" y="1086914"/>
                    <a:pt x="4481498" y="1092914"/>
                    <a:pt x="4482831" y="1100344"/>
                  </a:cubicBezTo>
                  <a:cubicBezTo>
                    <a:pt x="4484355" y="1107773"/>
                    <a:pt x="4477878" y="1128347"/>
                    <a:pt x="4468639" y="1146064"/>
                  </a:cubicBezTo>
                  <a:cubicBezTo>
                    <a:pt x="4459019" y="1164542"/>
                    <a:pt x="4451875" y="1170543"/>
                    <a:pt x="4451779" y="1160066"/>
                  </a:cubicBezTo>
                  <a:cubicBezTo>
                    <a:pt x="4451589" y="1133681"/>
                    <a:pt x="4410537" y="1099772"/>
                    <a:pt x="4392439" y="1111202"/>
                  </a:cubicBezTo>
                  <a:cubicBezTo>
                    <a:pt x="4367674" y="1126633"/>
                    <a:pt x="4322906" y="1129681"/>
                    <a:pt x="4331765" y="1115203"/>
                  </a:cubicBezTo>
                  <a:cubicBezTo>
                    <a:pt x="4336336" y="1107773"/>
                    <a:pt x="4329574" y="1099772"/>
                    <a:pt x="4315858" y="1096248"/>
                  </a:cubicBezTo>
                  <a:cubicBezTo>
                    <a:pt x="4283378" y="1087771"/>
                    <a:pt x="4297380" y="1069769"/>
                    <a:pt x="4409870" y="974233"/>
                  </a:cubicBezTo>
                  <a:cubicBezTo>
                    <a:pt x="4495499" y="901652"/>
                    <a:pt x="4544839" y="880793"/>
                    <a:pt x="4570461" y="906415"/>
                  </a:cubicBezTo>
                  <a:cubicBezTo>
                    <a:pt x="4581605" y="917654"/>
                    <a:pt x="4659996" y="910225"/>
                    <a:pt x="4676760" y="896414"/>
                  </a:cubicBezTo>
                  <a:cubicBezTo>
                    <a:pt x="4685809" y="888984"/>
                    <a:pt x="4699335" y="890127"/>
                    <a:pt x="4716765" y="899557"/>
                  </a:cubicBezTo>
                  <a:cubicBezTo>
                    <a:pt x="4762962" y="924703"/>
                    <a:pt x="4869832" y="917654"/>
                    <a:pt x="4828494" y="892127"/>
                  </a:cubicBezTo>
                  <a:cubicBezTo>
                    <a:pt x="4806872" y="878792"/>
                    <a:pt x="4909170" y="801354"/>
                    <a:pt x="4952985" y="797830"/>
                  </a:cubicBezTo>
                  <a:cubicBezTo>
                    <a:pt x="4987085" y="795068"/>
                    <a:pt x="4990514" y="796973"/>
                    <a:pt x="4978036" y="812022"/>
                  </a:cubicBezTo>
                  <a:cubicBezTo>
                    <a:pt x="4970226" y="821452"/>
                    <a:pt x="4966892" y="837740"/>
                    <a:pt x="4970892" y="847931"/>
                  </a:cubicBezTo>
                  <a:cubicBezTo>
                    <a:pt x="4976607" y="862981"/>
                    <a:pt x="4981179" y="863743"/>
                    <a:pt x="4994990" y="852313"/>
                  </a:cubicBezTo>
                  <a:cubicBezTo>
                    <a:pt x="5004420" y="844598"/>
                    <a:pt x="5012040" y="842978"/>
                    <a:pt x="5012040" y="848693"/>
                  </a:cubicBezTo>
                  <a:cubicBezTo>
                    <a:pt x="5012040" y="863552"/>
                    <a:pt x="4916600" y="955373"/>
                    <a:pt x="4900979" y="955373"/>
                  </a:cubicBezTo>
                  <a:cubicBezTo>
                    <a:pt x="4893930" y="955373"/>
                    <a:pt x="4876690" y="973756"/>
                    <a:pt x="4862783" y="996331"/>
                  </a:cubicBezTo>
                  <a:cubicBezTo>
                    <a:pt x="4841448" y="1030716"/>
                    <a:pt x="4838495" y="1048337"/>
                    <a:pt x="4843448" y="1107773"/>
                  </a:cubicBezTo>
                  <a:cubicBezTo>
                    <a:pt x="4846781" y="1146540"/>
                    <a:pt x="4855640" y="1193784"/>
                    <a:pt x="4863069" y="1212644"/>
                  </a:cubicBezTo>
                  <a:lnTo>
                    <a:pt x="4876499" y="1246934"/>
                  </a:lnTo>
                  <a:lnTo>
                    <a:pt x="4907932" y="1211786"/>
                  </a:lnTo>
                  <a:cubicBezTo>
                    <a:pt x="4925363" y="1192451"/>
                    <a:pt x="4948413" y="1173115"/>
                    <a:pt x="4959367" y="1169019"/>
                  </a:cubicBezTo>
                  <a:cubicBezTo>
                    <a:pt x="4970226" y="1164733"/>
                    <a:pt x="4976036" y="1156256"/>
                    <a:pt x="4972130" y="1150160"/>
                  </a:cubicBezTo>
                  <a:cubicBezTo>
                    <a:pt x="4960891" y="1131967"/>
                    <a:pt x="4988514" y="1091581"/>
                    <a:pt x="5009754" y="1095105"/>
                  </a:cubicBezTo>
                  <a:cubicBezTo>
                    <a:pt x="5022327" y="1097201"/>
                    <a:pt x="5029566" y="1090343"/>
                    <a:pt x="5030328" y="1075484"/>
                  </a:cubicBezTo>
                  <a:cubicBezTo>
                    <a:pt x="5032614" y="1030049"/>
                    <a:pt x="5034996" y="1022715"/>
                    <a:pt x="5045568" y="1029287"/>
                  </a:cubicBezTo>
                  <a:cubicBezTo>
                    <a:pt x="5062046" y="1039384"/>
                    <a:pt x="5072619" y="1013381"/>
                    <a:pt x="5058808" y="996617"/>
                  </a:cubicBezTo>
                  <a:cubicBezTo>
                    <a:pt x="5052045" y="988520"/>
                    <a:pt x="5049759" y="978614"/>
                    <a:pt x="5053760" y="974614"/>
                  </a:cubicBezTo>
                  <a:cubicBezTo>
                    <a:pt x="5057760" y="970613"/>
                    <a:pt x="5055379" y="960612"/>
                    <a:pt x="5048616" y="952421"/>
                  </a:cubicBezTo>
                  <a:cubicBezTo>
                    <a:pt x="5041663" y="943943"/>
                    <a:pt x="5040234" y="930799"/>
                    <a:pt x="5045568" y="922322"/>
                  </a:cubicBezTo>
                  <a:cubicBezTo>
                    <a:pt x="5052140" y="911558"/>
                    <a:pt x="5057189" y="910892"/>
                    <a:pt x="5062808" y="920036"/>
                  </a:cubicBezTo>
                  <a:cubicBezTo>
                    <a:pt x="5067190" y="927179"/>
                    <a:pt x="5075572" y="929846"/>
                    <a:pt x="5081573" y="926227"/>
                  </a:cubicBezTo>
                  <a:cubicBezTo>
                    <a:pt x="5087478" y="922417"/>
                    <a:pt x="5089478" y="914511"/>
                    <a:pt x="5085669" y="908606"/>
                  </a:cubicBezTo>
                  <a:cubicBezTo>
                    <a:pt x="5082049" y="902700"/>
                    <a:pt x="5073572" y="901176"/>
                    <a:pt x="5066904" y="905272"/>
                  </a:cubicBezTo>
                  <a:cubicBezTo>
                    <a:pt x="5059951" y="909653"/>
                    <a:pt x="5056998" y="906129"/>
                    <a:pt x="5060046" y="896985"/>
                  </a:cubicBezTo>
                  <a:cubicBezTo>
                    <a:pt x="5062999" y="888127"/>
                    <a:pt x="5073286" y="880983"/>
                    <a:pt x="5082906" y="880793"/>
                  </a:cubicBezTo>
                  <a:cubicBezTo>
                    <a:pt x="5092526" y="880793"/>
                    <a:pt x="5108243" y="874220"/>
                    <a:pt x="5117958" y="866219"/>
                  </a:cubicBezTo>
                  <a:cubicBezTo>
                    <a:pt x="5127483" y="858218"/>
                    <a:pt x="5139771" y="852694"/>
                    <a:pt x="5145105" y="853932"/>
                  </a:cubicBezTo>
                  <a:cubicBezTo>
                    <a:pt x="5150534" y="855170"/>
                    <a:pt x="5169489" y="852122"/>
                    <a:pt x="5187300" y="847074"/>
                  </a:cubicBezTo>
                  <a:cubicBezTo>
                    <a:pt x="5210922" y="840597"/>
                    <a:pt x="5224638" y="842978"/>
                    <a:pt x="5237592" y="856027"/>
                  </a:cubicBezTo>
                  <a:cubicBezTo>
                    <a:pt x="5253880" y="872220"/>
                    <a:pt x="5258928" y="871363"/>
                    <a:pt x="5291599" y="846407"/>
                  </a:cubicBezTo>
                  <a:cubicBezTo>
                    <a:pt x="5352559" y="799830"/>
                    <a:pt x="5450285" y="761540"/>
                    <a:pt x="5474003" y="774779"/>
                  </a:cubicBezTo>
                  <a:cubicBezTo>
                    <a:pt x="5488957" y="783161"/>
                    <a:pt x="5499053" y="781923"/>
                    <a:pt x="5510769" y="770112"/>
                  </a:cubicBezTo>
                  <a:cubicBezTo>
                    <a:pt x="5524771" y="756206"/>
                    <a:pt x="5524390" y="748871"/>
                    <a:pt x="5508388" y="716772"/>
                  </a:cubicBezTo>
                  <a:cubicBezTo>
                    <a:pt x="5498196" y="696293"/>
                    <a:pt x="5476860" y="674576"/>
                    <a:pt x="5460858" y="668480"/>
                  </a:cubicBezTo>
                  <a:cubicBezTo>
                    <a:pt x="5444951" y="662384"/>
                    <a:pt x="5434474" y="654860"/>
                    <a:pt x="5437617" y="651716"/>
                  </a:cubicBezTo>
                  <a:cubicBezTo>
                    <a:pt x="5440760" y="648573"/>
                    <a:pt x="5457334" y="651335"/>
                    <a:pt x="5474193" y="657717"/>
                  </a:cubicBezTo>
                  <a:cubicBezTo>
                    <a:pt x="5516294" y="673719"/>
                    <a:pt x="5549250" y="655145"/>
                    <a:pt x="5550108" y="614759"/>
                  </a:cubicBezTo>
                  <a:cubicBezTo>
                    <a:pt x="5550869" y="584756"/>
                    <a:pt x="5551155" y="584660"/>
                    <a:pt x="5561251" y="609521"/>
                  </a:cubicBezTo>
                  <a:cubicBezTo>
                    <a:pt x="5572873" y="638381"/>
                    <a:pt x="5576777" y="639810"/>
                    <a:pt x="5605924" y="624094"/>
                  </a:cubicBezTo>
                  <a:cubicBezTo>
                    <a:pt x="5621450" y="615807"/>
                    <a:pt x="5631546" y="618665"/>
                    <a:pt x="5646976" y="635524"/>
                  </a:cubicBezTo>
                  <a:cubicBezTo>
                    <a:pt x="5658121" y="647906"/>
                    <a:pt x="5673647" y="658098"/>
                    <a:pt x="5681267" y="658098"/>
                  </a:cubicBezTo>
                  <a:cubicBezTo>
                    <a:pt x="5688982" y="658098"/>
                    <a:pt x="5701745" y="666004"/>
                    <a:pt x="5709747" y="675529"/>
                  </a:cubicBezTo>
                  <a:cubicBezTo>
                    <a:pt x="5728320" y="697817"/>
                    <a:pt x="5749465" y="691245"/>
                    <a:pt x="5749465" y="662956"/>
                  </a:cubicBezTo>
                  <a:cubicBezTo>
                    <a:pt x="5749465" y="650859"/>
                    <a:pt x="5762705" y="634952"/>
                    <a:pt x="5779565" y="626856"/>
                  </a:cubicBezTo>
                  <a:cubicBezTo>
                    <a:pt x="5840716" y="597424"/>
                    <a:pt x="5841477" y="581803"/>
                    <a:pt x="5783089" y="555990"/>
                  </a:cubicBezTo>
                  <a:close/>
                  <a:moveTo>
                    <a:pt x="1635809" y="1620695"/>
                  </a:moveTo>
                  <a:cubicBezTo>
                    <a:pt x="1616187" y="1640316"/>
                    <a:pt x="1544940" y="1637173"/>
                    <a:pt x="1500649" y="1614503"/>
                  </a:cubicBezTo>
                  <a:cubicBezTo>
                    <a:pt x="1451500" y="1589453"/>
                    <a:pt x="1422734" y="1588500"/>
                    <a:pt x="1384158" y="1610598"/>
                  </a:cubicBezTo>
                  <a:cubicBezTo>
                    <a:pt x="1368347" y="1619647"/>
                    <a:pt x="1343772" y="1627076"/>
                    <a:pt x="1329389" y="1627267"/>
                  </a:cubicBezTo>
                  <a:cubicBezTo>
                    <a:pt x="1315102" y="1627553"/>
                    <a:pt x="1300338" y="1635363"/>
                    <a:pt x="1296814" y="1644888"/>
                  </a:cubicBezTo>
                  <a:cubicBezTo>
                    <a:pt x="1289956" y="1662890"/>
                    <a:pt x="1269858" y="1668796"/>
                    <a:pt x="1269858" y="1652889"/>
                  </a:cubicBezTo>
                  <a:cubicBezTo>
                    <a:pt x="1269858" y="1647841"/>
                    <a:pt x="1275764" y="1637840"/>
                    <a:pt x="1283002" y="1630505"/>
                  </a:cubicBezTo>
                  <a:cubicBezTo>
                    <a:pt x="1292433" y="1620980"/>
                    <a:pt x="1292813" y="1613075"/>
                    <a:pt x="1284051" y="1602502"/>
                  </a:cubicBezTo>
                  <a:cubicBezTo>
                    <a:pt x="1267763" y="1583071"/>
                    <a:pt x="1316150" y="1481249"/>
                    <a:pt x="1354821" y="1453340"/>
                  </a:cubicBezTo>
                  <a:cubicBezTo>
                    <a:pt x="1385873" y="1431052"/>
                    <a:pt x="1427211" y="1437719"/>
                    <a:pt x="1407018" y="1461818"/>
                  </a:cubicBezTo>
                  <a:cubicBezTo>
                    <a:pt x="1398351" y="1472390"/>
                    <a:pt x="1402732" y="1481153"/>
                    <a:pt x="1423496" y="1494774"/>
                  </a:cubicBezTo>
                  <a:cubicBezTo>
                    <a:pt x="1458643" y="1517729"/>
                    <a:pt x="1469026" y="1518015"/>
                    <a:pt x="1486933" y="1496393"/>
                  </a:cubicBezTo>
                  <a:cubicBezTo>
                    <a:pt x="1498363" y="1482677"/>
                    <a:pt x="1497506" y="1478105"/>
                    <a:pt x="1482647" y="1472200"/>
                  </a:cubicBezTo>
                  <a:cubicBezTo>
                    <a:pt x="1455977" y="1462103"/>
                    <a:pt x="1459977" y="1448292"/>
                    <a:pt x="1491695" y="1440291"/>
                  </a:cubicBezTo>
                  <a:cubicBezTo>
                    <a:pt x="1506840" y="1436576"/>
                    <a:pt x="1527033" y="1430480"/>
                    <a:pt x="1536558" y="1426861"/>
                  </a:cubicBezTo>
                  <a:cubicBezTo>
                    <a:pt x="1557132" y="1418955"/>
                    <a:pt x="1555989" y="1445339"/>
                    <a:pt x="1534748" y="1471057"/>
                  </a:cubicBezTo>
                  <a:cubicBezTo>
                    <a:pt x="1522747" y="1485344"/>
                    <a:pt x="1529605" y="1495250"/>
                    <a:pt x="1577420" y="1532303"/>
                  </a:cubicBezTo>
                  <a:cubicBezTo>
                    <a:pt x="1639714" y="1580404"/>
                    <a:pt x="1654287" y="1602407"/>
                    <a:pt x="1635809" y="1620695"/>
                  </a:cubicBezTo>
                  <a:close/>
                  <a:moveTo>
                    <a:pt x="1986043" y="1662033"/>
                  </a:moveTo>
                  <a:cubicBezTo>
                    <a:pt x="1963183" y="1662033"/>
                    <a:pt x="1963183" y="1662319"/>
                    <a:pt x="1985186" y="1678892"/>
                  </a:cubicBezTo>
                  <a:cubicBezTo>
                    <a:pt x="1997283" y="1688132"/>
                    <a:pt x="2004140" y="1695752"/>
                    <a:pt x="2000235" y="1696037"/>
                  </a:cubicBezTo>
                  <a:cubicBezTo>
                    <a:pt x="1996425" y="1696228"/>
                    <a:pt x="1997092" y="1717278"/>
                    <a:pt x="2001759" y="1742900"/>
                  </a:cubicBezTo>
                  <a:cubicBezTo>
                    <a:pt x="2009570" y="1785477"/>
                    <a:pt x="2007855" y="1790335"/>
                    <a:pt x="1982328" y="1800050"/>
                  </a:cubicBezTo>
                  <a:cubicBezTo>
                    <a:pt x="1935846" y="1817672"/>
                    <a:pt x="1904128" y="1812147"/>
                    <a:pt x="1875267" y="1781572"/>
                  </a:cubicBezTo>
                  <a:cubicBezTo>
                    <a:pt x="1848407" y="1752997"/>
                    <a:pt x="1848216" y="1751282"/>
                    <a:pt x="1865932" y="1702038"/>
                  </a:cubicBezTo>
                  <a:cubicBezTo>
                    <a:pt x="1880125" y="1662700"/>
                    <a:pt x="1880887" y="1650603"/>
                    <a:pt x="1869552" y="1646317"/>
                  </a:cubicBezTo>
                  <a:cubicBezTo>
                    <a:pt x="1861646" y="1643174"/>
                    <a:pt x="1844025" y="1611074"/>
                    <a:pt x="1830500" y="1574689"/>
                  </a:cubicBezTo>
                  <a:cubicBezTo>
                    <a:pt x="1811450" y="1524016"/>
                    <a:pt x="1808497" y="1502585"/>
                    <a:pt x="1817451" y="1482868"/>
                  </a:cubicBezTo>
                  <a:cubicBezTo>
                    <a:pt x="1831738" y="1451531"/>
                    <a:pt x="1905366" y="1412669"/>
                    <a:pt x="1944418" y="1415717"/>
                  </a:cubicBezTo>
                  <a:cubicBezTo>
                    <a:pt x="1967945" y="1417717"/>
                    <a:pt x="1973089" y="1424099"/>
                    <a:pt x="1973089" y="1451435"/>
                  </a:cubicBezTo>
                  <a:cubicBezTo>
                    <a:pt x="1973089" y="1477153"/>
                    <a:pt x="1967755" y="1484773"/>
                    <a:pt x="1950229" y="1484773"/>
                  </a:cubicBezTo>
                  <a:cubicBezTo>
                    <a:pt x="1937561" y="1484773"/>
                    <a:pt x="1928131" y="1489916"/>
                    <a:pt x="1929179" y="1496203"/>
                  </a:cubicBezTo>
                  <a:cubicBezTo>
                    <a:pt x="1930131" y="1502585"/>
                    <a:pt x="1926417" y="1513253"/>
                    <a:pt x="1920797" y="1520015"/>
                  </a:cubicBezTo>
                  <a:cubicBezTo>
                    <a:pt x="1914320" y="1527826"/>
                    <a:pt x="1919844" y="1542399"/>
                    <a:pt x="1935846" y="1559735"/>
                  </a:cubicBezTo>
                  <a:cubicBezTo>
                    <a:pt x="1949943" y="1574689"/>
                    <a:pt x="1959659" y="1597454"/>
                    <a:pt x="1957754" y="1610122"/>
                  </a:cubicBezTo>
                  <a:cubicBezTo>
                    <a:pt x="1954229" y="1632506"/>
                    <a:pt x="1954610" y="1632696"/>
                    <a:pt x="1969945" y="1612217"/>
                  </a:cubicBezTo>
                  <a:cubicBezTo>
                    <a:pt x="1985281" y="1591834"/>
                    <a:pt x="1986614" y="1592215"/>
                    <a:pt x="2004616" y="1619552"/>
                  </a:cubicBezTo>
                  <a:cubicBezTo>
                    <a:pt x="2025285" y="1651175"/>
                    <a:pt x="2020618" y="1662033"/>
                    <a:pt x="1986043" y="1662033"/>
                  </a:cubicBezTo>
                  <a:close/>
                </a:path>
              </a:pathLst>
            </a:custGeom>
            <a:solidFill>
              <a:schemeClr val="lt1"/>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29" name="Google Shape;629;p41"/>
            <p:cNvSpPr/>
            <p:nvPr/>
          </p:nvSpPr>
          <p:spPr>
            <a:xfrm>
              <a:off x="3734302" y="743298"/>
              <a:ext cx="1693404" cy="1245130"/>
            </a:xfrm>
            <a:custGeom>
              <a:rect b="b" l="l" r="r" t="t"/>
              <a:pathLst>
                <a:path extrusionOk="0" h="1245130" w="1693404">
                  <a:moveTo>
                    <a:pt x="1318424" y="770033"/>
                  </a:moveTo>
                  <a:cubicBezTo>
                    <a:pt x="1286610" y="772415"/>
                    <a:pt x="1285753" y="771367"/>
                    <a:pt x="1305851" y="756794"/>
                  </a:cubicBezTo>
                  <a:cubicBezTo>
                    <a:pt x="1317757" y="748126"/>
                    <a:pt x="1323758" y="735077"/>
                    <a:pt x="1319376" y="727742"/>
                  </a:cubicBezTo>
                  <a:cubicBezTo>
                    <a:pt x="1314138" y="719170"/>
                    <a:pt x="1320996" y="714598"/>
                    <a:pt x="1339188" y="714598"/>
                  </a:cubicBezTo>
                  <a:cubicBezTo>
                    <a:pt x="1357953" y="714598"/>
                    <a:pt x="1369192" y="722504"/>
                    <a:pt x="1373383" y="738506"/>
                  </a:cubicBezTo>
                  <a:cubicBezTo>
                    <a:pt x="1377384" y="753841"/>
                    <a:pt x="1387004" y="760889"/>
                    <a:pt x="1400244" y="758318"/>
                  </a:cubicBezTo>
                  <a:cubicBezTo>
                    <a:pt x="1431962" y="752222"/>
                    <a:pt x="1433105" y="713836"/>
                    <a:pt x="1402434" y="688785"/>
                  </a:cubicBezTo>
                  <a:cubicBezTo>
                    <a:pt x="1385385" y="674879"/>
                    <a:pt x="1382527" y="668973"/>
                    <a:pt x="1394624" y="672878"/>
                  </a:cubicBezTo>
                  <a:cubicBezTo>
                    <a:pt x="1414817" y="679260"/>
                    <a:pt x="1443487" y="654971"/>
                    <a:pt x="1430628" y="642113"/>
                  </a:cubicBezTo>
                  <a:cubicBezTo>
                    <a:pt x="1426533" y="638017"/>
                    <a:pt x="1413674" y="634588"/>
                    <a:pt x="1402149" y="634588"/>
                  </a:cubicBezTo>
                  <a:cubicBezTo>
                    <a:pt x="1390623" y="634588"/>
                    <a:pt x="1382527" y="628206"/>
                    <a:pt x="1384051" y="620300"/>
                  </a:cubicBezTo>
                  <a:cubicBezTo>
                    <a:pt x="1385670" y="611823"/>
                    <a:pt x="1377288" y="607251"/>
                    <a:pt x="1363572" y="609251"/>
                  </a:cubicBezTo>
                  <a:cubicBezTo>
                    <a:pt x="1347761" y="611347"/>
                    <a:pt x="1339760" y="605441"/>
                    <a:pt x="1338712" y="591154"/>
                  </a:cubicBezTo>
                  <a:cubicBezTo>
                    <a:pt x="1336521" y="562769"/>
                    <a:pt x="1368526" y="565913"/>
                    <a:pt x="1409388" y="598012"/>
                  </a:cubicBezTo>
                  <a:cubicBezTo>
                    <a:pt x="1427009" y="611823"/>
                    <a:pt x="1447583" y="623158"/>
                    <a:pt x="1455012" y="623158"/>
                  </a:cubicBezTo>
                  <a:cubicBezTo>
                    <a:pt x="1482730" y="623158"/>
                    <a:pt x="1484445" y="606394"/>
                    <a:pt x="1458822" y="586677"/>
                  </a:cubicBezTo>
                  <a:lnTo>
                    <a:pt x="1432629" y="566389"/>
                  </a:lnTo>
                  <a:lnTo>
                    <a:pt x="1469109" y="566198"/>
                  </a:lnTo>
                  <a:cubicBezTo>
                    <a:pt x="1509781" y="566008"/>
                    <a:pt x="1527498" y="549434"/>
                    <a:pt x="1502256" y="535242"/>
                  </a:cubicBezTo>
                  <a:cubicBezTo>
                    <a:pt x="1493112" y="530099"/>
                    <a:pt x="1486254" y="520859"/>
                    <a:pt x="1487017" y="514573"/>
                  </a:cubicBezTo>
                  <a:cubicBezTo>
                    <a:pt x="1487778" y="508286"/>
                    <a:pt x="1473301" y="500190"/>
                    <a:pt x="1454727" y="496380"/>
                  </a:cubicBezTo>
                  <a:lnTo>
                    <a:pt x="1421103" y="489713"/>
                  </a:lnTo>
                  <a:lnTo>
                    <a:pt x="1455393" y="484950"/>
                  </a:lnTo>
                  <a:cubicBezTo>
                    <a:pt x="1502066" y="478568"/>
                    <a:pt x="1498637" y="458661"/>
                    <a:pt x="1449678" y="451517"/>
                  </a:cubicBezTo>
                  <a:cubicBezTo>
                    <a:pt x="1420818" y="447326"/>
                    <a:pt x="1415007" y="443421"/>
                    <a:pt x="1429009" y="437801"/>
                  </a:cubicBezTo>
                  <a:cubicBezTo>
                    <a:pt x="1439677" y="433420"/>
                    <a:pt x="1466633" y="433039"/>
                    <a:pt x="1489017" y="436563"/>
                  </a:cubicBezTo>
                  <a:cubicBezTo>
                    <a:pt x="1529879" y="443231"/>
                    <a:pt x="1544547" y="428181"/>
                    <a:pt x="1515401" y="409607"/>
                  </a:cubicBezTo>
                  <a:cubicBezTo>
                    <a:pt x="1501304" y="400654"/>
                    <a:pt x="1495303" y="398749"/>
                    <a:pt x="1472538" y="395891"/>
                  </a:cubicBezTo>
                  <a:cubicBezTo>
                    <a:pt x="1466252" y="395225"/>
                    <a:pt x="1461109" y="389986"/>
                    <a:pt x="1461109" y="384366"/>
                  </a:cubicBezTo>
                  <a:cubicBezTo>
                    <a:pt x="1461109" y="378746"/>
                    <a:pt x="1467490" y="374841"/>
                    <a:pt x="1475396" y="375794"/>
                  </a:cubicBezTo>
                  <a:cubicBezTo>
                    <a:pt x="1492160" y="377603"/>
                    <a:pt x="1494922" y="355220"/>
                    <a:pt x="1478253" y="352934"/>
                  </a:cubicBezTo>
                  <a:cubicBezTo>
                    <a:pt x="1447011" y="348838"/>
                    <a:pt x="1445868" y="346552"/>
                    <a:pt x="1469871" y="336932"/>
                  </a:cubicBezTo>
                  <a:cubicBezTo>
                    <a:pt x="1484159" y="331217"/>
                    <a:pt x="1499113" y="317405"/>
                    <a:pt x="1503304" y="306166"/>
                  </a:cubicBezTo>
                  <a:cubicBezTo>
                    <a:pt x="1507400" y="295117"/>
                    <a:pt x="1517687" y="281687"/>
                    <a:pt x="1526164" y="276638"/>
                  </a:cubicBezTo>
                  <a:cubicBezTo>
                    <a:pt x="1551120" y="261684"/>
                    <a:pt x="1529784" y="243396"/>
                    <a:pt x="1497018" y="251492"/>
                  </a:cubicBezTo>
                  <a:cubicBezTo>
                    <a:pt x="1476825" y="256541"/>
                    <a:pt x="1470634" y="255112"/>
                    <a:pt x="1478253" y="247397"/>
                  </a:cubicBezTo>
                  <a:cubicBezTo>
                    <a:pt x="1484540" y="241110"/>
                    <a:pt x="1512829" y="234252"/>
                    <a:pt x="1541118" y="232347"/>
                  </a:cubicBezTo>
                  <a:cubicBezTo>
                    <a:pt x="1574742" y="230061"/>
                    <a:pt x="1591506" y="223870"/>
                    <a:pt x="1589696" y="214535"/>
                  </a:cubicBezTo>
                  <a:cubicBezTo>
                    <a:pt x="1588077" y="206630"/>
                    <a:pt x="1596363" y="200248"/>
                    <a:pt x="1607889" y="200248"/>
                  </a:cubicBezTo>
                  <a:cubicBezTo>
                    <a:pt x="1643322" y="200248"/>
                    <a:pt x="1704663" y="164815"/>
                    <a:pt x="1691613" y="151766"/>
                  </a:cubicBezTo>
                  <a:cubicBezTo>
                    <a:pt x="1676373" y="136526"/>
                    <a:pt x="1591982" y="136430"/>
                    <a:pt x="1538166" y="151575"/>
                  </a:cubicBezTo>
                  <a:cubicBezTo>
                    <a:pt x="1497780" y="162910"/>
                    <a:pt x="1469300" y="153385"/>
                    <a:pt x="1495398" y="137383"/>
                  </a:cubicBezTo>
                  <a:cubicBezTo>
                    <a:pt x="1501780" y="133382"/>
                    <a:pt x="1504161" y="125191"/>
                    <a:pt x="1500447" y="119190"/>
                  </a:cubicBezTo>
                  <a:cubicBezTo>
                    <a:pt x="1496827" y="113285"/>
                    <a:pt x="1488921" y="111380"/>
                    <a:pt x="1482921" y="115094"/>
                  </a:cubicBezTo>
                  <a:cubicBezTo>
                    <a:pt x="1477015" y="118714"/>
                    <a:pt x="1474443" y="125572"/>
                    <a:pt x="1477396" y="130334"/>
                  </a:cubicBezTo>
                  <a:cubicBezTo>
                    <a:pt x="1480254" y="135097"/>
                    <a:pt x="1464823" y="147003"/>
                    <a:pt x="1443011" y="156909"/>
                  </a:cubicBezTo>
                  <a:cubicBezTo>
                    <a:pt x="1406626" y="173387"/>
                    <a:pt x="1403673" y="173387"/>
                    <a:pt x="1406530" y="156242"/>
                  </a:cubicBezTo>
                  <a:cubicBezTo>
                    <a:pt x="1409197" y="140240"/>
                    <a:pt x="1396910" y="137478"/>
                    <a:pt x="1323853" y="137859"/>
                  </a:cubicBezTo>
                  <a:cubicBezTo>
                    <a:pt x="1254606" y="138240"/>
                    <a:pt x="1224412" y="144527"/>
                    <a:pt x="1167357" y="170530"/>
                  </a:cubicBezTo>
                  <a:cubicBezTo>
                    <a:pt x="1128495" y="188246"/>
                    <a:pt x="1090395" y="200724"/>
                    <a:pt x="1082871" y="198248"/>
                  </a:cubicBezTo>
                  <a:cubicBezTo>
                    <a:pt x="1054010" y="188627"/>
                    <a:pt x="1253749" y="120333"/>
                    <a:pt x="1310423" y="120333"/>
                  </a:cubicBezTo>
                  <a:cubicBezTo>
                    <a:pt x="1374336" y="120333"/>
                    <a:pt x="1454536" y="91758"/>
                    <a:pt x="1443106" y="73089"/>
                  </a:cubicBezTo>
                  <a:cubicBezTo>
                    <a:pt x="1438344" y="65279"/>
                    <a:pt x="1412150" y="63469"/>
                    <a:pt x="1371193" y="68041"/>
                  </a:cubicBezTo>
                  <a:cubicBezTo>
                    <a:pt x="1322234" y="73375"/>
                    <a:pt x="1311661" y="72137"/>
                    <a:pt x="1327092" y="62802"/>
                  </a:cubicBezTo>
                  <a:cubicBezTo>
                    <a:pt x="1338141" y="55944"/>
                    <a:pt x="1344332" y="45371"/>
                    <a:pt x="1340712" y="39561"/>
                  </a:cubicBezTo>
                  <a:cubicBezTo>
                    <a:pt x="1332235" y="25940"/>
                    <a:pt x="1239271" y="25750"/>
                    <a:pt x="1186788" y="39180"/>
                  </a:cubicBezTo>
                  <a:cubicBezTo>
                    <a:pt x="1130401" y="53563"/>
                    <a:pt x="1032674" y="64707"/>
                    <a:pt x="1041723" y="55658"/>
                  </a:cubicBezTo>
                  <a:cubicBezTo>
                    <a:pt x="1045913" y="51563"/>
                    <a:pt x="1068107" y="44990"/>
                    <a:pt x="1091157" y="41276"/>
                  </a:cubicBezTo>
                  <a:cubicBezTo>
                    <a:pt x="1150593" y="31655"/>
                    <a:pt x="1134592" y="11748"/>
                    <a:pt x="1066773" y="10891"/>
                  </a:cubicBezTo>
                  <a:cubicBezTo>
                    <a:pt x="1035341" y="10415"/>
                    <a:pt x="999336" y="6890"/>
                    <a:pt x="986763" y="2890"/>
                  </a:cubicBezTo>
                  <a:cubicBezTo>
                    <a:pt x="955617" y="-7016"/>
                    <a:pt x="883131" y="10415"/>
                    <a:pt x="886751" y="26893"/>
                  </a:cubicBezTo>
                  <a:cubicBezTo>
                    <a:pt x="890656" y="45276"/>
                    <a:pt x="872082" y="43562"/>
                    <a:pt x="830268" y="21940"/>
                  </a:cubicBezTo>
                  <a:cubicBezTo>
                    <a:pt x="804836" y="8795"/>
                    <a:pt x="788167" y="6700"/>
                    <a:pt x="770832" y="14606"/>
                  </a:cubicBezTo>
                  <a:cubicBezTo>
                    <a:pt x="754925" y="21940"/>
                    <a:pt x="740161" y="21464"/>
                    <a:pt x="727588" y="13558"/>
                  </a:cubicBezTo>
                  <a:cubicBezTo>
                    <a:pt x="706252" y="-63"/>
                    <a:pt x="672343" y="20321"/>
                    <a:pt x="672343" y="46610"/>
                  </a:cubicBezTo>
                  <a:cubicBezTo>
                    <a:pt x="672343" y="70327"/>
                    <a:pt x="697299" y="79757"/>
                    <a:pt x="711205" y="61469"/>
                  </a:cubicBezTo>
                  <a:cubicBezTo>
                    <a:pt x="721968" y="47276"/>
                    <a:pt x="726540" y="47848"/>
                    <a:pt x="743781" y="65469"/>
                  </a:cubicBezTo>
                  <a:cubicBezTo>
                    <a:pt x="754734" y="76709"/>
                    <a:pt x="762450" y="86424"/>
                    <a:pt x="760926" y="87091"/>
                  </a:cubicBezTo>
                  <a:cubicBezTo>
                    <a:pt x="742638" y="94520"/>
                    <a:pt x="664437" y="93949"/>
                    <a:pt x="650150" y="86329"/>
                  </a:cubicBezTo>
                  <a:cubicBezTo>
                    <a:pt x="639958" y="80804"/>
                    <a:pt x="613669" y="80138"/>
                    <a:pt x="591857" y="84710"/>
                  </a:cubicBezTo>
                  <a:cubicBezTo>
                    <a:pt x="560996" y="91187"/>
                    <a:pt x="553090" y="97949"/>
                    <a:pt x="556329" y="115285"/>
                  </a:cubicBezTo>
                  <a:cubicBezTo>
                    <a:pt x="560234" y="136811"/>
                    <a:pt x="559662" y="136811"/>
                    <a:pt x="536993" y="116333"/>
                  </a:cubicBezTo>
                  <a:cubicBezTo>
                    <a:pt x="515752" y="96997"/>
                    <a:pt x="482034" y="99092"/>
                    <a:pt x="494226" y="119000"/>
                  </a:cubicBezTo>
                  <a:cubicBezTo>
                    <a:pt x="497083" y="123667"/>
                    <a:pt x="470223" y="125381"/>
                    <a:pt x="434409" y="122905"/>
                  </a:cubicBezTo>
                  <a:cubicBezTo>
                    <a:pt x="360971" y="117761"/>
                    <a:pt x="300963" y="141002"/>
                    <a:pt x="300868" y="174435"/>
                  </a:cubicBezTo>
                  <a:cubicBezTo>
                    <a:pt x="300773" y="185484"/>
                    <a:pt x="292962" y="195390"/>
                    <a:pt x="283628" y="196152"/>
                  </a:cubicBezTo>
                  <a:cubicBezTo>
                    <a:pt x="274103" y="197105"/>
                    <a:pt x="261339" y="198914"/>
                    <a:pt x="255053" y="200343"/>
                  </a:cubicBezTo>
                  <a:cubicBezTo>
                    <a:pt x="248766" y="201867"/>
                    <a:pt x="239051" y="202153"/>
                    <a:pt x="233431" y="201105"/>
                  </a:cubicBezTo>
                  <a:cubicBezTo>
                    <a:pt x="227811" y="200057"/>
                    <a:pt x="199998" y="210154"/>
                    <a:pt x="171804" y="223489"/>
                  </a:cubicBezTo>
                  <a:cubicBezTo>
                    <a:pt x="127227" y="244444"/>
                    <a:pt x="122370" y="249873"/>
                    <a:pt x="136467" y="263875"/>
                  </a:cubicBezTo>
                  <a:cubicBezTo>
                    <a:pt x="148659" y="276067"/>
                    <a:pt x="161803" y="277591"/>
                    <a:pt x="189616" y="269590"/>
                  </a:cubicBezTo>
                  <a:cubicBezTo>
                    <a:pt x="209809" y="263780"/>
                    <a:pt x="226192" y="262637"/>
                    <a:pt x="226002" y="266828"/>
                  </a:cubicBezTo>
                  <a:cubicBezTo>
                    <a:pt x="224954" y="288545"/>
                    <a:pt x="179234" y="326073"/>
                    <a:pt x="153897" y="326073"/>
                  </a:cubicBezTo>
                  <a:cubicBezTo>
                    <a:pt x="137895" y="326073"/>
                    <a:pt x="121893" y="331026"/>
                    <a:pt x="118083" y="337027"/>
                  </a:cubicBezTo>
                  <a:cubicBezTo>
                    <a:pt x="114464" y="342932"/>
                    <a:pt x="104367" y="345218"/>
                    <a:pt x="95890" y="341980"/>
                  </a:cubicBezTo>
                  <a:cubicBezTo>
                    <a:pt x="73506" y="333407"/>
                    <a:pt x="-5075" y="368936"/>
                    <a:pt x="259" y="385319"/>
                  </a:cubicBezTo>
                  <a:cubicBezTo>
                    <a:pt x="6450" y="403702"/>
                    <a:pt x="53218" y="415418"/>
                    <a:pt x="104558" y="411417"/>
                  </a:cubicBezTo>
                  <a:cubicBezTo>
                    <a:pt x="127513" y="409607"/>
                    <a:pt x="146373" y="412751"/>
                    <a:pt x="146373" y="418466"/>
                  </a:cubicBezTo>
                  <a:cubicBezTo>
                    <a:pt x="146373" y="424276"/>
                    <a:pt x="133800" y="428943"/>
                    <a:pt x="118464" y="428943"/>
                  </a:cubicBezTo>
                  <a:cubicBezTo>
                    <a:pt x="78459" y="428943"/>
                    <a:pt x="29406" y="449708"/>
                    <a:pt x="37692" y="463233"/>
                  </a:cubicBezTo>
                  <a:cubicBezTo>
                    <a:pt x="41598" y="469520"/>
                    <a:pt x="54933" y="474663"/>
                    <a:pt x="67506" y="474663"/>
                  </a:cubicBezTo>
                  <a:cubicBezTo>
                    <a:pt x="80079" y="474663"/>
                    <a:pt x="87127" y="479807"/>
                    <a:pt x="83317" y="486188"/>
                  </a:cubicBezTo>
                  <a:cubicBezTo>
                    <a:pt x="73411" y="502286"/>
                    <a:pt x="124275" y="519240"/>
                    <a:pt x="151992" y="509048"/>
                  </a:cubicBezTo>
                  <a:cubicBezTo>
                    <a:pt x="164565" y="504381"/>
                    <a:pt x="215715" y="499714"/>
                    <a:pt x="265530" y="498380"/>
                  </a:cubicBezTo>
                  <a:cubicBezTo>
                    <a:pt x="315537" y="497142"/>
                    <a:pt x="360590" y="493618"/>
                    <a:pt x="365543" y="490379"/>
                  </a:cubicBezTo>
                  <a:cubicBezTo>
                    <a:pt x="370686" y="487331"/>
                    <a:pt x="374877" y="489903"/>
                    <a:pt x="374877" y="496475"/>
                  </a:cubicBezTo>
                  <a:cubicBezTo>
                    <a:pt x="374877" y="502857"/>
                    <a:pt x="390308" y="525717"/>
                    <a:pt x="409167" y="547244"/>
                  </a:cubicBezTo>
                  <a:cubicBezTo>
                    <a:pt x="428027" y="568770"/>
                    <a:pt x="443457" y="590392"/>
                    <a:pt x="443457" y="595250"/>
                  </a:cubicBezTo>
                  <a:cubicBezTo>
                    <a:pt x="443457" y="600298"/>
                    <a:pt x="452411" y="614204"/>
                    <a:pt x="463460" y="626492"/>
                  </a:cubicBezTo>
                  <a:cubicBezTo>
                    <a:pt x="474413" y="638588"/>
                    <a:pt x="483462" y="664306"/>
                    <a:pt x="483462" y="683546"/>
                  </a:cubicBezTo>
                  <a:cubicBezTo>
                    <a:pt x="483462" y="726504"/>
                    <a:pt x="508132" y="737744"/>
                    <a:pt x="522896" y="701358"/>
                  </a:cubicBezTo>
                  <a:cubicBezTo>
                    <a:pt x="533183" y="675926"/>
                    <a:pt x="533945" y="675736"/>
                    <a:pt x="540612" y="697548"/>
                  </a:cubicBezTo>
                  <a:cubicBezTo>
                    <a:pt x="551852" y="735077"/>
                    <a:pt x="548994" y="742982"/>
                    <a:pt x="521277" y="749459"/>
                  </a:cubicBezTo>
                  <a:cubicBezTo>
                    <a:pt x="483843" y="758413"/>
                    <a:pt x="488415" y="776891"/>
                    <a:pt x="529182" y="781463"/>
                  </a:cubicBezTo>
                  <a:cubicBezTo>
                    <a:pt x="584523" y="787655"/>
                    <a:pt x="597096" y="804990"/>
                    <a:pt x="568616" y="835280"/>
                  </a:cubicBezTo>
                  <a:cubicBezTo>
                    <a:pt x="545375" y="859949"/>
                    <a:pt x="545280" y="861569"/>
                    <a:pt x="565282" y="873284"/>
                  </a:cubicBezTo>
                  <a:cubicBezTo>
                    <a:pt x="583094" y="883667"/>
                    <a:pt x="583475" y="885476"/>
                    <a:pt x="567663" y="885857"/>
                  </a:cubicBezTo>
                  <a:cubicBezTo>
                    <a:pt x="543375" y="886334"/>
                    <a:pt x="519181" y="915861"/>
                    <a:pt x="529373" y="932435"/>
                  </a:cubicBezTo>
                  <a:cubicBezTo>
                    <a:pt x="535183" y="941769"/>
                    <a:pt x="540898" y="941960"/>
                    <a:pt x="549852" y="933006"/>
                  </a:cubicBezTo>
                  <a:cubicBezTo>
                    <a:pt x="572235" y="910432"/>
                    <a:pt x="584618" y="919957"/>
                    <a:pt x="563472" y="943388"/>
                  </a:cubicBezTo>
                  <a:cubicBezTo>
                    <a:pt x="552042" y="955961"/>
                    <a:pt x="547375" y="966344"/>
                    <a:pt x="553090" y="966629"/>
                  </a:cubicBezTo>
                  <a:cubicBezTo>
                    <a:pt x="558805" y="966820"/>
                    <a:pt x="554328" y="972249"/>
                    <a:pt x="543279" y="978726"/>
                  </a:cubicBezTo>
                  <a:cubicBezTo>
                    <a:pt x="531373" y="985584"/>
                    <a:pt x="526611" y="996157"/>
                    <a:pt x="531659" y="1004158"/>
                  </a:cubicBezTo>
                  <a:cubicBezTo>
                    <a:pt x="536421" y="1011587"/>
                    <a:pt x="540612" y="1022922"/>
                    <a:pt x="540993" y="1029209"/>
                  </a:cubicBezTo>
                  <a:cubicBezTo>
                    <a:pt x="541375" y="1035495"/>
                    <a:pt x="548042" y="1039305"/>
                    <a:pt x="555948" y="1037591"/>
                  </a:cubicBezTo>
                  <a:cubicBezTo>
                    <a:pt x="563853" y="1035971"/>
                    <a:pt x="568902" y="1041115"/>
                    <a:pt x="567282" y="1049021"/>
                  </a:cubicBezTo>
                  <a:cubicBezTo>
                    <a:pt x="563092" y="1070071"/>
                    <a:pt x="618146" y="1151795"/>
                    <a:pt x="660913" y="1187705"/>
                  </a:cubicBezTo>
                  <a:cubicBezTo>
                    <a:pt x="686917" y="1209517"/>
                    <a:pt x="704728" y="1216375"/>
                    <a:pt x="721968" y="1211136"/>
                  </a:cubicBezTo>
                  <a:cubicBezTo>
                    <a:pt x="735494" y="1207040"/>
                    <a:pt x="742542" y="1207612"/>
                    <a:pt x="737875" y="1212470"/>
                  </a:cubicBezTo>
                  <a:cubicBezTo>
                    <a:pt x="733303" y="1217423"/>
                    <a:pt x="735113" y="1228281"/>
                    <a:pt x="741971" y="1236568"/>
                  </a:cubicBezTo>
                  <a:cubicBezTo>
                    <a:pt x="754925" y="1252094"/>
                    <a:pt x="769879" y="1247522"/>
                    <a:pt x="813980" y="1214470"/>
                  </a:cubicBezTo>
                  <a:cubicBezTo>
                    <a:pt x="829220" y="1203135"/>
                    <a:pt x="835506" y="1185514"/>
                    <a:pt x="834459" y="1156939"/>
                  </a:cubicBezTo>
                  <a:cubicBezTo>
                    <a:pt x="833506" y="1134269"/>
                    <a:pt x="837888" y="1112648"/>
                    <a:pt x="843984" y="1108933"/>
                  </a:cubicBezTo>
                  <a:cubicBezTo>
                    <a:pt x="850080" y="1105123"/>
                    <a:pt x="855033" y="1092455"/>
                    <a:pt x="855033" y="1080834"/>
                  </a:cubicBezTo>
                  <a:cubicBezTo>
                    <a:pt x="855033" y="1054640"/>
                    <a:pt x="942948" y="977107"/>
                    <a:pt x="963808" y="985013"/>
                  </a:cubicBezTo>
                  <a:cubicBezTo>
                    <a:pt x="1000384" y="999110"/>
                    <a:pt x="1068583" y="939483"/>
                    <a:pt x="1061916" y="899383"/>
                  </a:cubicBezTo>
                  <a:cubicBezTo>
                    <a:pt x="1060392" y="890334"/>
                    <a:pt x="1064773" y="887286"/>
                    <a:pt x="1072393" y="892049"/>
                  </a:cubicBezTo>
                  <a:cubicBezTo>
                    <a:pt x="1079442" y="896430"/>
                    <a:pt x="1095348" y="889382"/>
                    <a:pt x="1107540" y="876428"/>
                  </a:cubicBezTo>
                  <a:cubicBezTo>
                    <a:pt x="1125638" y="857092"/>
                    <a:pt x="1142497" y="852996"/>
                    <a:pt x="1201552" y="854044"/>
                  </a:cubicBezTo>
                  <a:cubicBezTo>
                    <a:pt x="1241081" y="854711"/>
                    <a:pt x="1285372" y="848900"/>
                    <a:pt x="1300041" y="841090"/>
                  </a:cubicBezTo>
                  <a:cubicBezTo>
                    <a:pt x="1314519" y="833184"/>
                    <a:pt x="1347380" y="820897"/>
                    <a:pt x="1373002" y="813372"/>
                  </a:cubicBezTo>
                  <a:cubicBezTo>
                    <a:pt x="1462251" y="787464"/>
                    <a:pt x="1429962" y="761937"/>
                    <a:pt x="1318424" y="770033"/>
                  </a:cubicBezTo>
                  <a:close/>
                </a:path>
              </a:pathLst>
            </a:custGeom>
            <a:solidFill>
              <a:schemeClr val="lt1"/>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30" name="Google Shape;630;p41"/>
            <p:cNvSpPr/>
            <p:nvPr/>
          </p:nvSpPr>
          <p:spPr>
            <a:xfrm>
              <a:off x="8912002" y="4530951"/>
              <a:ext cx="1145160" cy="986164"/>
            </a:xfrm>
            <a:custGeom>
              <a:rect b="b" l="l" r="r" t="t"/>
              <a:pathLst>
                <a:path extrusionOk="0" h="986164" w="1145160">
                  <a:moveTo>
                    <a:pt x="1133729" y="455576"/>
                  </a:moveTo>
                  <a:cubicBezTo>
                    <a:pt x="1115441" y="455004"/>
                    <a:pt x="1070864" y="423000"/>
                    <a:pt x="1070578" y="410427"/>
                  </a:cubicBezTo>
                  <a:cubicBezTo>
                    <a:pt x="1070483" y="404045"/>
                    <a:pt x="1057624" y="386710"/>
                    <a:pt x="1042003" y="372041"/>
                  </a:cubicBezTo>
                  <a:cubicBezTo>
                    <a:pt x="1026477" y="357182"/>
                    <a:pt x="1016476" y="340514"/>
                    <a:pt x="1020096" y="334894"/>
                  </a:cubicBezTo>
                  <a:cubicBezTo>
                    <a:pt x="1023525" y="329274"/>
                    <a:pt x="1013905" y="318987"/>
                    <a:pt x="998760" y="312129"/>
                  </a:cubicBezTo>
                  <a:cubicBezTo>
                    <a:pt x="963803" y="296127"/>
                    <a:pt x="933704" y="233834"/>
                    <a:pt x="933704" y="177350"/>
                  </a:cubicBezTo>
                  <a:cubicBezTo>
                    <a:pt x="933704" y="148394"/>
                    <a:pt x="926084" y="126963"/>
                    <a:pt x="911034" y="113342"/>
                  </a:cubicBezTo>
                  <a:cubicBezTo>
                    <a:pt x="898557" y="102008"/>
                    <a:pt x="885031" y="75719"/>
                    <a:pt x="881221" y="54764"/>
                  </a:cubicBezTo>
                  <a:cubicBezTo>
                    <a:pt x="877316" y="33809"/>
                    <a:pt x="867029" y="10853"/>
                    <a:pt x="858361" y="3614"/>
                  </a:cubicBezTo>
                  <a:cubicBezTo>
                    <a:pt x="839311" y="-12292"/>
                    <a:pt x="822643" y="24189"/>
                    <a:pt x="807593" y="115343"/>
                  </a:cubicBezTo>
                  <a:cubicBezTo>
                    <a:pt x="799497" y="164587"/>
                    <a:pt x="782733" y="212688"/>
                    <a:pt x="767493" y="231072"/>
                  </a:cubicBezTo>
                  <a:cubicBezTo>
                    <a:pt x="765778" y="232976"/>
                    <a:pt x="737965" y="215641"/>
                    <a:pt x="705485" y="192400"/>
                  </a:cubicBezTo>
                  <a:cubicBezTo>
                    <a:pt x="650907" y="153157"/>
                    <a:pt x="647192" y="147442"/>
                    <a:pt x="654241" y="114390"/>
                  </a:cubicBezTo>
                  <a:cubicBezTo>
                    <a:pt x="658432" y="94769"/>
                    <a:pt x="667004" y="72290"/>
                    <a:pt x="673195" y="64574"/>
                  </a:cubicBezTo>
                  <a:cubicBezTo>
                    <a:pt x="686721" y="47906"/>
                    <a:pt x="675577" y="11425"/>
                    <a:pt x="660051" y="21045"/>
                  </a:cubicBezTo>
                  <a:cubicBezTo>
                    <a:pt x="654241" y="24665"/>
                    <a:pt x="646526" y="23141"/>
                    <a:pt x="643001" y="17521"/>
                  </a:cubicBezTo>
                  <a:cubicBezTo>
                    <a:pt x="639572" y="11901"/>
                    <a:pt x="624999" y="6853"/>
                    <a:pt x="610711" y="6186"/>
                  </a:cubicBezTo>
                  <a:cubicBezTo>
                    <a:pt x="596519" y="5615"/>
                    <a:pt x="574707" y="3710"/>
                    <a:pt x="562229" y="1995"/>
                  </a:cubicBezTo>
                  <a:cubicBezTo>
                    <a:pt x="548990" y="90"/>
                    <a:pt x="539465" y="5424"/>
                    <a:pt x="539369" y="15044"/>
                  </a:cubicBezTo>
                  <a:cubicBezTo>
                    <a:pt x="539274" y="23998"/>
                    <a:pt x="531940" y="33523"/>
                    <a:pt x="523272" y="36571"/>
                  </a:cubicBezTo>
                  <a:cubicBezTo>
                    <a:pt x="514128" y="39524"/>
                    <a:pt x="510604" y="36666"/>
                    <a:pt x="514795" y="29713"/>
                  </a:cubicBezTo>
                  <a:cubicBezTo>
                    <a:pt x="518890" y="22950"/>
                    <a:pt x="517461" y="14473"/>
                    <a:pt x="511461" y="10853"/>
                  </a:cubicBezTo>
                  <a:cubicBezTo>
                    <a:pt x="505555" y="7234"/>
                    <a:pt x="497650" y="9044"/>
                    <a:pt x="493935" y="14949"/>
                  </a:cubicBezTo>
                  <a:cubicBezTo>
                    <a:pt x="490315" y="20855"/>
                    <a:pt x="492697" y="29237"/>
                    <a:pt x="499460" y="33332"/>
                  </a:cubicBezTo>
                  <a:cubicBezTo>
                    <a:pt x="507936" y="38571"/>
                    <a:pt x="507556" y="45810"/>
                    <a:pt x="498221" y="57050"/>
                  </a:cubicBezTo>
                  <a:cubicBezTo>
                    <a:pt x="490887" y="65813"/>
                    <a:pt x="488886" y="73147"/>
                    <a:pt x="493744" y="73147"/>
                  </a:cubicBezTo>
                  <a:cubicBezTo>
                    <a:pt x="498697" y="73147"/>
                    <a:pt x="494221" y="82481"/>
                    <a:pt x="483838" y="93816"/>
                  </a:cubicBezTo>
                  <a:cubicBezTo>
                    <a:pt x="469075" y="110199"/>
                    <a:pt x="468027" y="117629"/>
                    <a:pt x="479171" y="128582"/>
                  </a:cubicBezTo>
                  <a:cubicBezTo>
                    <a:pt x="490125" y="139536"/>
                    <a:pt x="484696" y="141822"/>
                    <a:pt x="453168" y="139346"/>
                  </a:cubicBezTo>
                  <a:cubicBezTo>
                    <a:pt x="431260" y="137536"/>
                    <a:pt x="410400" y="128678"/>
                    <a:pt x="406876" y="119819"/>
                  </a:cubicBezTo>
                  <a:cubicBezTo>
                    <a:pt x="397066" y="95435"/>
                    <a:pt x="360204" y="94388"/>
                    <a:pt x="353917" y="118295"/>
                  </a:cubicBezTo>
                  <a:cubicBezTo>
                    <a:pt x="350965" y="129630"/>
                    <a:pt x="336582" y="144394"/>
                    <a:pt x="321818" y="151157"/>
                  </a:cubicBezTo>
                  <a:cubicBezTo>
                    <a:pt x="301625" y="160396"/>
                    <a:pt x="296672" y="169826"/>
                    <a:pt x="301340" y="189733"/>
                  </a:cubicBezTo>
                  <a:cubicBezTo>
                    <a:pt x="307531" y="215736"/>
                    <a:pt x="307245" y="215736"/>
                    <a:pt x="289814" y="193257"/>
                  </a:cubicBezTo>
                  <a:cubicBezTo>
                    <a:pt x="272193" y="170588"/>
                    <a:pt x="271907" y="170683"/>
                    <a:pt x="261335" y="198972"/>
                  </a:cubicBezTo>
                  <a:cubicBezTo>
                    <a:pt x="255429" y="214593"/>
                    <a:pt x="252762" y="233357"/>
                    <a:pt x="255524" y="240597"/>
                  </a:cubicBezTo>
                  <a:cubicBezTo>
                    <a:pt x="260286" y="253265"/>
                    <a:pt x="202470" y="301842"/>
                    <a:pt x="182467" y="301842"/>
                  </a:cubicBezTo>
                  <a:cubicBezTo>
                    <a:pt x="170942" y="301842"/>
                    <a:pt x="113221" y="331465"/>
                    <a:pt x="50356" y="369565"/>
                  </a:cubicBezTo>
                  <a:cubicBezTo>
                    <a:pt x="17304" y="389567"/>
                    <a:pt x="7493" y="402998"/>
                    <a:pt x="7493" y="427382"/>
                  </a:cubicBezTo>
                  <a:cubicBezTo>
                    <a:pt x="7493" y="444717"/>
                    <a:pt x="15113" y="465482"/>
                    <a:pt x="24638" y="473388"/>
                  </a:cubicBezTo>
                  <a:cubicBezTo>
                    <a:pt x="33973" y="481198"/>
                    <a:pt x="41783" y="495676"/>
                    <a:pt x="41783" y="505487"/>
                  </a:cubicBezTo>
                  <a:cubicBezTo>
                    <a:pt x="41783" y="519774"/>
                    <a:pt x="38449" y="519012"/>
                    <a:pt x="25400" y="501296"/>
                  </a:cubicBezTo>
                  <a:cubicBezTo>
                    <a:pt x="10350" y="480912"/>
                    <a:pt x="8446" y="480722"/>
                    <a:pt x="1397" y="498629"/>
                  </a:cubicBezTo>
                  <a:cubicBezTo>
                    <a:pt x="-3175" y="510630"/>
                    <a:pt x="3683" y="532157"/>
                    <a:pt x="18923" y="553398"/>
                  </a:cubicBezTo>
                  <a:cubicBezTo>
                    <a:pt x="46355" y="592069"/>
                    <a:pt x="78454" y="722657"/>
                    <a:pt x="73501" y="775711"/>
                  </a:cubicBezTo>
                  <a:cubicBezTo>
                    <a:pt x="71025" y="803143"/>
                    <a:pt x="77121" y="813335"/>
                    <a:pt x="107029" y="830861"/>
                  </a:cubicBezTo>
                  <a:cubicBezTo>
                    <a:pt x="143605" y="852197"/>
                    <a:pt x="143700" y="852197"/>
                    <a:pt x="186849" y="822955"/>
                  </a:cubicBezTo>
                  <a:cubicBezTo>
                    <a:pt x="212661" y="805334"/>
                    <a:pt x="246190" y="793427"/>
                    <a:pt x="270288" y="793332"/>
                  </a:cubicBezTo>
                  <a:cubicBezTo>
                    <a:pt x="298101" y="793237"/>
                    <a:pt x="318770" y="784379"/>
                    <a:pt x="337439" y="764757"/>
                  </a:cubicBezTo>
                  <a:cubicBezTo>
                    <a:pt x="354393" y="747041"/>
                    <a:pt x="376968" y="736373"/>
                    <a:pt x="398304" y="736373"/>
                  </a:cubicBezTo>
                  <a:cubicBezTo>
                    <a:pt x="416973" y="736373"/>
                    <a:pt x="442690" y="730658"/>
                    <a:pt x="455549" y="723800"/>
                  </a:cubicBezTo>
                  <a:cubicBezTo>
                    <a:pt x="473456" y="714180"/>
                    <a:pt x="493363" y="715799"/>
                    <a:pt x="539559" y="730277"/>
                  </a:cubicBezTo>
                  <a:cubicBezTo>
                    <a:pt x="588994" y="745802"/>
                    <a:pt x="603568" y="756566"/>
                    <a:pt x="618807" y="788570"/>
                  </a:cubicBezTo>
                  <a:cubicBezTo>
                    <a:pt x="629095" y="810096"/>
                    <a:pt x="642239" y="827813"/>
                    <a:pt x="648049" y="827813"/>
                  </a:cubicBezTo>
                  <a:cubicBezTo>
                    <a:pt x="653859" y="827813"/>
                    <a:pt x="668814" y="808477"/>
                    <a:pt x="681291" y="784950"/>
                  </a:cubicBezTo>
                  <a:cubicBezTo>
                    <a:pt x="693769" y="761423"/>
                    <a:pt x="704152" y="748850"/>
                    <a:pt x="704437" y="757137"/>
                  </a:cubicBezTo>
                  <a:cubicBezTo>
                    <a:pt x="704819" y="765329"/>
                    <a:pt x="699675" y="782188"/>
                    <a:pt x="693008" y="794570"/>
                  </a:cubicBezTo>
                  <a:cubicBezTo>
                    <a:pt x="676815" y="824860"/>
                    <a:pt x="690150" y="844767"/>
                    <a:pt x="713772" y="825527"/>
                  </a:cubicBezTo>
                  <a:cubicBezTo>
                    <a:pt x="729298" y="812858"/>
                    <a:pt x="731012" y="813525"/>
                    <a:pt x="724821" y="829908"/>
                  </a:cubicBezTo>
                  <a:cubicBezTo>
                    <a:pt x="720725" y="840957"/>
                    <a:pt x="725392" y="855435"/>
                    <a:pt x="735870" y="864198"/>
                  </a:cubicBezTo>
                  <a:cubicBezTo>
                    <a:pt x="745967" y="872390"/>
                    <a:pt x="761016" y="895916"/>
                    <a:pt x="769493" y="916109"/>
                  </a:cubicBezTo>
                  <a:cubicBezTo>
                    <a:pt x="788448" y="961353"/>
                    <a:pt x="847503" y="983356"/>
                    <a:pt x="878459" y="956591"/>
                  </a:cubicBezTo>
                  <a:cubicBezTo>
                    <a:pt x="895414" y="941922"/>
                    <a:pt x="900081" y="942875"/>
                    <a:pt x="918178" y="964020"/>
                  </a:cubicBezTo>
                  <a:cubicBezTo>
                    <a:pt x="944372" y="994595"/>
                    <a:pt x="949706" y="994119"/>
                    <a:pt x="972947" y="958782"/>
                  </a:cubicBezTo>
                  <a:cubicBezTo>
                    <a:pt x="986187" y="938589"/>
                    <a:pt x="998569" y="931731"/>
                    <a:pt x="1013333" y="936398"/>
                  </a:cubicBezTo>
                  <a:cubicBezTo>
                    <a:pt x="1034955" y="943256"/>
                    <a:pt x="1050767" y="928016"/>
                    <a:pt x="1054862" y="896678"/>
                  </a:cubicBezTo>
                  <a:cubicBezTo>
                    <a:pt x="1057910" y="872675"/>
                    <a:pt x="1081056" y="808191"/>
                    <a:pt x="1106107" y="753518"/>
                  </a:cubicBezTo>
                  <a:cubicBezTo>
                    <a:pt x="1138301" y="683033"/>
                    <a:pt x="1159351" y="456528"/>
                    <a:pt x="1133729" y="455576"/>
                  </a:cubicBezTo>
                  <a:close/>
                </a:path>
              </a:pathLst>
            </a:custGeom>
            <a:solidFill>
              <a:schemeClr val="lt1"/>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31" name="Google Shape;631;p41"/>
            <p:cNvSpPr/>
            <p:nvPr/>
          </p:nvSpPr>
          <p:spPr>
            <a:xfrm>
              <a:off x="6968411" y="4573864"/>
              <a:ext cx="206981" cy="460056"/>
            </a:xfrm>
            <a:custGeom>
              <a:rect b="b" l="l" r="r" t="t"/>
              <a:pathLst>
                <a:path extrusionOk="0" h="460056" w="206981">
                  <a:moveTo>
                    <a:pt x="160670" y="14518"/>
                  </a:moveTo>
                  <a:cubicBezTo>
                    <a:pt x="144096" y="65763"/>
                    <a:pt x="126570" y="88242"/>
                    <a:pt x="88280" y="108149"/>
                  </a:cubicBezTo>
                  <a:cubicBezTo>
                    <a:pt x="36273" y="134914"/>
                    <a:pt x="16461" y="172157"/>
                    <a:pt x="25033" y="226354"/>
                  </a:cubicBezTo>
                  <a:cubicBezTo>
                    <a:pt x="29701" y="255501"/>
                    <a:pt x="25986" y="277218"/>
                    <a:pt x="12651" y="297411"/>
                  </a:cubicBezTo>
                  <a:cubicBezTo>
                    <a:pt x="-7923" y="328939"/>
                    <a:pt x="-3351" y="375707"/>
                    <a:pt x="25986" y="433237"/>
                  </a:cubicBezTo>
                  <a:cubicBezTo>
                    <a:pt x="39512" y="459622"/>
                    <a:pt x="47131" y="463622"/>
                    <a:pt x="73230" y="457621"/>
                  </a:cubicBezTo>
                  <a:cubicBezTo>
                    <a:pt x="126284" y="445239"/>
                    <a:pt x="133143" y="430570"/>
                    <a:pt x="172957" y="241594"/>
                  </a:cubicBezTo>
                  <a:cubicBezTo>
                    <a:pt x="183625" y="191302"/>
                    <a:pt x="196483" y="141772"/>
                    <a:pt x="201627" y="131676"/>
                  </a:cubicBezTo>
                  <a:cubicBezTo>
                    <a:pt x="214676" y="106435"/>
                    <a:pt x="202103" y="21948"/>
                    <a:pt x="182958" y="6041"/>
                  </a:cubicBezTo>
                  <a:cubicBezTo>
                    <a:pt x="171052" y="-3865"/>
                    <a:pt x="165909" y="-1960"/>
                    <a:pt x="160670" y="14518"/>
                  </a:cubicBezTo>
                  <a:close/>
                </a:path>
              </a:pathLst>
            </a:custGeom>
            <a:solidFill>
              <a:schemeClr val="lt1"/>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32" name="Google Shape;632;p41"/>
            <p:cNvSpPr/>
            <p:nvPr/>
          </p:nvSpPr>
          <p:spPr>
            <a:xfrm>
              <a:off x="8435237" y="3992402"/>
              <a:ext cx="310283" cy="371570"/>
            </a:xfrm>
            <a:custGeom>
              <a:rect b="b" l="l" r="r" t="t"/>
              <a:pathLst>
                <a:path extrusionOk="0" h="371570" w="310283">
                  <a:moveTo>
                    <a:pt x="302998" y="282702"/>
                  </a:moveTo>
                  <a:cubicBezTo>
                    <a:pt x="313094" y="272606"/>
                    <a:pt x="312713" y="265176"/>
                    <a:pt x="301759" y="251937"/>
                  </a:cubicBezTo>
                  <a:cubicBezTo>
                    <a:pt x="293758" y="242316"/>
                    <a:pt x="282899" y="237173"/>
                    <a:pt x="277470" y="240507"/>
                  </a:cubicBezTo>
                  <a:cubicBezTo>
                    <a:pt x="266136" y="247460"/>
                    <a:pt x="214034" y="198501"/>
                    <a:pt x="218511" y="185166"/>
                  </a:cubicBezTo>
                  <a:cubicBezTo>
                    <a:pt x="220225" y="180118"/>
                    <a:pt x="196413" y="151924"/>
                    <a:pt x="165933" y="122301"/>
                  </a:cubicBezTo>
                  <a:cubicBezTo>
                    <a:pt x="135262" y="92679"/>
                    <a:pt x="104211" y="57055"/>
                    <a:pt x="96877" y="42958"/>
                  </a:cubicBezTo>
                  <a:cubicBezTo>
                    <a:pt x="84208" y="18955"/>
                    <a:pt x="20010" y="-8286"/>
                    <a:pt x="864" y="2382"/>
                  </a:cubicBezTo>
                  <a:cubicBezTo>
                    <a:pt x="-4089" y="5144"/>
                    <a:pt x="12771" y="33243"/>
                    <a:pt x="38012" y="65056"/>
                  </a:cubicBezTo>
                  <a:cubicBezTo>
                    <a:pt x="63253" y="96965"/>
                    <a:pt x="84113" y="131636"/>
                    <a:pt x="84113" y="142399"/>
                  </a:cubicBezTo>
                  <a:cubicBezTo>
                    <a:pt x="84113" y="153067"/>
                    <a:pt x="96877" y="173832"/>
                    <a:pt x="112688" y="188596"/>
                  </a:cubicBezTo>
                  <a:cubicBezTo>
                    <a:pt x="128309" y="203359"/>
                    <a:pt x="141263" y="223552"/>
                    <a:pt x="141263" y="233458"/>
                  </a:cubicBezTo>
                  <a:cubicBezTo>
                    <a:pt x="141263" y="243364"/>
                    <a:pt x="165647" y="278512"/>
                    <a:pt x="195460" y="311563"/>
                  </a:cubicBezTo>
                  <a:cubicBezTo>
                    <a:pt x="225273" y="344615"/>
                    <a:pt x="252515" y="371571"/>
                    <a:pt x="256039" y="371571"/>
                  </a:cubicBezTo>
                  <a:cubicBezTo>
                    <a:pt x="270708" y="371571"/>
                    <a:pt x="289853" y="342424"/>
                    <a:pt x="289853" y="320136"/>
                  </a:cubicBezTo>
                  <a:cubicBezTo>
                    <a:pt x="289853" y="306706"/>
                    <a:pt x="295759" y="290037"/>
                    <a:pt x="302998" y="282702"/>
                  </a:cubicBezTo>
                  <a:close/>
                </a:path>
              </a:pathLst>
            </a:custGeom>
            <a:solidFill>
              <a:schemeClr val="lt1"/>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33" name="Google Shape;633;p41"/>
            <p:cNvSpPr/>
            <p:nvPr/>
          </p:nvSpPr>
          <p:spPr>
            <a:xfrm>
              <a:off x="8800717" y="3940206"/>
              <a:ext cx="303467" cy="373296"/>
            </a:xfrm>
            <a:custGeom>
              <a:rect b="b" l="l" r="r" t="t"/>
              <a:pathLst>
                <a:path extrusionOk="0" h="373296" w="303467">
                  <a:moveTo>
                    <a:pt x="64580" y="339471"/>
                  </a:moveTo>
                  <a:cubicBezTo>
                    <a:pt x="80392" y="357378"/>
                    <a:pt x="96584" y="362998"/>
                    <a:pt x="125159" y="360426"/>
                  </a:cubicBezTo>
                  <a:cubicBezTo>
                    <a:pt x="146686" y="358330"/>
                    <a:pt x="167260" y="361759"/>
                    <a:pt x="170974" y="367855"/>
                  </a:cubicBezTo>
                  <a:cubicBezTo>
                    <a:pt x="175451" y="375094"/>
                    <a:pt x="182595" y="375094"/>
                    <a:pt x="191168" y="367951"/>
                  </a:cubicBezTo>
                  <a:cubicBezTo>
                    <a:pt x="198406" y="361855"/>
                    <a:pt x="209551" y="355282"/>
                    <a:pt x="215837" y="353092"/>
                  </a:cubicBezTo>
                  <a:cubicBezTo>
                    <a:pt x="222124" y="350996"/>
                    <a:pt x="225648" y="335947"/>
                    <a:pt x="223839" y="319659"/>
                  </a:cubicBezTo>
                  <a:cubicBezTo>
                    <a:pt x="222029" y="303276"/>
                    <a:pt x="228410" y="283369"/>
                    <a:pt x="238126" y="275272"/>
                  </a:cubicBezTo>
                  <a:cubicBezTo>
                    <a:pt x="247841" y="267271"/>
                    <a:pt x="255842" y="253746"/>
                    <a:pt x="255842" y="245459"/>
                  </a:cubicBezTo>
                  <a:cubicBezTo>
                    <a:pt x="255842" y="236982"/>
                    <a:pt x="266510" y="220218"/>
                    <a:pt x="279560" y="207931"/>
                  </a:cubicBezTo>
                  <a:cubicBezTo>
                    <a:pt x="295752" y="192881"/>
                    <a:pt x="299181" y="183356"/>
                    <a:pt x="290228" y="177736"/>
                  </a:cubicBezTo>
                  <a:cubicBezTo>
                    <a:pt x="282988" y="173355"/>
                    <a:pt x="280131" y="162115"/>
                    <a:pt x="283751" y="152686"/>
                  </a:cubicBezTo>
                  <a:cubicBezTo>
                    <a:pt x="287846" y="142018"/>
                    <a:pt x="282132" y="133445"/>
                    <a:pt x="268892" y="129921"/>
                  </a:cubicBezTo>
                  <a:cubicBezTo>
                    <a:pt x="248794" y="124682"/>
                    <a:pt x="249270" y="122301"/>
                    <a:pt x="275369" y="94012"/>
                  </a:cubicBezTo>
                  <a:lnTo>
                    <a:pt x="303467" y="63722"/>
                  </a:lnTo>
                  <a:lnTo>
                    <a:pt x="267749" y="31909"/>
                  </a:lnTo>
                  <a:lnTo>
                    <a:pt x="232030" y="0"/>
                  </a:lnTo>
                  <a:lnTo>
                    <a:pt x="177642" y="56864"/>
                  </a:lnTo>
                  <a:cubicBezTo>
                    <a:pt x="147639" y="88106"/>
                    <a:pt x="109253" y="118967"/>
                    <a:pt x="92203" y="125349"/>
                  </a:cubicBezTo>
                  <a:cubicBezTo>
                    <a:pt x="75248" y="131826"/>
                    <a:pt x="61437" y="144971"/>
                    <a:pt x="61437" y="154496"/>
                  </a:cubicBezTo>
                  <a:cubicBezTo>
                    <a:pt x="61437" y="164116"/>
                    <a:pt x="51722" y="172021"/>
                    <a:pt x="39911" y="172021"/>
                  </a:cubicBezTo>
                  <a:cubicBezTo>
                    <a:pt x="-22192" y="172021"/>
                    <a:pt x="-10191" y="254698"/>
                    <a:pt x="64580" y="339471"/>
                  </a:cubicBezTo>
                  <a:close/>
                </a:path>
              </a:pathLst>
            </a:custGeom>
            <a:solidFill>
              <a:schemeClr val="lt1"/>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34" name="Google Shape;634;p41"/>
            <p:cNvSpPr/>
            <p:nvPr/>
          </p:nvSpPr>
          <p:spPr>
            <a:xfrm>
              <a:off x="3083630" y="747176"/>
              <a:ext cx="953159" cy="482905"/>
            </a:xfrm>
            <a:custGeom>
              <a:rect b="b" l="l" r="r" t="t"/>
              <a:pathLst>
                <a:path extrusionOk="0" h="482905" w="953159">
                  <a:moveTo>
                    <a:pt x="21328" y="282381"/>
                  </a:moveTo>
                  <a:cubicBezTo>
                    <a:pt x="36569" y="292287"/>
                    <a:pt x="63429" y="300859"/>
                    <a:pt x="80860" y="301431"/>
                  </a:cubicBezTo>
                  <a:cubicBezTo>
                    <a:pt x="98386" y="301907"/>
                    <a:pt x="104958" y="304860"/>
                    <a:pt x="95623" y="308098"/>
                  </a:cubicBezTo>
                  <a:cubicBezTo>
                    <a:pt x="86098" y="311146"/>
                    <a:pt x="70668" y="316290"/>
                    <a:pt x="61333" y="319433"/>
                  </a:cubicBezTo>
                  <a:cubicBezTo>
                    <a:pt x="46379" y="324386"/>
                    <a:pt x="46474" y="326767"/>
                    <a:pt x="62477" y="338483"/>
                  </a:cubicBezTo>
                  <a:cubicBezTo>
                    <a:pt x="72573" y="345912"/>
                    <a:pt x="80193" y="357152"/>
                    <a:pt x="79622" y="363438"/>
                  </a:cubicBezTo>
                  <a:cubicBezTo>
                    <a:pt x="78955" y="369725"/>
                    <a:pt x="98386" y="376488"/>
                    <a:pt x="122579" y="378488"/>
                  </a:cubicBezTo>
                  <a:cubicBezTo>
                    <a:pt x="155155" y="381155"/>
                    <a:pt x="173443" y="375726"/>
                    <a:pt x="192302" y="358009"/>
                  </a:cubicBezTo>
                  <a:cubicBezTo>
                    <a:pt x="213067" y="338483"/>
                    <a:pt x="220211" y="336864"/>
                    <a:pt x="230498" y="349246"/>
                  </a:cubicBezTo>
                  <a:cubicBezTo>
                    <a:pt x="240023" y="360676"/>
                    <a:pt x="237356" y="367915"/>
                    <a:pt x="219639" y="378964"/>
                  </a:cubicBezTo>
                  <a:cubicBezTo>
                    <a:pt x="206685" y="386965"/>
                    <a:pt x="199160" y="396585"/>
                    <a:pt x="202875" y="400205"/>
                  </a:cubicBezTo>
                  <a:cubicBezTo>
                    <a:pt x="206494" y="403824"/>
                    <a:pt x="200589" y="413445"/>
                    <a:pt x="189731" y="421446"/>
                  </a:cubicBezTo>
                  <a:cubicBezTo>
                    <a:pt x="154583" y="447354"/>
                    <a:pt x="190302" y="462689"/>
                    <a:pt x="296411" y="467451"/>
                  </a:cubicBezTo>
                  <a:cubicBezTo>
                    <a:pt x="351560" y="469833"/>
                    <a:pt x="399185" y="474500"/>
                    <a:pt x="402328" y="477643"/>
                  </a:cubicBezTo>
                  <a:cubicBezTo>
                    <a:pt x="411377" y="486692"/>
                    <a:pt x="421188" y="484882"/>
                    <a:pt x="466622" y="465832"/>
                  </a:cubicBezTo>
                  <a:cubicBezTo>
                    <a:pt x="515581" y="445353"/>
                    <a:pt x="515295" y="418874"/>
                    <a:pt x="466241" y="424208"/>
                  </a:cubicBezTo>
                  <a:cubicBezTo>
                    <a:pt x="434904" y="427542"/>
                    <a:pt x="435571" y="426399"/>
                    <a:pt x="478243" y="404205"/>
                  </a:cubicBezTo>
                  <a:cubicBezTo>
                    <a:pt x="503198" y="391156"/>
                    <a:pt x="529392" y="380488"/>
                    <a:pt x="536441" y="380488"/>
                  </a:cubicBezTo>
                  <a:cubicBezTo>
                    <a:pt x="556824" y="380488"/>
                    <a:pt x="590447" y="337626"/>
                    <a:pt x="581494" y="323052"/>
                  </a:cubicBezTo>
                  <a:cubicBezTo>
                    <a:pt x="576541" y="315242"/>
                    <a:pt x="561301" y="312956"/>
                    <a:pt x="543203" y="317433"/>
                  </a:cubicBezTo>
                  <a:cubicBezTo>
                    <a:pt x="523296" y="322386"/>
                    <a:pt x="516914" y="320957"/>
                    <a:pt x="524439" y="313527"/>
                  </a:cubicBezTo>
                  <a:cubicBezTo>
                    <a:pt x="530725" y="307336"/>
                    <a:pt x="548632" y="300478"/>
                    <a:pt x="564444" y="298192"/>
                  </a:cubicBezTo>
                  <a:cubicBezTo>
                    <a:pt x="581017" y="295811"/>
                    <a:pt x="591590" y="287715"/>
                    <a:pt x="589685" y="278666"/>
                  </a:cubicBezTo>
                  <a:cubicBezTo>
                    <a:pt x="587304" y="267998"/>
                    <a:pt x="592543" y="265902"/>
                    <a:pt x="606830" y="271713"/>
                  </a:cubicBezTo>
                  <a:cubicBezTo>
                    <a:pt x="653503" y="290953"/>
                    <a:pt x="671219" y="291715"/>
                    <a:pt x="683316" y="275523"/>
                  </a:cubicBezTo>
                  <a:cubicBezTo>
                    <a:pt x="690174" y="265998"/>
                    <a:pt x="735704" y="239518"/>
                    <a:pt x="784472" y="216372"/>
                  </a:cubicBezTo>
                  <a:cubicBezTo>
                    <a:pt x="833144" y="193322"/>
                    <a:pt x="873054" y="171700"/>
                    <a:pt x="873054" y="168366"/>
                  </a:cubicBezTo>
                  <a:cubicBezTo>
                    <a:pt x="873054" y="165128"/>
                    <a:pt x="861433" y="157889"/>
                    <a:pt x="847337" y="152174"/>
                  </a:cubicBezTo>
                  <a:cubicBezTo>
                    <a:pt x="826858" y="143982"/>
                    <a:pt x="825810" y="141696"/>
                    <a:pt x="842098" y="141125"/>
                  </a:cubicBezTo>
                  <a:cubicBezTo>
                    <a:pt x="868958" y="140172"/>
                    <a:pt x="953159" y="97024"/>
                    <a:pt x="953159" y="84165"/>
                  </a:cubicBezTo>
                  <a:cubicBezTo>
                    <a:pt x="953159" y="78546"/>
                    <a:pt x="936967" y="63782"/>
                    <a:pt x="917250" y="51304"/>
                  </a:cubicBezTo>
                  <a:cubicBezTo>
                    <a:pt x="888866" y="33397"/>
                    <a:pt x="873816" y="30730"/>
                    <a:pt x="845813" y="38731"/>
                  </a:cubicBezTo>
                  <a:cubicBezTo>
                    <a:pt x="800188" y="51876"/>
                    <a:pt x="789996" y="51495"/>
                    <a:pt x="798854" y="37493"/>
                  </a:cubicBezTo>
                  <a:cubicBezTo>
                    <a:pt x="811046" y="17681"/>
                    <a:pt x="746276" y="2060"/>
                    <a:pt x="677030" y="8061"/>
                  </a:cubicBezTo>
                  <a:cubicBezTo>
                    <a:pt x="640454" y="11299"/>
                    <a:pt x="587114" y="9585"/>
                    <a:pt x="558539" y="4251"/>
                  </a:cubicBezTo>
                  <a:cubicBezTo>
                    <a:pt x="530059" y="-1083"/>
                    <a:pt x="504246" y="-1464"/>
                    <a:pt x="501293" y="3489"/>
                  </a:cubicBezTo>
                  <a:cubicBezTo>
                    <a:pt x="498245" y="8442"/>
                    <a:pt x="485482" y="9775"/>
                    <a:pt x="473004" y="6441"/>
                  </a:cubicBezTo>
                  <a:cubicBezTo>
                    <a:pt x="460526" y="3203"/>
                    <a:pt x="441190" y="4536"/>
                    <a:pt x="430141" y="9299"/>
                  </a:cubicBezTo>
                  <a:cubicBezTo>
                    <a:pt x="419093" y="14252"/>
                    <a:pt x="403853" y="17205"/>
                    <a:pt x="396328" y="16062"/>
                  </a:cubicBezTo>
                  <a:cubicBezTo>
                    <a:pt x="382802" y="13871"/>
                    <a:pt x="351656" y="58638"/>
                    <a:pt x="355847" y="73878"/>
                  </a:cubicBezTo>
                  <a:cubicBezTo>
                    <a:pt x="357085" y="78069"/>
                    <a:pt x="336320" y="80736"/>
                    <a:pt x="309745" y="79593"/>
                  </a:cubicBezTo>
                  <a:cubicBezTo>
                    <a:pt x="274789" y="77974"/>
                    <a:pt x="262216" y="81689"/>
                    <a:pt x="264502" y="92643"/>
                  </a:cubicBezTo>
                  <a:cubicBezTo>
                    <a:pt x="266693" y="102834"/>
                    <a:pt x="257168" y="106930"/>
                    <a:pt x="235927" y="105216"/>
                  </a:cubicBezTo>
                  <a:cubicBezTo>
                    <a:pt x="218591" y="103882"/>
                    <a:pt x="196493" y="105787"/>
                    <a:pt x="187064" y="109597"/>
                  </a:cubicBezTo>
                  <a:cubicBezTo>
                    <a:pt x="177539" y="113407"/>
                    <a:pt x="154488" y="118074"/>
                    <a:pt x="135628" y="119884"/>
                  </a:cubicBezTo>
                  <a:cubicBezTo>
                    <a:pt x="89623" y="124361"/>
                    <a:pt x="91814" y="145125"/>
                    <a:pt x="138677" y="149602"/>
                  </a:cubicBezTo>
                  <a:cubicBezTo>
                    <a:pt x="159155" y="151698"/>
                    <a:pt x="173348" y="157508"/>
                    <a:pt x="170109" y="162651"/>
                  </a:cubicBezTo>
                  <a:cubicBezTo>
                    <a:pt x="166870" y="167890"/>
                    <a:pt x="177443" y="180749"/>
                    <a:pt x="193540" y="191322"/>
                  </a:cubicBezTo>
                  <a:cubicBezTo>
                    <a:pt x="215829" y="205800"/>
                    <a:pt x="226592" y="207324"/>
                    <a:pt x="238498" y="197513"/>
                  </a:cubicBezTo>
                  <a:cubicBezTo>
                    <a:pt x="248881" y="188845"/>
                    <a:pt x="260977" y="188178"/>
                    <a:pt x="274884" y="195322"/>
                  </a:cubicBezTo>
                  <a:cubicBezTo>
                    <a:pt x="286314" y="201418"/>
                    <a:pt x="318794" y="210181"/>
                    <a:pt x="347179" y="214848"/>
                  </a:cubicBezTo>
                  <a:cubicBezTo>
                    <a:pt x="386041" y="221325"/>
                    <a:pt x="393185" y="225516"/>
                    <a:pt x="376230" y="231422"/>
                  </a:cubicBezTo>
                  <a:cubicBezTo>
                    <a:pt x="363848" y="235899"/>
                    <a:pt x="339844" y="234184"/>
                    <a:pt x="322795" y="227802"/>
                  </a:cubicBezTo>
                  <a:cubicBezTo>
                    <a:pt x="291934" y="216182"/>
                    <a:pt x="255644" y="231327"/>
                    <a:pt x="255644" y="255901"/>
                  </a:cubicBezTo>
                  <a:cubicBezTo>
                    <a:pt x="255644" y="276666"/>
                    <a:pt x="348036" y="324481"/>
                    <a:pt x="373373" y="316861"/>
                  </a:cubicBezTo>
                  <a:cubicBezTo>
                    <a:pt x="392232" y="311146"/>
                    <a:pt x="395280" y="312480"/>
                    <a:pt x="385850" y="322576"/>
                  </a:cubicBezTo>
                  <a:cubicBezTo>
                    <a:pt x="367562" y="341912"/>
                    <a:pt x="252215" y="325624"/>
                    <a:pt x="260215" y="304860"/>
                  </a:cubicBezTo>
                  <a:cubicBezTo>
                    <a:pt x="263454" y="296382"/>
                    <a:pt x="257358" y="284571"/>
                    <a:pt x="246595" y="278666"/>
                  </a:cubicBezTo>
                  <a:cubicBezTo>
                    <a:pt x="235927" y="272760"/>
                    <a:pt x="227164" y="258378"/>
                    <a:pt x="227069" y="246948"/>
                  </a:cubicBezTo>
                  <a:cubicBezTo>
                    <a:pt x="227069" y="235422"/>
                    <a:pt x="221925" y="225612"/>
                    <a:pt x="215639" y="225135"/>
                  </a:cubicBezTo>
                  <a:cubicBezTo>
                    <a:pt x="199256" y="223611"/>
                    <a:pt x="161346" y="209133"/>
                    <a:pt x="141344" y="196560"/>
                  </a:cubicBezTo>
                  <a:cubicBezTo>
                    <a:pt x="105053" y="173986"/>
                    <a:pt x="91814" y="171414"/>
                    <a:pt x="74002" y="183225"/>
                  </a:cubicBezTo>
                  <a:cubicBezTo>
                    <a:pt x="63810" y="189893"/>
                    <a:pt x="57047" y="201609"/>
                    <a:pt x="58952" y="209324"/>
                  </a:cubicBezTo>
                  <a:cubicBezTo>
                    <a:pt x="60857" y="217325"/>
                    <a:pt x="55142" y="220563"/>
                    <a:pt x="45427" y="216753"/>
                  </a:cubicBezTo>
                  <a:cubicBezTo>
                    <a:pt x="35616" y="212943"/>
                    <a:pt x="21519" y="221325"/>
                    <a:pt x="11137" y="237232"/>
                  </a:cubicBezTo>
                  <a:cubicBezTo>
                    <a:pt x="-5437" y="262473"/>
                    <a:pt x="-4675" y="265331"/>
                    <a:pt x="21328" y="282381"/>
                  </a:cubicBezTo>
                  <a:close/>
                </a:path>
              </a:pathLst>
            </a:custGeom>
            <a:solidFill>
              <a:schemeClr val="lt1"/>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35" name="Google Shape;635;p41"/>
            <p:cNvSpPr/>
            <p:nvPr/>
          </p:nvSpPr>
          <p:spPr>
            <a:xfrm>
              <a:off x="10580975" y="5349044"/>
              <a:ext cx="161983" cy="253209"/>
            </a:xfrm>
            <a:custGeom>
              <a:rect b="b" l="l" r="r" t="t"/>
              <a:pathLst>
                <a:path extrusionOk="0" h="253209" w="161983">
                  <a:moveTo>
                    <a:pt x="138078" y="110399"/>
                  </a:moveTo>
                  <a:cubicBezTo>
                    <a:pt x="129696" y="113733"/>
                    <a:pt x="120552" y="105732"/>
                    <a:pt x="117028" y="92206"/>
                  </a:cubicBezTo>
                  <a:cubicBezTo>
                    <a:pt x="111694" y="72013"/>
                    <a:pt x="107884" y="70489"/>
                    <a:pt x="93025" y="82967"/>
                  </a:cubicBezTo>
                  <a:cubicBezTo>
                    <a:pt x="78642" y="94873"/>
                    <a:pt x="75308" y="94873"/>
                    <a:pt x="75308" y="83062"/>
                  </a:cubicBezTo>
                  <a:cubicBezTo>
                    <a:pt x="75308" y="56297"/>
                    <a:pt x="16444" y="-10950"/>
                    <a:pt x="3966" y="1528"/>
                  </a:cubicBezTo>
                  <a:cubicBezTo>
                    <a:pt x="-3844" y="9148"/>
                    <a:pt x="-130" y="23626"/>
                    <a:pt x="15206" y="45343"/>
                  </a:cubicBezTo>
                  <a:cubicBezTo>
                    <a:pt x="51210" y="96588"/>
                    <a:pt x="56639" y="126782"/>
                    <a:pt x="35399" y="159167"/>
                  </a:cubicBezTo>
                  <a:cubicBezTo>
                    <a:pt x="17301" y="186694"/>
                    <a:pt x="17587" y="188313"/>
                    <a:pt x="40066" y="194314"/>
                  </a:cubicBezTo>
                  <a:cubicBezTo>
                    <a:pt x="53115" y="197743"/>
                    <a:pt x="63878" y="209364"/>
                    <a:pt x="63878" y="220127"/>
                  </a:cubicBezTo>
                  <a:cubicBezTo>
                    <a:pt x="63878" y="230890"/>
                    <a:pt x="67402" y="243368"/>
                    <a:pt x="71689" y="247559"/>
                  </a:cubicBezTo>
                  <a:cubicBezTo>
                    <a:pt x="86357" y="262227"/>
                    <a:pt x="103788" y="247749"/>
                    <a:pt x="115980" y="210983"/>
                  </a:cubicBezTo>
                  <a:cubicBezTo>
                    <a:pt x="122743" y="190885"/>
                    <a:pt x="131506" y="177836"/>
                    <a:pt x="135792" y="181932"/>
                  </a:cubicBezTo>
                  <a:cubicBezTo>
                    <a:pt x="145984" y="192219"/>
                    <a:pt x="168844" y="130211"/>
                    <a:pt x="159985" y="116019"/>
                  </a:cubicBezTo>
                  <a:cubicBezTo>
                    <a:pt x="156176" y="109827"/>
                    <a:pt x="146365" y="107256"/>
                    <a:pt x="138078" y="110399"/>
                  </a:cubicBezTo>
                  <a:close/>
                </a:path>
              </a:pathLst>
            </a:custGeom>
            <a:solidFill>
              <a:schemeClr val="lt1"/>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36" name="Google Shape;636;p41"/>
            <p:cNvSpPr/>
            <p:nvPr/>
          </p:nvSpPr>
          <p:spPr>
            <a:xfrm>
              <a:off x="10422115" y="5583903"/>
              <a:ext cx="211730" cy="243588"/>
            </a:xfrm>
            <a:custGeom>
              <a:rect b="b" l="l" r="r" t="t"/>
              <a:pathLst>
                <a:path extrusionOk="0" h="243588" w="211730">
                  <a:moveTo>
                    <a:pt x="191020" y="4604"/>
                  </a:moveTo>
                  <a:cubicBezTo>
                    <a:pt x="174447" y="-4160"/>
                    <a:pt x="164350" y="-1016"/>
                    <a:pt x="145300" y="19272"/>
                  </a:cubicBezTo>
                  <a:cubicBezTo>
                    <a:pt x="131965" y="33560"/>
                    <a:pt x="120916" y="51276"/>
                    <a:pt x="120916" y="58610"/>
                  </a:cubicBezTo>
                  <a:cubicBezTo>
                    <a:pt x="120916" y="65944"/>
                    <a:pt x="108915" y="79756"/>
                    <a:pt x="94151" y="89376"/>
                  </a:cubicBezTo>
                  <a:cubicBezTo>
                    <a:pt x="58242" y="112903"/>
                    <a:pt x="-8052" y="206724"/>
                    <a:pt x="806" y="221202"/>
                  </a:cubicBezTo>
                  <a:cubicBezTo>
                    <a:pt x="4806" y="227584"/>
                    <a:pt x="12808" y="229965"/>
                    <a:pt x="18618" y="226346"/>
                  </a:cubicBezTo>
                  <a:cubicBezTo>
                    <a:pt x="24428" y="222821"/>
                    <a:pt x="38144" y="225107"/>
                    <a:pt x="49288" y="231489"/>
                  </a:cubicBezTo>
                  <a:cubicBezTo>
                    <a:pt x="60337" y="237966"/>
                    <a:pt x="75006" y="243395"/>
                    <a:pt x="81864" y="243586"/>
                  </a:cubicBezTo>
                  <a:cubicBezTo>
                    <a:pt x="94818" y="243967"/>
                    <a:pt x="140157" y="199294"/>
                    <a:pt x="135108" y="191198"/>
                  </a:cubicBezTo>
                  <a:cubicBezTo>
                    <a:pt x="125203" y="175577"/>
                    <a:pt x="136251" y="147478"/>
                    <a:pt x="161874" y="123856"/>
                  </a:cubicBezTo>
                  <a:cubicBezTo>
                    <a:pt x="178066" y="108807"/>
                    <a:pt x="188448" y="91567"/>
                    <a:pt x="184734" y="85661"/>
                  </a:cubicBezTo>
                  <a:cubicBezTo>
                    <a:pt x="181114" y="79566"/>
                    <a:pt x="185782" y="71850"/>
                    <a:pt x="195116" y="68326"/>
                  </a:cubicBezTo>
                  <a:cubicBezTo>
                    <a:pt x="219214" y="58991"/>
                    <a:pt x="216452" y="18320"/>
                    <a:pt x="191020" y="4604"/>
                  </a:cubicBezTo>
                  <a:close/>
                </a:path>
              </a:pathLst>
            </a:custGeom>
            <a:solidFill>
              <a:schemeClr val="lt1"/>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37" name="Google Shape;637;p41"/>
            <p:cNvSpPr/>
            <p:nvPr/>
          </p:nvSpPr>
          <p:spPr>
            <a:xfrm>
              <a:off x="9427888" y="4185792"/>
              <a:ext cx="595145" cy="346014"/>
            </a:xfrm>
            <a:custGeom>
              <a:rect b="b" l="l" r="r" t="t"/>
              <a:pathLst>
                <a:path extrusionOk="0" h="346014" w="595145">
                  <a:moveTo>
                    <a:pt x="425914" y="261810"/>
                  </a:moveTo>
                  <a:cubicBezTo>
                    <a:pt x="426581" y="262286"/>
                    <a:pt x="427343" y="262858"/>
                    <a:pt x="428105" y="263525"/>
                  </a:cubicBezTo>
                  <a:cubicBezTo>
                    <a:pt x="432867" y="270287"/>
                    <a:pt x="437630" y="278955"/>
                    <a:pt x="440868" y="287337"/>
                  </a:cubicBezTo>
                  <a:cubicBezTo>
                    <a:pt x="443440" y="294005"/>
                    <a:pt x="448012" y="300291"/>
                    <a:pt x="454012" y="306006"/>
                  </a:cubicBezTo>
                  <a:cubicBezTo>
                    <a:pt x="462680" y="318579"/>
                    <a:pt x="478302" y="329247"/>
                    <a:pt x="496875" y="334677"/>
                  </a:cubicBezTo>
                  <a:cubicBezTo>
                    <a:pt x="546310" y="348964"/>
                    <a:pt x="546405" y="348964"/>
                    <a:pt x="556311" y="339058"/>
                  </a:cubicBezTo>
                  <a:cubicBezTo>
                    <a:pt x="561074" y="334391"/>
                    <a:pt x="569646" y="329819"/>
                    <a:pt x="575361" y="328961"/>
                  </a:cubicBezTo>
                  <a:cubicBezTo>
                    <a:pt x="596887" y="326104"/>
                    <a:pt x="598507" y="324485"/>
                    <a:pt x="591268" y="312674"/>
                  </a:cubicBezTo>
                  <a:cubicBezTo>
                    <a:pt x="589649" y="310007"/>
                    <a:pt x="587648" y="308292"/>
                    <a:pt x="585458" y="307340"/>
                  </a:cubicBezTo>
                  <a:cubicBezTo>
                    <a:pt x="584886" y="306102"/>
                    <a:pt x="584029" y="304768"/>
                    <a:pt x="583172" y="303244"/>
                  </a:cubicBezTo>
                  <a:cubicBezTo>
                    <a:pt x="578409" y="295434"/>
                    <a:pt x="571075" y="295148"/>
                    <a:pt x="562502" y="302196"/>
                  </a:cubicBezTo>
                  <a:cubicBezTo>
                    <a:pt x="551549" y="311340"/>
                    <a:pt x="527546" y="297434"/>
                    <a:pt x="508210" y="276955"/>
                  </a:cubicBezTo>
                  <a:cubicBezTo>
                    <a:pt x="497352" y="263429"/>
                    <a:pt x="489160" y="248285"/>
                    <a:pt x="487731" y="235236"/>
                  </a:cubicBezTo>
                  <a:cubicBezTo>
                    <a:pt x="486207" y="221519"/>
                    <a:pt x="477063" y="205899"/>
                    <a:pt x="461823" y="189611"/>
                  </a:cubicBezTo>
                  <a:cubicBezTo>
                    <a:pt x="427057" y="146082"/>
                    <a:pt x="345428" y="95885"/>
                    <a:pt x="251797" y="63690"/>
                  </a:cubicBezTo>
                  <a:lnTo>
                    <a:pt x="184931" y="40544"/>
                  </a:lnTo>
                  <a:lnTo>
                    <a:pt x="158737" y="65214"/>
                  </a:lnTo>
                  <a:cubicBezTo>
                    <a:pt x="137688" y="84931"/>
                    <a:pt x="129401" y="87122"/>
                    <a:pt x="116161" y="76168"/>
                  </a:cubicBezTo>
                  <a:cubicBezTo>
                    <a:pt x="112161" y="69501"/>
                    <a:pt x="110541" y="62166"/>
                    <a:pt x="112637" y="56927"/>
                  </a:cubicBezTo>
                  <a:cubicBezTo>
                    <a:pt x="115685" y="48927"/>
                    <a:pt x="111494" y="37116"/>
                    <a:pt x="103397" y="30734"/>
                  </a:cubicBezTo>
                  <a:cubicBezTo>
                    <a:pt x="103112" y="30543"/>
                    <a:pt x="102731" y="30258"/>
                    <a:pt x="102445" y="30067"/>
                  </a:cubicBezTo>
                  <a:cubicBezTo>
                    <a:pt x="100635" y="26733"/>
                    <a:pt x="98254" y="23685"/>
                    <a:pt x="95301" y="21304"/>
                  </a:cubicBezTo>
                  <a:cubicBezTo>
                    <a:pt x="76537" y="6445"/>
                    <a:pt x="11100" y="-6128"/>
                    <a:pt x="1766" y="3207"/>
                  </a:cubicBezTo>
                  <a:cubicBezTo>
                    <a:pt x="-3473" y="8445"/>
                    <a:pt x="3575" y="20733"/>
                    <a:pt x="14625" y="31782"/>
                  </a:cubicBezTo>
                  <a:cubicBezTo>
                    <a:pt x="23864" y="44354"/>
                    <a:pt x="41104" y="58261"/>
                    <a:pt x="54439" y="61309"/>
                  </a:cubicBezTo>
                  <a:cubicBezTo>
                    <a:pt x="52915" y="62261"/>
                    <a:pt x="51105" y="63309"/>
                    <a:pt x="49010" y="64548"/>
                  </a:cubicBezTo>
                  <a:cubicBezTo>
                    <a:pt x="32817" y="74073"/>
                    <a:pt x="31293" y="80835"/>
                    <a:pt x="41485" y="99790"/>
                  </a:cubicBezTo>
                  <a:cubicBezTo>
                    <a:pt x="45295" y="106839"/>
                    <a:pt x="48819" y="111315"/>
                    <a:pt x="52248" y="113697"/>
                  </a:cubicBezTo>
                  <a:cubicBezTo>
                    <a:pt x="59963" y="126079"/>
                    <a:pt x="66726" y="128270"/>
                    <a:pt x="74156" y="120745"/>
                  </a:cubicBezTo>
                  <a:cubicBezTo>
                    <a:pt x="82347" y="112363"/>
                    <a:pt x="103112" y="117697"/>
                    <a:pt x="141974" y="137985"/>
                  </a:cubicBezTo>
                  <a:cubicBezTo>
                    <a:pt x="167501" y="151320"/>
                    <a:pt x="186169" y="163798"/>
                    <a:pt x="198171" y="175704"/>
                  </a:cubicBezTo>
                  <a:cubicBezTo>
                    <a:pt x="210363" y="192278"/>
                    <a:pt x="209125" y="207899"/>
                    <a:pt x="195028" y="223520"/>
                  </a:cubicBezTo>
                  <a:cubicBezTo>
                    <a:pt x="181884" y="238093"/>
                    <a:pt x="184170" y="253904"/>
                    <a:pt x="194456" y="256952"/>
                  </a:cubicBezTo>
                  <a:cubicBezTo>
                    <a:pt x="196361" y="266192"/>
                    <a:pt x="205601" y="270764"/>
                    <a:pt x="218364" y="262953"/>
                  </a:cubicBezTo>
                  <a:cubicBezTo>
                    <a:pt x="223603" y="259619"/>
                    <a:pt x="247320" y="267430"/>
                    <a:pt x="270942" y="280098"/>
                  </a:cubicBezTo>
                  <a:cubicBezTo>
                    <a:pt x="316091" y="304197"/>
                    <a:pt x="365049" y="305244"/>
                    <a:pt x="360287" y="281718"/>
                  </a:cubicBezTo>
                  <a:cubicBezTo>
                    <a:pt x="356953" y="265525"/>
                    <a:pt x="407245" y="250190"/>
                    <a:pt x="425914" y="261810"/>
                  </a:cubicBezTo>
                  <a:close/>
                </a:path>
              </a:pathLst>
            </a:custGeom>
            <a:solidFill>
              <a:schemeClr val="lt1"/>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38" name="Google Shape;638;p41"/>
            <p:cNvSpPr/>
            <p:nvPr/>
          </p:nvSpPr>
          <p:spPr>
            <a:xfrm>
              <a:off x="9815004" y="5582192"/>
              <a:ext cx="115662" cy="105463"/>
            </a:xfrm>
            <a:custGeom>
              <a:rect b="b" l="l" r="r" t="t"/>
              <a:pathLst>
                <a:path extrusionOk="0" h="105463" w="115662">
                  <a:moveTo>
                    <a:pt x="47180" y="28"/>
                  </a:moveTo>
                  <a:cubicBezTo>
                    <a:pt x="20224" y="409"/>
                    <a:pt x="-922" y="3267"/>
                    <a:pt x="31" y="6410"/>
                  </a:cubicBezTo>
                  <a:cubicBezTo>
                    <a:pt x="1174" y="9458"/>
                    <a:pt x="5746" y="27556"/>
                    <a:pt x="10223" y="46415"/>
                  </a:cubicBezTo>
                  <a:cubicBezTo>
                    <a:pt x="14795" y="65274"/>
                    <a:pt x="23462" y="86992"/>
                    <a:pt x="29558" y="94802"/>
                  </a:cubicBezTo>
                  <a:cubicBezTo>
                    <a:pt x="46227" y="116043"/>
                    <a:pt x="98710" y="103184"/>
                    <a:pt x="102043" y="76990"/>
                  </a:cubicBezTo>
                  <a:cubicBezTo>
                    <a:pt x="102615" y="72799"/>
                    <a:pt x="107092" y="60322"/>
                    <a:pt x="111854" y="49177"/>
                  </a:cubicBezTo>
                  <a:cubicBezTo>
                    <a:pt x="125761" y="17840"/>
                    <a:pt x="100996" y="-829"/>
                    <a:pt x="47180" y="28"/>
                  </a:cubicBezTo>
                  <a:close/>
                </a:path>
              </a:pathLst>
            </a:custGeom>
            <a:solidFill>
              <a:schemeClr val="lt1"/>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39" name="Google Shape;639;p41"/>
            <p:cNvSpPr/>
            <p:nvPr/>
          </p:nvSpPr>
          <p:spPr>
            <a:xfrm>
              <a:off x="5600324" y="2021253"/>
              <a:ext cx="218311" cy="388862"/>
            </a:xfrm>
            <a:custGeom>
              <a:rect b="b" l="l" r="r" t="t"/>
              <a:pathLst>
                <a:path extrusionOk="0" h="388862" w="218311">
                  <a:moveTo>
                    <a:pt x="7233" y="125681"/>
                  </a:moveTo>
                  <a:cubicBezTo>
                    <a:pt x="14091" y="129872"/>
                    <a:pt x="13901" y="137587"/>
                    <a:pt x="6566" y="146350"/>
                  </a:cubicBezTo>
                  <a:cubicBezTo>
                    <a:pt x="-1625" y="156161"/>
                    <a:pt x="1804" y="166162"/>
                    <a:pt x="18378" y="180164"/>
                  </a:cubicBezTo>
                  <a:cubicBezTo>
                    <a:pt x="36189" y="195499"/>
                    <a:pt x="38761" y="203881"/>
                    <a:pt x="28760" y="215692"/>
                  </a:cubicBezTo>
                  <a:cubicBezTo>
                    <a:pt x="19997" y="226360"/>
                    <a:pt x="19711" y="233409"/>
                    <a:pt x="27998" y="238552"/>
                  </a:cubicBezTo>
                  <a:cubicBezTo>
                    <a:pt x="39999" y="245982"/>
                    <a:pt x="41618" y="244172"/>
                    <a:pt x="44190" y="219788"/>
                  </a:cubicBezTo>
                  <a:cubicBezTo>
                    <a:pt x="47048" y="193785"/>
                    <a:pt x="68574" y="199309"/>
                    <a:pt x="70193" y="226456"/>
                  </a:cubicBezTo>
                  <a:cubicBezTo>
                    <a:pt x="71241" y="245220"/>
                    <a:pt x="64383" y="255983"/>
                    <a:pt x="48953" y="259984"/>
                  </a:cubicBezTo>
                  <a:cubicBezTo>
                    <a:pt x="36475" y="263317"/>
                    <a:pt x="29426" y="271033"/>
                    <a:pt x="33332" y="277414"/>
                  </a:cubicBezTo>
                  <a:cubicBezTo>
                    <a:pt x="37237" y="283701"/>
                    <a:pt x="35046" y="292178"/>
                    <a:pt x="28664" y="296179"/>
                  </a:cubicBezTo>
                  <a:cubicBezTo>
                    <a:pt x="10948" y="307132"/>
                    <a:pt x="26569" y="324658"/>
                    <a:pt x="55049" y="325706"/>
                  </a:cubicBezTo>
                  <a:cubicBezTo>
                    <a:pt x="75718" y="326468"/>
                    <a:pt x="73718" y="329516"/>
                    <a:pt x="42952" y="342851"/>
                  </a:cubicBezTo>
                  <a:cubicBezTo>
                    <a:pt x="6566" y="358758"/>
                    <a:pt x="-1720" y="370664"/>
                    <a:pt x="13139" y="385523"/>
                  </a:cubicBezTo>
                  <a:cubicBezTo>
                    <a:pt x="17139" y="389524"/>
                    <a:pt x="24949" y="390000"/>
                    <a:pt x="30379" y="386571"/>
                  </a:cubicBezTo>
                  <a:cubicBezTo>
                    <a:pt x="35999" y="383142"/>
                    <a:pt x="67336" y="378094"/>
                    <a:pt x="100007" y="375522"/>
                  </a:cubicBezTo>
                  <a:cubicBezTo>
                    <a:pt x="182684" y="368569"/>
                    <a:pt x="199829" y="361425"/>
                    <a:pt x="212306" y="328659"/>
                  </a:cubicBezTo>
                  <a:cubicBezTo>
                    <a:pt x="224498" y="296369"/>
                    <a:pt x="218021" y="279129"/>
                    <a:pt x="193828" y="279129"/>
                  </a:cubicBezTo>
                  <a:cubicBezTo>
                    <a:pt x="184684" y="279129"/>
                    <a:pt x="176873" y="275224"/>
                    <a:pt x="176492" y="270556"/>
                  </a:cubicBezTo>
                  <a:cubicBezTo>
                    <a:pt x="173159" y="237695"/>
                    <a:pt x="164300" y="218645"/>
                    <a:pt x="135630" y="182736"/>
                  </a:cubicBezTo>
                  <a:cubicBezTo>
                    <a:pt x="117723" y="160352"/>
                    <a:pt x="99054" y="141874"/>
                    <a:pt x="94101" y="141874"/>
                  </a:cubicBezTo>
                  <a:cubicBezTo>
                    <a:pt x="89339" y="141874"/>
                    <a:pt x="93625" y="129110"/>
                    <a:pt x="103912" y="113394"/>
                  </a:cubicBezTo>
                  <a:cubicBezTo>
                    <a:pt x="120676" y="87772"/>
                    <a:pt x="120866" y="84247"/>
                    <a:pt x="104674" y="78056"/>
                  </a:cubicBezTo>
                  <a:cubicBezTo>
                    <a:pt x="94863" y="74246"/>
                    <a:pt x="81433" y="74532"/>
                    <a:pt x="74861" y="78628"/>
                  </a:cubicBezTo>
                  <a:cubicBezTo>
                    <a:pt x="55906" y="90439"/>
                    <a:pt x="60954" y="73675"/>
                    <a:pt x="86100" y="41671"/>
                  </a:cubicBezTo>
                  <a:cubicBezTo>
                    <a:pt x="123724" y="-6145"/>
                    <a:pt x="94101" y="-16051"/>
                    <a:pt x="48476" y="29002"/>
                  </a:cubicBezTo>
                  <a:cubicBezTo>
                    <a:pt x="7614" y="69103"/>
                    <a:pt x="-11531" y="114060"/>
                    <a:pt x="7233" y="125681"/>
                  </a:cubicBezTo>
                  <a:close/>
                </a:path>
              </a:pathLst>
            </a:custGeom>
            <a:solidFill>
              <a:schemeClr val="lt1"/>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40" name="Google Shape;640;p41"/>
            <p:cNvSpPr/>
            <p:nvPr/>
          </p:nvSpPr>
          <p:spPr>
            <a:xfrm>
              <a:off x="5481795" y="2192909"/>
              <a:ext cx="128007" cy="162298"/>
            </a:xfrm>
            <a:custGeom>
              <a:rect b="b" l="l" r="r" t="t"/>
              <a:pathLst>
                <a:path extrusionOk="0" h="162298" w="128007">
                  <a:moveTo>
                    <a:pt x="1937" y="145954"/>
                  </a:moveTo>
                  <a:cubicBezTo>
                    <a:pt x="10891" y="169195"/>
                    <a:pt x="16225" y="168624"/>
                    <a:pt x="72518" y="137953"/>
                  </a:cubicBezTo>
                  <a:cubicBezTo>
                    <a:pt x="110046" y="117474"/>
                    <a:pt x="119285" y="105473"/>
                    <a:pt x="125096" y="69659"/>
                  </a:cubicBezTo>
                  <a:cubicBezTo>
                    <a:pt x="131477" y="30511"/>
                    <a:pt x="129001" y="24510"/>
                    <a:pt x="100997" y="10128"/>
                  </a:cubicBezTo>
                  <a:cubicBezTo>
                    <a:pt x="72708" y="-4541"/>
                    <a:pt x="67850" y="-3969"/>
                    <a:pt x="49467" y="16414"/>
                  </a:cubicBezTo>
                  <a:cubicBezTo>
                    <a:pt x="38418" y="28797"/>
                    <a:pt x="33846" y="39179"/>
                    <a:pt x="39561" y="39465"/>
                  </a:cubicBezTo>
                  <a:cubicBezTo>
                    <a:pt x="45276" y="39941"/>
                    <a:pt x="37466" y="45180"/>
                    <a:pt x="22321" y="51276"/>
                  </a:cubicBezTo>
                  <a:cubicBezTo>
                    <a:pt x="2223" y="59372"/>
                    <a:pt x="-1968" y="65754"/>
                    <a:pt x="7271" y="74993"/>
                  </a:cubicBezTo>
                  <a:cubicBezTo>
                    <a:pt x="16320" y="84042"/>
                    <a:pt x="16320" y="93090"/>
                    <a:pt x="7367" y="107473"/>
                  </a:cubicBezTo>
                  <a:cubicBezTo>
                    <a:pt x="318" y="118236"/>
                    <a:pt x="-2063" y="135667"/>
                    <a:pt x="1937" y="145954"/>
                  </a:cubicBezTo>
                  <a:close/>
                </a:path>
              </a:pathLst>
            </a:custGeom>
            <a:solidFill>
              <a:schemeClr val="lt1"/>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41" name="Google Shape;641;p41"/>
            <p:cNvSpPr/>
            <p:nvPr/>
          </p:nvSpPr>
          <p:spPr>
            <a:xfrm>
              <a:off x="5093703" y="1700792"/>
              <a:ext cx="295023" cy="144107"/>
            </a:xfrm>
            <a:custGeom>
              <a:rect b="b" l="l" r="r" t="t"/>
              <a:pathLst>
                <a:path extrusionOk="0" h="144107" w="295023">
                  <a:moveTo>
                    <a:pt x="286683" y="48664"/>
                  </a:moveTo>
                  <a:cubicBezTo>
                    <a:pt x="278205" y="42282"/>
                    <a:pt x="267823" y="27709"/>
                    <a:pt x="263441" y="16374"/>
                  </a:cubicBezTo>
                  <a:cubicBezTo>
                    <a:pt x="256774" y="-1343"/>
                    <a:pt x="247821" y="-3152"/>
                    <a:pt x="201624" y="3706"/>
                  </a:cubicBezTo>
                  <a:cubicBezTo>
                    <a:pt x="171906" y="8182"/>
                    <a:pt x="137045" y="12374"/>
                    <a:pt x="124281" y="13040"/>
                  </a:cubicBezTo>
                  <a:cubicBezTo>
                    <a:pt x="111613" y="13612"/>
                    <a:pt x="103707" y="17993"/>
                    <a:pt x="106946" y="22565"/>
                  </a:cubicBezTo>
                  <a:cubicBezTo>
                    <a:pt x="115709" y="35519"/>
                    <a:pt x="69513" y="63237"/>
                    <a:pt x="32079" y="67523"/>
                  </a:cubicBezTo>
                  <a:cubicBezTo>
                    <a:pt x="-11260" y="72476"/>
                    <a:pt x="-10497" y="92574"/>
                    <a:pt x="33222" y="100099"/>
                  </a:cubicBezTo>
                  <a:cubicBezTo>
                    <a:pt x="51701" y="103337"/>
                    <a:pt x="64369" y="110481"/>
                    <a:pt x="61226" y="116101"/>
                  </a:cubicBezTo>
                  <a:cubicBezTo>
                    <a:pt x="57987" y="121720"/>
                    <a:pt x="65798" y="130293"/>
                    <a:pt x="78371" y="135246"/>
                  </a:cubicBezTo>
                  <a:cubicBezTo>
                    <a:pt x="116566" y="150105"/>
                    <a:pt x="146760" y="146867"/>
                    <a:pt x="211149" y="121054"/>
                  </a:cubicBezTo>
                  <a:cubicBezTo>
                    <a:pt x="283634" y="91812"/>
                    <a:pt x="310209" y="66380"/>
                    <a:pt x="286683" y="48664"/>
                  </a:cubicBezTo>
                  <a:close/>
                </a:path>
              </a:pathLst>
            </a:custGeom>
            <a:solidFill>
              <a:schemeClr val="lt1"/>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42" name="Google Shape;642;p41"/>
            <p:cNvSpPr/>
            <p:nvPr/>
          </p:nvSpPr>
          <p:spPr>
            <a:xfrm>
              <a:off x="5090962" y="1711599"/>
              <a:ext cx="83011" cy="43134"/>
            </a:xfrm>
            <a:custGeom>
              <a:rect b="b" l="l" r="r" t="t"/>
              <a:pathLst>
                <a:path extrusionOk="0" h="43134" w="83011">
                  <a:moveTo>
                    <a:pt x="75302" y="26427"/>
                  </a:moveTo>
                  <a:cubicBezTo>
                    <a:pt x="86732" y="12615"/>
                    <a:pt x="85779" y="8043"/>
                    <a:pt x="70254" y="2043"/>
                  </a:cubicBezTo>
                  <a:cubicBezTo>
                    <a:pt x="46251" y="-7101"/>
                    <a:pt x="-8423" y="16521"/>
                    <a:pt x="1102" y="32046"/>
                  </a:cubicBezTo>
                  <a:cubicBezTo>
                    <a:pt x="11675" y="49287"/>
                    <a:pt x="59205" y="45667"/>
                    <a:pt x="75302" y="26427"/>
                  </a:cubicBezTo>
                  <a:close/>
                </a:path>
              </a:pathLst>
            </a:custGeom>
            <a:solidFill>
              <a:schemeClr val="lt1"/>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43" name="Google Shape;643;p41"/>
            <p:cNvSpPr/>
            <p:nvPr/>
          </p:nvSpPr>
          <p:spPr>
            <a:xfrm>
              <a:off x="7226756" y="1189756"/>
              <a:ext cx="473723" cy="321767"/>
            </a:xfrm>
            <a:custGeom>
              <a:rect b="b" l="l" r="r" t="t"/>
              <a:pathLst>
                <a:path extrusionOk="0" h="321767" w="473723">
                  <a:moveTo>
                    <a:pt x="18053" y="273664"/>
                  </a:moveTo>
                  <a:cubicBezTo>
                    <a:pt x="27006" y="273759"/>
                    <a:pt x="36436" y="280331"/>
                    <a:pt x="39199" y="288332"/>
                  </a:cubicBezTo>
                  <a:cubicBezTo>
                    <a:pt x="41294" y="294905"/>
                    <a:pt x="40246" y="299477"/>
                    <a:pt x="37008" y="300048"/>
                  </a:cubicBezTo>
                  <a:cubicBezTo>
                    <a:pt x="36627" y="299953"/>
                    <a:pt x="36341" y="299953"/>
                    <a:pt x="35960" y="299858"/>
                  </a:cubicBezTo>
                  <a:cubicBezTo>
                    <a:pt x="34626" y="299381"/>
                    <a:pt x="33388" y="299381"/>
                    <a:pt x="32150" y="299381"/>
                  </a:cubicBezTo>
                  <a:cubicBezTo>
                    <a:pt x="25007" y="298715"/>
                    <a:pt x="19101" y="306144"/>
                    <a:pt x="19101" y="316622"/>
                  </a:cubicBezTo>
                  <a:cubicBezTo>
                    <a:pt x="19101" y="318336"/>
                    <a:pt x="47390" y="320527"/>
                    <a:pt x="81775" y="321575"/>
                  </a:cubicBezTo>
                  <a:cubicBezTo>
                    <a:pt x="85776" y="321670"/>
                    <a:pt x="89586" y="321765"/>
                    <a:pt x="93301" y="321765"/>
                  </a:cubicBezTo>
                  <a:cubicBezTo>
                    <a:pt x="149689" y="321956"/>
                    <a:pt x="174739" y="307954"/>
                    <a:pt x="138544" y="294619"/>
                  </a:cubicBezTo>
                  <a:cubicBezTo>
                    <a:pt x="87109" y="275474"/>
                    <a:pt x="89395" y="240993"/>
                    <a:pt x="146069" y="178128"/>
                  </a:cubicBezTo>
                  <a:cubicBezTo>
                    <a:pt x="193313" y="125645"/>
                    <a:pt x="238271" y="96594"/>
                    <a:pt x="271990" y="96594"/>
                  </a:cubicBezTo>
                  <a:cubicBezTo>
                    <a:pt x="296278" y="96594"/>
                    <a:pt x="421913" y="57256"/>
                    <a:pt x="456108" y="38873"/>
                  </a:cubicBezTo>
                  <a:cubicBezTo>
                    <a:pt x="477349" y="27538"/>
                    <a:pt x="478492" y="23537"/>
                    <a:pt x="464300" y="9345"/>
                  </a:cubicBezTo>
                  <a:cubicBezTo>
                    <a:pt x="457917" y="3059"/>
                    <a:pt x="452488" y="-180"/>
                    <a:pt x="444201" y="11"/>
                  </a:cubicBezTo>
                  <a:cubicBezTo>
                    <a:pt x="433915" y="-275"/>
                    <a:pt x="419151" y="5154"/>
                    <a:pt x="391433" y="17346"/>
                  </a:cubicBezTo>
                  <a:cubicBezTo>
                    <a:pt x="362573" y="30205"/>
                    <a:pt x="332283" y="37349"/>
                    <a:pt x="310566" y="37063"/>
                  </a:cubicBezTo>
                  <a:cubicBezTo>
                    <a:pt x="307709" y="36968"/>
                    <a:pt x="304851" y="36777"/>
                    <a:pt x="302375" y="36396"/>
                  </a:cubicBezTo>
                  <a:cubicBezTo>
                    <a:pt x="299517" y="36015"/>
                    <a:pt x="296374" y="35825"/>
                    <a:pt x="292944" y="35729"/>
                  </a:cubicBezTo>
                  <a:cubicBezTo>
                    <a:pt x="271799" y="35063"/>
                    <a:pt x="240748" y="41540"/>
                    <a:pt x="215411" y="52493"/>
                  </a:cubicBezTo>
                  <a:cubicBezTo>
                    <a:pt x="188169" y="64114"/>
                    <a:pt x="151022" y="73734"/>
                    <a:pt x="133115" y="73734"/>
                  </a:cubicBezTo>
                  <a:cubicBezTo>
                    <a:pt x="98825" y="73734"/>
                    <a:pt x="79109" y="89927"/>
                    <a:pt x="98825" y="102119"/>
                  </a:cubicBezTo>
                  <a:cubicBezTo>
                    <a:pt x="105492" y="106214"/>
                    <a:pt x="96920" y="121931"/>
                    <a:pt x="79013" y="138599"/>
                  </a:cubicBezTo>
                  <a:cubicBezTo>
                    <a:pt x="61773" y="154792"/>
                    <a:pt x="48914" y="172604"/>
                    <a:pt x="50534" y="178033"/>
                  </a:cubicBezTo>
                  <a:cubicBezTo>
                    <a:pt x="52057" y="183557"/>
                    <a:pt x="48342" y="188129"/>
                    <a:pt x="42152" y="188129"/>
                  </a:cubicBezTo>
                  <a:cubicBezTo>
                    <a:pt x="29674" y="188129"/>
                    <a:pt x="-2425" y="244803"/>
                    <a:pt x="146" y="262424"/>
                  </a:cubicBezTo>
                  <a:cubicBezTo>
                    <a:pt x="1194" y="268520"/>
                    <a:pt x="9195" y="273664"/>
                    <a:pt x="18053" y="273664"/>
                  </a:cubicBezTo>
                  <a:close/>
                </a:path>
              </a:pathLst>
            </a:custGeom>
            <a:solidFill>
              <a:schemeClr val="lt1"/>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44" name="Google Shape;644;p41"/>
            <p:cNvSpPr/>
            <p:nvPr/>
          </p:nvSpPr>
          <p:spPr>
            <a:xfrm>
              <a:off x="6063754" y="971816"/>
              <a:ext cx="486128" cy="256199"/>
            </a:xfrm>
            <a:custGeom>
              <a:rect b="b" l="l" r="r" t="t"/>
              <a:pathLst>
                <a:path extrusionOk="0" h="256199" w="486128">
                  <a:moveTo>
                    <a:pt x="14910" y="136322"/>
                  </a:moveTo>
                  <a:cubicBezTo>
                    <a:pt x="24340" y="144894"/>
                    <a:pt x="31483" y="148800"/>
                    <a:pt x="36817" y="148228"/>
                  </a:cubicBezTo>
                  <a:cubicBezTo>
                    <a:pt x="40532" y="148419"/>
                    <a:pt x="43485" y="146799"/>
                    <a:pt x="45866" y="143085"/>
                  </a:cubicBezTo>
                  <a:cubicBezTo>
                    <a:pt x="48533" y="138798"/>
                    <a:pt x="51391" y="136608"/>
                    <a:pt x="54820" y="136417"/>
                  </a:cubicBezTo>
                  <a:cubicBezTo>
                    <a:pt x="58535" y="136798"/>
                    <a:pt x="62916" y="139179"/>
                    <a:pt x="68440" y="143847"/>
                  </a:cubicBezTo>
                  <a:cubicBezTo>
                    <a:pt x="74917" y="149181"/>
                    <a:pt x="80157" y="151657"/>
                    <a:pt x="85681" y="151086"/>
                  </a:cubicBezTo>
                  <a:cubicBezTo>
                    <a:pt x="91586" y="151086"/>
                    <a:pt x="97778" y="147657"/>
                    <a:pt x="106255" y="140418"/>
                  </a:cubicBezTo>
                  <a:cubicBezTo>
                    <a:pt x="123876" y="125178"/>
                    <a:pt x="147784" y="113843"/>
                    <a:pt x="159309" y="113462"/>
                  </a:cubicBezTo>
                  <a:cubicBezTo>
                    <a:pt x="162547" y="113652"/>
                    <a:pt x="164453" y="114891"/>
                    <a:pt x="164453" y="117558"/>
                  </a:cubicBezTo>
                  <a:cubicBezTo>
                    <a:pt x="164453" y="122225"/>
                    <a:pt x="152832" y="131083"/>
                    <a:pt x="138735" y="137179"/>
                  </a:cubicBezTo>
                  <a:cubicBezTo>
                    <a:pt x="112350" y="148800"/>
                    <a:pt x="109779" y="170040"/>
                    <a:pt x="132544" y="169945"/>
                  </a:cubicBezTo>
                  <a:cubicBezTo>
                    <a:pt x="134258" y="170040"/>
                    <a:pt x="135973" y="170040"/>
                    <a:pt x="137973" y="169755"/>
                  </a:cubicBezTo>
                  <a:cubicBezTo>
                    <a:pt x="138830" y="169659"/>
                    <a:pt x="139592" y="169659"/>
                    <a:pt x="140354" y="169659"/>
                  </a:cubicBezTo>
                  <a:cubicBezTo>
                    <a:pt x="147593" y="170040"/>
                    <a:pt x="153022" y="173565"/>
                    <a:pt x="153022" y="178327"/>
                  </a:cubicBezTo>
                  <a:cubicBezTo>
                    <a:pt x="153022" y="183947"/>
                    <a:pt x="142926" y="188519"/>
                    <a:pt x="130829" y="188519"/>
                  </a:cubicBezTo>
                  <a:cubicBezTo>
                    <a:pt x="96444" y="188519"/>
                    <a:pt x="91110" y="210141"/>
                    <a:pt x="122638" y="222142"/>
                  </a:cubicBezTo>
                  <a:cubicBezTo>
                    <a:pt x="138068" y="227952"/>
                    <a:pt x="154165" y="238239"/>
                    <a:pt x="158356" y="245002"/>
                  </a:cubicBezTo>
                  <a:cubicBezTo>
                    <a:pt x="163119" y="252622"/>
                    <a:pt x="167881" y="256432"/>
                    <a:pt x="173120" y="256146"/>
                  </a:cubicBezTo>
                  <a:cubicBezTo>
                    <a:pt x="184074" y="257289"/>
                    <a:pt x="197123" y="240144"/>
                    <a:pt x="217031" y="200711"/>
                  </a:cubicBezTo>
                  <a:cubicBezTo>
                    <a:pt x="232651" y="169755"/>
                    <a:pt x="249606" y="141846"/>
                    <a:pt x="254559" y="138894"/>
                  </a:cubicBezTo>
                  <a:cubicBezTo>
                    <a:pt x="256083" y="137941"/>
                    <a:pt x="257893" y="137560"/>
                    <a:pt x="259893" y="137465"/>
                  </a:cubicBezTo>
                  <a:cubicBezTo>
                    <a:pt x="276085" y="138608"/>
                    <a:pt x="302374" y="163659"/>
                    <a:pt x="299232" y="178613"/>
                  </a:cubicBezTo>
                  <a:cubicBezTo>
                    <a:pt x="297040" y="188995"/>
                    <a:pt x="314662" y="194805"/>
                    <a:pt x="334474" y="195472"/>
                  </a:cubicBezTo>
                  <a:cubicBezTo>
                    <a:pt x="353714" y="196329"/>
                    <a:pt x="375526" y="192234"/>
                    <a:pt x="383718" y="182328"/>
                  </a:cubicBezTo>
                  <a:cubicBezTo>
                    <a:pt x="392290" y="172041"/>
                    <a:pt x="384480" y="161849"/>
                    <a:pt x="354476" y="144037"/>
                  </a:cubicBezTo>
                  <a:cubicBezTo>
                    <a:pt x="331807" y="130797"/>
                    <a:pt x="305803" y="119939"/>
                    <a:pt x="296278" y="119939"/>
                  </a:cubicBezTo>
                  <a:cubicBezTo>
                    <a:pt x="286753" y="119939"/>
                    <a:pt x="282372" y="114795"/>
                    <a:pt x="286182" y="108414"/>
                  </a:cubicBezTo>
                  <a:cubicBezTo>
                    <a:pt x="290087" y="102127"/>
                    <a:pt x="281419" y="92031"/>
                    <a:pt x="266846" y="86220"/>
                  </a:cubicBezTo>
                  <a:cubicBezTo>
                    <a:pt x="247701" y="78600"/>
                    <a:pt x="247892" y="74790"/>
                    <a:pt x="260559" y="74790"/>
                  </a:cubicBezTo>
                  <a:cubicBezTo>
                    <a:pt x="274085" y="75076"/>
                    <a:pt x="299517" y="79077"/>
                    <a:pt x="330378" y="86792"/>
                  </a:cubicBezTo>
                  <a:cubicBezTo>
                    <a:pt x="347809" y="91269"/>
                    <a:pt x="359810" y="93745"/>
                    <a:pt x="369812" y="93840"/>
                  </a:cubicBezTo>
                  <a:cubicBezTo>
                    <a:pt x="386480" y="94412"/>
                    <a:pt x="397434" y="88602"/>
                    <a:pt x="417437" y="74409"/>
                  </a:cubicBezTo>
                  <a:cubicBezTo>
                    <a:pt x="436867" y="60598"/>
                    <a:pt x="458965" y="48311"/>
                    <a:pt x="466585" y="47168"/>
                  </a:cubicBezTo>
                  <a:cubicBezTo>
                    <a:pt x="478397" y="45453"/>
                    <a:pt x="492113" y="29642"/>
                    <a:pt x="483349" y="27927"/>
                  </a:cubicBezTo>
                  <a:cubicBezTo>
                    <a:pt x="481730" y="27546"/>
                    <a:pt x="459918" y="22212"/>
                    <a:pt x="434772" y="15831"/>
                  </a:cubicBezTo>
                  <a:cubicBezTo>
                    <a:pt x="391624" y="4972"/>
                    <a:pt x="366763" y="-362"/>
                    <a:pt x="351904" y="19"/>
                  </a:cubicBezTo>
                  <a:cubicBezTo>
                    <a:pt x="335998" y="19"/>
                    <a:pt x="330759" y="6020"/>
                    <a:pt x="327616" y="18212"/>
                  </a:cubicBezTo>
                  <a:cubicBezTo>
                    <a:pt x="324949" y="28404"/>
                    <a:pt x="322282" y="33166"/>
                    <a:pt x="318091" y="33452"/>
                  </a:cubicBezTo>
                  <a:cubicBezTo>
                    <a:pt x="315233" y="32976"/>
                    <a:pt x="311804" y="30880"/>
                    <a:pt x="307328" y="27165"/>
                  </a:cubicBezTo>
                  <a:cubicBezTo>
                    <a:pt x="295041" y="16974"/>
                    <a:pt x="264941" y="9544"/>
                    <a:pt x="242653" y="9258"/>
                  </a:cubicBezTo>
                  <a:cubicBezTo>
                    <a:pt x="232366" y="8973"/>
                    <a:pt x="223603" y="10116"/>
                    <a:pt x="218840" y="13068"/>
                  </a:cubicBezTo>
                  <a:cubicBezTo>
                    <a:pt x="213507" y="16402"/>
                    <a:pt x="215316" y="26594"/>
                    <a:pt x="222936" y="35738"/>
                  </a:cubicBezTo>
                  <a:cubicBezTo>
                    <a:pt x="233318" y="48311"/>
                    <a:pt x="233413" y="55645"/>
                    <a:pt x="223508" y="65551"/>
                  </a:cubicBezTo>
                  <a:cubicBezTo>
                    <a:pt x="219126" y="69933"/>
                    <a:pt x="215316" y="72028"/>
                    <a:pt x="211506" y="72028"/>
                  </a:cubicBezTo>
                  <a:cubicBezTo>
                    <a:pt x="207220" y="71266"/>
                    <a:pt x="202838" y="67647"/>
                    <a:pt x="197504" y="60979"/>
                  </a:cubicBezTo>
                  <a:cubicBezTo>
                    <a:pt x="183693" y="43929"/>
                    <a:pt x="168453" y="35262"/>
                    <a:pt x="155499" y="35643"/>
                  </a:cubicBezTo>
                  <a:cubicBezTo>
                    <a:pt x="145022" y="35357"/>
                    <a:pt x="135973" y="40596"/>
                    <a:pt x="129972" y="51835"/>
                  </a:cubicBezTo>
                  <a:cubicBezTo>
                    <a:pt x="123400" y="64122"/>
                    <a:pt x="109493" y="74124"/>
                    <a:pt x="99111" y="74219"/>
                  </a:cubicBezTo>
                  <a:cubicBezTo>
                    <a:pt x="84633" y="74028"/>
                    <a:pt x="85490" y="71361"/>
                    <a:pt x="103874" y="57931"/>
                  </a:cubicBezTo>
                  <a:cubicBezTo>
                    <a:pt x="123495" y="43453"/>
                    <a:pt x="123876" y="40786"/>
                    <a:pt x="107398" y="34404"/>
                  </a:cubicBezTo>
                  <a:cubicBezTo>
                    <a:pt x="102159" y="32404"/>
                    <a:pt x="95301" y="31547"/>
                    <a:pt x="87776" y="31547"/>
                  </a:cubicBezTo>
                  <a:cubicBezTo>
                    <a:pt x="56153" y="31166"/>
                    <a:pt x="10147" y="47930"/>
                    <a:pt x="10147" y="63551"/>
                  </a:cubicBezTo>
                  <a:cubicBezTo>
                    <a:pt x="10147" y="72409"/>
                    <a:pt x="16815" y="77267"/>
                    <a:pt x="27578" y="76695"/>
                  </a:cubicBezTo>
                  <a:cubicBezTo>
                    <a:pt x="29578" y="76695"/>
                    <a:pt x="31579" y="76600"/>
                    <a:pt x="33865" y="76124"/>
                  </a:cubicBezTo>
                  <a:cubicBezTo>
                    <a:pt x="38246" y="75362"/>
                    <a:pt x="41580" y="74886"/>
                    <a:pt x="44152" y="74790"/>
                  </a:cubicBezTo>
                  <a:cubicBezTo>
                    <a:pt x="50724" y="75076"/>
                    <a:pt x="48819" y="79172"/>
                    <a:pt x="39675" y="90221"/>
                  </a:cubicBezTo>
                  <a:cubicBezTo>
                    <a:pt x="33484" y="97650"/>
                    <a:pt x="25769" y="102603"/>
                    <a:pt x="20149" y="103270"/>
                  </a:cubicBezTo>
                  <a:cubicBezTo>
                    <a:pt x="18910" y="103270"/>
                    <a:pt x="17767" y="102984"/>
                    <a:pt x="16910" y="102413"/>
                  </a:cubicBezTo>
                  <a:cubicBezTo>
                    <a:pt x="12909" y="99936"/>
                    <a:pt x="9767" y="99079"/>
                    <a:pt x="7385" y="99460"/>
                  </a:cubicBezTo>
                  <a:cubicBezTo>
                    <a:pt x="-4521" y="98698"/>
                    <a:pt x="-2044" y="120891"/>
                    <a:pt x="14910" y="136322"/>
                  </a:cubicBezTo>
                  <a:close/>
                </a:path>
              </a:pathLst>
            </a:custGeom>
            <a:solidFill>
              <a:schemeClr val="lt1"/>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45" name="Google Shape;645;p41"/>
            <p:cNvSpPr/>
            <p:nvPr/>
          </p:nvSpPr>
          <p:spPr>
            <a:xfrm>
              <a:off x="3681888" y="3518525"/>
              <a:ext cx="166300" cy="66564"/>
            </a:xfrm>
            <a:custGeom>
              <a:rect b="b" l="l" r="r" t="t"/>
              <a:pathLst>
                <a:path extrusionOk="0" h="66564" w="166300">
                  <a:moveTo>
                    <a:pt x="33147" y="11915"/>
                  </a:moveTo>
                  <a:cubicBezTo>
                    <a:pt x="30670" y="17821"/>
                    <a:pt x="20384" y="28680"/>
                    <a:pt x="10287" y="36204"/>
                  </a:cubicBezTo>
                  <a:cubicBezTo>
                    <a:pt x="-9620" y="50682"/>
                    <a:pt x="-2667" y="56112"/>
                    <a:pt x="49149" y="65637"/>
                  </a:cubicBezTo>
                  <a:cubicBezTo>
                    <a:pt x="61722" y="67923"/>
                    <a:pt x="86677" y="65827"/>
                    <a:pt x="104680" y="61065"/>
                  </a:cubicBezTo>
                  <a:cubicBezTo>
                    <a:pt x="122587" y="56112"/>
                    <a:pt x="142684" y="53254"/>
                    <a:pt x="148971" y="54683"/>
                  </a:cubicBezTo>
                  <a:cubicBezTo>
                    <a:pt x="155353" y="55921"/>
                    <a:pt x="162877" y="50873"/>
                    <a:pt x="165640" y="43253"/>
                  </a:cubicBezTo>
                  <a:cubicBezTo>
                    <a:pt x="176689" y="13439"/>
                    <a:pt x="45625" y="-17612"/>
                    <a:pt x="33147" y="11915"/>
                  </a:cubicBezTo>
                  <a:close/>
                </a:path>
              </a:pathLst>
            </a:custGeom>
            <a:solidFill>
              <a:schemeClr val="lt1"/>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46" name="Google Shape;646;p41"/>
            <p:cNvSpPr/>
            <p:nvPr/>
          </p:nvSpPr>
          <p:spPr>
            <a:xfrm>
              <a:off x="3394839" y="3399587"/>
              <a:ext cx="275053" cy="124568"/>
            </a:xfrm>
            <a:custGeom>
              <a:rect b="b" l="l" r="r" t="t"/>
              <a:pathLst>
                <a:path extrusionOk="0" h="124568" w="275053">
                  <a:moveTo>
                    <a:pt x="191894" y="115899"/>
                  </a:moveTo>
                  <a:cubicBezTo>
                    <a:pt x="194180" y="130853"/>
                    <a:pt x="258474" y="125138"/>
                    <a:pt x="272095" y="108850"/>
                  </a:cubicBezTo>
                  <a:cubicBezTo>
                    <a:pt x="282572" y="96182"/>
                    <a:pt x="267333" y="83990"/>
                    <a:pt x="192085" y="45985"/>
                  </a:cubicBezTo>
                  <a:cubicBezTo>
                    <a:pt x="93501" y="-4116"/>
                    <a:pt x="51401" y="-11451"/>
                    <a:pt x="15396" y="15124"/>
                  </a:cubicBezTo>
                  <a:cubicBezTo>
                    <a:pt x="-6226" y="31031"/>
                    <a:pt x="-5940" y="31793"/>
                    <a:pt x="21778" y="42080"/>
                  </a:cubicBezTo>
                  <a:cubicBezTo>
                    <a:pt x="37399" y="47986"/>
                    <a:pt x="49019" y="55987"/>
                    <a:pt x="47495" y="59987"/>
                  </a:cubicBezTo>
                  <a:cubicBezTo>
                    <a:pt x="41590" y="75037"/>
                    <a:pt x="45019" y="79894"/>
                    <a:pt x="56544" y="72655"/>
                  </a:cubicBezTo>
                  <a:cubicBezTo>
                    <a:pt x="64736" y="67607"/>
                    <a:pt x="64355" y="60082"/>
                    <a:pt x="55211" y="49129"/>
                  </a:cubicBezTo>
                  <a:cubicBezTo>
                    <a:pt x="45971" y="37889"/>
                    <a:pt x="45686" y="33031"/>
                    <a:pt x="54449" y="33031"/>
                  </a:cubicBezTo>
                  <a:cubicBezTo>
                    <a:pt x="73118" y="33031"/>
                    <a:pt x="192657" y="91324"/>
                    <a:pt x="191513" y="99897"/>
                  </a:cubicBezTo>
                  <a:cubicBezTo>
                    <a:pt x="191037" y="103992"/>
                    <a:pt x="191133" y="111136"/>
                    <a:pt x="191894" y="115899"/>
                  </a:cubicBezTo>
                  <a:close/>
                </a:path>
              </a:pathLst>
            </a:custGeom>
            <a:solidFill>
              <a:schemeClr val="lt1"/>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47" name="Google Shape;647;p41"/>
            <p:cNvSpPr/>
            <p:nvPr/>
          </p:nvSpPr>
          <p:spPr>
            <a:xfrm>
              <a:off x="9387071" y="2755225"/>
              <a:ext cx="369309" cy="371584"/>
            </a:xfrm>
            <a:custGeom>
              <a:rect b="b" l="l" r="r" t="t"/>
              <a:pathLst>
                <a:path extrusionOk="0" h="371584" w="369309">
                  <a:moveTo>
                    <a:pt x="225272" y="142279"/>
                  </a:moveTo>
                  <a:cubicBezTo>
                    <a:pt x="213270" y="132373"/>
                    <a:pt x="207460" y="135612"/>
                    <a:pt x="199078" y="157710"/>
                  </a:cubicBezTo>
                  <a:cubicBezTo>
                    <a:pt x="190696" y="179808"/>
                    <a:pt x="177838" y="187332"/>
                    <a:pt x="139928" y="192381"/>
                  </a:cubicBezTo>
                  <a:cubicBezTo>
                    <a:pt x="108115" y="196762"/>
                    <a:pt x="82111" y="209145"/>
                    <a:pt x="63728" y="228861"/>
                  </a:cubicBezTo>
                  <a:cubicBezTo>
                    <a:pt x="43345" y="250769"/>
                    <a:pt x="31915" y="255722"/>
                    <a:pt x="21533" y="247054"/>
                  </a:cubicBezTo>
                  <a:cubicBezTo>
                    <a:pt x="-4185" y="225623"/>
                    <a:pt x="-7900" y="248673"/>
                    <a:pt x="16008" y="282202"/>
                  </a:cubicBezTo>
                  <a:cubicBezTo>
                    <a:pt x="28771" y="300204"/>
                    <a:pt x="35915" y="320302"/>
                    <a:pt x="31819" y="326874"/>
                  </a:cubicBezTo>
                  <a:cubicBezTo>
                    <a:pt x="27723" y="333541"/>
                    <a:pt x="27247" y="346400"/>
                    <a:pt x="30772" y="355544"/>
                  </a:cubicBezTo>
                  <a:cubicBezTo>
                    <a:pt x="42011" y="384690"/>
                    <a:pt x="62014" y="373356"/>
                    <a:pt x="79920" y="327731"/>
                  </a:cubicBezTo>
                  <a:cubicBezTo>
                    <a:pt x="92589" y="295441"/>
                    <a:pt x="102685" y="284773"/>
                    <a:pt x="116973" y="288488"/>
                  </a:cubicBezTo>
                  <a:cubicBezTo>
                    <a:pt x="127736" y="291346"/>
                    <a:pt x="143262" y="285631"/>
                    <a:pt x="151358" y="275820"/>
                  </a:cubicBezTo>
                  <a:cubicBezTo>
                    <a:pt x="163931" y="260770"/>
                    <a:pt x="162121" y="256389"/>
                    <a:pt x="139166" y="247150"/>
                  </a:cubicBezTo>
                  <a:cubicBezTo>
                    <a:pt x="112401" y="236481"/>
                    <a:pt x="112401" y="236386"/>
                    <a:pt x="137452" y="235624"/>
                  </a:cubicBezTo>
                  <a:cubicBezTo>
                    <a:pt x="152311" y="235243"/>
                    <a:pt x="168313" y="245244"/>
                    <a:pt x="176219" y="260008"/>
                  </a:cubicBezTo>
                  <a:cubicBezTo>
                    <a:pt x="189363" y="284678"/>
                    <a:pt x="189839" y="284678"/>
                    <a:pt x="208032" y="262866"/>
                  </a:cubicBezTo>
                  <a:cubicBezTo>
                    <a:pt x="220605" y="247816"/>
                    <a:pt x="241084" y="240577"/>
                    <a:pt x="272325" y="240482"/>
                  </a:cubicBezTo>
                  <a:lnTo>
                    <a:pt x="318045" y="240292"/>
                  </a:lnTo>
                  <a:lnTo>
                    <a:pt x="335191" y="169902"/>
                  </a:lnTo>
                  <a:cubicBezTo>
                    <a:pt x="344525" y="131135"/>
                    <a:pt x="356145" y="95702"/>
                    <a:pt x="360908" y="91035"/>
                  </a:cubicBezTo>
                  <a:cubicBezTo>
                    <a:pt x="374624" y="77509"/>
                    <a:pt x="370719" y="21597"/>
                    <a:pt x="355193" y="9977"/>
                  </a:cubicBezTo>
                  <a:cubicBezTo>
                    <a:pt x="329952" y="-8882"/>
                    <a:pt x="306711" y="-215"/>
                    <a:pt x="303377" y="29313"/>
                  </a:cubicBezTo>
                  <a:cubicBezTo>
                    <a:pt x="295757" y="96845"/>
                    <a:pt x="289090" y="111894"/>
                    <a:pt x="272707" y="98369"/>
                  </a:cubicBezTo>
                  <a:cubicBezTo>
                    <a:pt x="262896" y="90177"/>
                    <a:pt x="254514" y="89415"/>
                    <a:pt x="250227" y="96559"/>
                  </a:cubicBezTo>
                  <a:cubicBezTo>
                    <a:pt x="246418" y="102751"/>
                    <a:pt x="248704" y="111228"/>
                    <a:pt x="255467" y="115323"/>
                  </a:cubicBezTo>
                  <a:cubicBezTo>
                    <a:pt x="263943" y="120562"/>
                    <a:pt x="263467" y="127801"/>
                    <a:pt x="254133" y="139136"/>
                  </a:cubicBezTo>
                  <a:cubicBezTo>
                    <a:pt x="244036" y="151138"/>
                    <a:pt x="236988" y="151995"/>
                    <a:pt x="225272" y="142279"/>
                  </a:cubicBezTo>
                  <a:close/>
                </a:path>
              </a:pathLst>
            </a:custGeom>
            <a:solidFill>
              <a:schemeClr val="lt1"/>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48" name="Google Shape;648;p41"/>
            <p:cNvSpPr/>
            <p:nvPr/>
          </p:nvSpPr>
          <p:spPr>
            <a:xfrm>
              <a:off x="9692923" y="2585705"/>
              <a:ext cx="160674" cy="149100"/>
            </a:xfrm>
            <a:custGeom>
              <a:rect b="b" l="l" r="r" t="t"/>
              <a:pathLst>
                <a:path extrusionOk="0" h="149100" w="160674">
                  <a:moveTo>
                    <a:pt x="156307" y="44909"/>
                  </a:moveTo>
                  <a:cubicBezTo>
                    <a:pt x="150592" y="41385"/>
                    <a:pt x="138686" y="41099"/>
                    <a:pt x="130018" y="44528"/>
                  </a:cubicBezTo>
                  <a:cubicBezTo>
                    <a:pt x="121350" y="47862"/>
                    <a:pt x="102015" y="37670"/>
                    <a:pt x="87251" y="21954"/>
                  </a:cubicBezTo>
                  <a:cubicBezTo>
                    <a:pt x="55342" y="-12051"/>
                    <a:pt x="40959" y="-6717"/>
                    <a:pt x="40959" y="39099"/>
                  </a:cubicBezTo>
                  <a:cubicBezTo>
                    <a:pt x="40959" y="60720"/>
                    <a:pt x="35054" y="72722"/>
                    <a:pt x="24481" y="72722"/>
                  </a:cubicBezTo>
                  <a:cubicBezTo>
                    <a:pt x="-379" y="72722"/>
                    <a:pt x="-6285" y="90057"/>
                    <a:pt x="6670" y="124157"/>
                  </a:cubicBezTo>
                  <a:cubicBezTo>
                    <a:pt x="17718" y="153303"/>
                    <a:pt x="50008" y="158828"/>
                    <a:pt x="43531" y="130444"/>
                  </a:cubicBezTo>
                  <a:cubicBezTo>
                    <a:pt x="41626" y="121776"/>
                    <a:pt x="48294" y="119204"/>
                    <a:pt x="61914" y="123585"/>
                  </a:cubicBezTo>
                  <a:cubicBezTo>
                    <a:pt x="74488" y="127586"/>
                    <a:pt x="89442" y="123109"/>
                    <a:pt x="97919" y="112918"/>
                  </a:cubicBezTo>
                  <a:cubicBezTo>
                    <a:pt x="105825" y="103297"/>
                    <a:pt x="119255" y="95582"/>
                    <a:pt x="127637" y="95582"/>
                  </a:cubicBezTo>
                  <a:cubicBezTo>
                    <a:pt x="146877" y="95677"/>
                    <a:pt x="170594" y="53767"/>
                    <a:pt x="156307" y="44909"/>
                  </a:cubicBezTo>
                  <a:close/>
                </a:path>
              </a:pathLst>
            </a:custGeom>
            <a:solidFill>
              <a:schemeClr val="lt1"/>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49" name="Google Shape;649;p41"/>
            <p:cNvSpPr/>
            <p:nvPr/>
          </p:nvSpPr>
          <p:spPr>
            <a:xfrm>
              <a:off x="9222547" y="4436471"/>
              <a:ext cx="104411" cy="81653"/>
            </a:xfrm>
            <a:custGeom>
              <a:rect b="b" l="l" r="r" t="t"/>
              <a:pathLst>
                <a:path extrusionOk="0" h="81653" w="104411">
                  <a:moveTo>
                    <a:pt x="1081" y="77331"/>
                  </a:moveTo>
                  <a:cubicBezTo>
                    <a:pt x="6225" y="85522"/>
                    <a:pt x="21560" y="82093"/>
                    <a:pt x="47468" y="66853"/>
                  </a:cubicBezTo>
                  <a:cubicBezTo>
                    <a:pt x="101093" y="35135"/>
                    <a:pt x="115000" y="16847"/>
                    <a:pt x="96902" y="1988"/>
                  </a:cubicBezTo>
                  <a:cubicBezTo>
                    <a:pt x="79186" y="-12681"/>
                    <a:pt x="-10825" y="57995"/>
                    <a:pt x="1081" y="77331"/>
                  </a:cubicBezTo>
                  <a:close/>
                </a:path>
              </a:pathLst>
            </a:custGeom>
            <a:solidFill>
              <a:schemeClr val="lt1"/>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50" name="Google Shape;650;p41"/>
            <p:cNvSpPr/>
            <p:nvPr/>
          </p:nvSpPr>
          <p:spPr>
            <a:xfrm>
              <a:off x="8711272" y="4362971"/>
              <a:ext cx="251681" cy="104943"/>
            </a:xfrm>
            <a:custGeom>
              <a:rect b="b" l="l" r="r" t="t"/>
              <a:pathLst>
                <a:path extrusionOk="0" h="104943" w="251681">
                  <a:moveTo>
                    <a:pt x="237750" y="103872"/>
                  </a:moveTo>
                  <a:cubicBezTo>
                    <a:pt x="284041" y="88441"/>
                    <a:pt x="205841" y="24148"/>
                    <a:pt x="136880" y="21195"/>
                  </a:cubicBezTo>
                  <a:cubicBezTo>
                    <a:pt x="111353" y="20052"/>
                    <a:pt x="73729" y="13575"/>
                    <a:pt x="53250" y="6812"/>
                  </a:cubicBezTo>
                  <a:cubicBezTo>
                    <a:pt x="21151" y="-3951"/>
                    <a:pt x="14579" y="-2713"/>
                    <a:pt x="4673" y="15956"/>
                  </a:cubicBezTo>
                  <a:cubicBezTo>
                    <a:pt x="-5043" y="34054"/>
                    <a:pt x="-1042" y="40055"/>
                    <a:pt x="30391" y="54151"/>
                  </a:cubicBezTo>
                  <a:cubicBezTo>
                    <a:pt x="50869" y="63391"/>
                    <a:pt x="85635" y="74059"/>
                    <a:pt x="107734" y="77869"/>
                  </a:cubicBezTo>
                  <a:cubicBezTo>
                    <a:pt x="129641" y="81679"/>
                    <a:pt x="162693" y="87108"/>
                    <a:pt x="181076" y="90251"/>
                  </a:cubicBezTo>
                  <a:cubicBezTo>
                    <a:pt x="199459" y="93299"/>
                    <a:pt x="217080" y="98443"/>
                    <a:pt x="220414" y="101776"/>
                  </a:cubicBezTo>
                  <a:cubicBezTo>
                    <a:pt x="223748" y="105015"/>
                    <a:pt x="231463" y="105872"/>
                    <a:pt x="237750" y="103872"/>
                  </a:cubicBezTo>
                  <a:close/>
                </a:path>
              </a:pathLst>
            </a:custGeom>
            <a:solidFill>
              <a:schemeClr val="lt1"/>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51" name="Google Shape;651;p41"/>
            <p:cNvSpPr/>
            <p:nvPr/>
          </p:nvSpPr>
          <p:spPr>
            <a:xfrm>
              <a:off x="9087861" y="4131312"/>
              <a:ext cx="184718" cy="264042"/>
            </a:xfrm>
            <a:custGeom>
              <a:rect b="b" l="l" r="r" t="t"/>
              <a:pathLst>
                <a:path extrusionOk="0" h="264042" w="184718">
                  <a:moveTo>
                    <a:pt x="6607" y="174273"/>
                  </a:moveTo>
                  <a:cubicBezTo>
                    <a:pt x="13370" y="182369"/>
                    <a:pt x="15752" y="194371"/>
                    <a:pt x="11751" y="200848"/>
                  </a:cubicBezTo>
                  <a:cubicBezTo>
                    <a:pt x="7846" y="207229"/>
                    <a:pt x="13084" y="225422"/>
                    <a:pt x="23372" y="241234"/>
                  </a:cubicBezTo>
                  <a:cubicBezTo>
                    <a:pt x="50613" y="282763"/>
                    <a:pt x="62329" y="267046"/>
                    <a:pt x="55375" y="198466"/>
                  </a:cubicBezTo>
                  <a:cubicBezTo>
                    <a:pt x="50899" y="154366"/>
                    <a:pt x="52518" y="143221"/>
                    <a:pt x="61567" y="155890"/>
                  </a:cubicBezTo>
                  <a:cubicBezTo>
                    <a:pt x="68330" y="165224"/>
                    <a:pt x="73759" y="183988"/>
                    <a:pt x="73949" y="197418"/>
                  </a:cubicBezTo>
                  <a:cubicBezTo>
                    <a:pt x="74140" y="229708"/>
                    <a:pt x="102620" y="254378"/>
                    <a:pt x="115764" y="233709"/>
                  </a:cubicBezTo>
                  <a:cubicBezTo>
                    <a:pt x="135862" y="201895"/>
                    <a:pt x="129004" y="157128"/>
                    <a:pt x="101381" y="138935"/>
                  </a:cubicBezTo>
                  <a:cubicBezTo>
                    <a:pt x="64900" y="115027"/>
                    <a:pt x="66806" y="97216"/>
                    <a:pt x="105572" y="101216"/>
                  </a:cubicBezTo>
                  <a:cubicBezTo>
                    <a:pt x="127289" y="103502"/>
                    <a:pt x="137005" y="99311"/>
                    <a:pt x="137005" y="87405"/>
                  </a:cubicBezTo>
                  <a:cubicBezTo>
                    <a:pt x="137005" y="75213"/>
                    <a:pt x="124527" y="70260"/>
                    <a:pt x="94142" y="70260"/>
                  </a:cubicBezTo>
                  <a:cubicBezTo>
                    <a:pt x="69568" y="70260"/>
                    <a:pt x="51280" y="64640"/>
                    <a:pt x="51280" y="57210"/>
                  </a:cubicBezTo>
                  <a:cubicBezTo>
                    <a:pt x="51280" y="39303"/>
                    <a:pt x="75568" y="31493"/>
                    <a:pt x="110716" y="38256"/>
                  </a:cubicBezTo>
                  <a:cubicBezTo>
                    <a:pt x="141672" y="44161"/>
                    <a:pt x="195774" y="22349"/>
                    <a:pt x="182725" y="9300"/>
                  </a:cubicBezTo>
                  <a:cubicBezTo>
                    <a:pt x="168437" y="-4988"/>
                    <a:pt x="68520" y="-2130"/>
                    <a:pt x="44327" y="13205"/>
                  </a:cubicBezTo>
                  <a:cubicBezTo>
                    <a:pt x="14799" y="31874"/>
                    <a:pt x="-13109" y="150460"/>
                    <a:pt x="6607" y="174273"/>
                  </a:cubicBezTo>
                  <a:close/>
                </a:path>
              </a:pathLst>
            </a:custGeom>
            <a:solidFill>
              <a:schemeClr val="lt1"/>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52" name="Google Shape;652;p41"/>
            <p:cNvSpPr/>
            <p:nvPr/>
          </p:nvSpPr>
          <p:spPr>
            <a:xfrm>
              <a:off x="9349534" y="4265130"/>
              <a:ext cx="69832" cy="31441"/>
            </a:xfrm>
            <a:custGeom>
              <a:rect b="b" l="l" r="r" t="t"/>
              <a:pathLst>
                <a:path extrusionOk="0" h="31441" w="69832">
                  <a:moveTo>
                    <a:pt x="11158" y="3879"/>
                  </a:moveTo>
                  <a:cubicBezTo>
                    <a:pt x="1824" y="7499"/>
                    <a:pt x="-2558" y="15881"/>
                    <a:pt x="1538" y="22643"/>
                  </a:cubicBezTo>
                  <a:cubicBezTo>
                    <a:pt x="10682" y="37502"/>
                    <a:pt x="69832" y="32264"/>
                    <a:pt x="69832" y="16452"/>
                  </a:cubicBezTo>
                  <a:cubicBezTo>
                    <a:pt x="69832" y="2450"/>
                    <a:pt x="34495" y="-5074"/>
                    <a:pt x="11158" y="3879"/>
                  </a:cubicBezTo>
                  <a:close/>
                </a:path>
              </a:pathLst>
            </a:custGeom>
            <a:solidFill>
              <a:schemeClr val="lt1"/>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53" name="Google Shape;653;p41"/>
            <p:cNvSpPr/>
            <p:nvPr/>
          </p:nvSpPr>
          <p:spPr>
            <a:xfrm>
              <a:off x="9335781" y="4130896"/>
              <a:ext cx="29013" cy="67582"/>
            </a:xfrm>
            <a:custGeom>
              <a:rect b="b" l="l" r="r" t="t"/>
              <a:pathLst>
                <a:path extrusionOk="0" h="67582" w="29013">
                  <a:moveTo>
                    <a:pt x="16149" y="0"/>
                  </a:moveTo>
                  <a:cubicBezTo>
                    <a:pt x="3576" y="0"/>
                    <a:pt x="-901" y="10954"/>
                    <a:pt x="147" y="38576"/>
                  </a:cubicBezTo>
                  <a:cubicBezTo>
                    <a:pt x="1671" y="80772"/>
                    <a:pt x="14911" y="76200"/>
                    <a:pt x="26341" y="29623"/>
                  </a:cubicBezTo>
                  <a:cubicBezTo>
                    <a:pt x="31770" y="7525"/>
                    <a:pt x="29198" y="0"/>
                    <a:pt x="16149" y="0"/>
                  </a:cubicBezTo>
                  <a:close/>
                </a:path>
              </a:pathLst>
            </a:custGeom>
            <a:solidFill>
              <a:schemeClr val="lt1"/>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54" name="Google Shape;654;p41"/>
            <p:cNvSpPr/>
            <p:nvPr/>
          </p:nvSpPr>
          <p:spPr>
            <a:xfrm>
              <a:off x="9178452" y="3852671"/>
              <a:ext cx="134073" cy="128147"/>
            </a:xfrm>
            <a:custGeom>
              <a:rect b="b" l="l" r="r" t="t"/>
              <a:pathLst>
                <a:path extrusionOk="0" h="128147" w="134073">
                  <a:moveTo>
                    <a:pt x="97183" y="21050"/>
                  </a:moveTo>
                  <a:cubicBezTo>
                    <a:pt x="41271" y="28956"/>
                    <a:pt x="35556" y="28384"/>
                    <a:pt x="35366" y="14288"/>
                  </a:cubicBezTo>
                  <a:cubicBezTo>
                    <a:pt x="35270" y="6382"/>
                    <a:pt x="31270" y="0"/>
                    <a:pt x="26602" y="0"/>
                  </a:cubicBezTo>
                  <a:lnTo>
                    <a:pt x="10029" y="0"/>
                  </a:lnTo>
                  <a:cubicBezTo>
                    <a:pt x="5552" y="0"/>
                    <a:pt x="7838" y="5810"/>
                    <a:pt x="14982" y="12954"/>
                  </a:cubicBezTo>
                  <a:cubicBezTo>
                    <a:pt x="24698" y="22669"/>
                    <a:pt x="23555" y="32766"/>
                    <a:pt x="10505" y="52483"/>
                  </a:cubicBezTo>
                  <a:cubicBezTo>
                    <a:pt x="-8545" y="81724"/>
                    <a:pt x="218" y="113919"/>
                    <a:pt x="21554" y="92488"/>
                  </a:cubicBezTo>
                  <a:cubicBezTo>
                    <a:pt x="38795" y="75057"/>
                    <a:pt x="52320" y="76962"/>
                    <a:pt x="52320" y="96583"/>
                  </a:cubicBezTo>
                  <a:cubicBezTo>
                    <a:pt x="52320" y="105727"/>
                    <a:pt x="60988" y="118110"/>
                    <a:pt x="71751" y="124111"/>
                  </a:cubicBezTo>
                  <a:cubicBezTo>
                    <a:pt x="103850" y="142018"/>
                    <a:pt x="142046" y="97155"/>
                    <a:pt x="132616" y="52483"/>
                  </a:cubicBezTo>
                  <a:cubicBezTo>
                    <a:pt x="126234" y="23050"/>
                    <a:pt x="120328" y="17812"/>
                    <a:pt x="97183" y="21050"/>
                  </a:cubicBezTo>
                  <a:close/>
                </a:path>
              </a:pathLst>
            </a:custGeom>
            <a:solidFill>
              <a:schemeClr val="lt1"/>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55" name="Google Shape;655;p41"/>
            <p:cNvSpPr/>
            <p:nvPr/>
          </p:nvSpPr>
          <p:spPr>
            <a:xfrm>
              <a:off x="7984551" y="3864101"/>
              <a:ext cx="76120" cy="113328"/>
            </a:xfrm>
            <a:custGeom>
              <a:rect b="b" l="l" r="r" t="t"/>
              <a:pathLst>
                <a:path extrusionOk="0" h="113328" w="76120">
                  <a:moveTo>
                    <a:pt x="36927" y="0"/>
                  </a:moveTo>
                  <a:cubicBezTo>
                    <a:pt x="3399" y="0"/>
                    <a:pt x="-13746" y="73438"/>
                    <a:pt x="13496" y="100584"/>
                  </a:cubicBezTo>
                  <a:cubicBezTo>
                    <a:pt x="30736" y="117824"/>
                    <a:pt x="36356" y="117729"/>
                    <a:pt x="61501" y="99346"/>
                  </a:cubicBezTo>
                  <a:cubicBezTo>
                    <a:pt x="80456" y="85535"/>
                    <a:pt x="80551" y="81439"/>
                    <a:pt x="64264" y="42196"/>
                  </a:cubicBezTo>
                  <a:cubicBezTo>
                    <a:pt x="54548" y="18955"/>
                    <a:pt x="42356" y="0"/>
                    <a:pt x="36927" y="0"/>
                  </a:cubicBezTo>
                  <a:close/>
                </a:path>
              </a:pathLst>
            </a:custGeom>
            <a:solidFill>
              <a:schemeClr val="lt1"/>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56" name="Google Shape;656;p41"/>
            <p:cNvSpPr/>
            <p:nvPr/>
          </p:nvSpPr>
          <p:spPr>
            <a:xfrm>
              <a:off x="9052464" y="3806951"/>
              <a:ext cx="56651" cy="87213"/>
            </a:xfrm>
            <a:custGeom>
              <a:rect b="b" l="l" r="r" t="t"/>
              <a:pathLst>
                <a:path extrusionOk="0" h="87213" w="56651">
                  <a:moveTo>
                    <a:pt x="46291" y="46387"/>
                  </a:moveTo>
                  <a:cubicBezTo>
                    <a:pt x="62102" y="15812"/>
                    <a:pt x="59816" y="0"/>
                    <a:pt x="39433" y="0"/>
                  </a:cubicBezTo>
                  <a:cubicBezTo>
                    <a:pt x="25336" y="0"/>
                    <a:pt x="-6668" y="67723"/>
                    <a:pt x="1238" y="80486"/>
                  </a:cubicBezTo>
                  <a:cubicBezTo>
                    <a:pt x="10953" y="96203"/>
                    <a:pt x="26765" y="84201"/>
                    <a:pt x="46291" y="46387"/>
                  </a:cubicBezTo>
                  <a:close/>
                </a:path>
              </a:pathLst>
            </a:custGeom>
            <a:solidFill>
              <a:schemeClr val="lt1"/>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57" name="Google Shape;657;p41"/>
            <p:cNvSpPr/>
            <p:nvPr/>
          </p:nvSpPr>
          <p:spPr>
            <a:xfrm>
              <a:off x="9120728" y="3550022"/>
              <a:ext cx="161923" cy="300120"/>
            </a:xfrm>
            <a:custGeom>
              <a:rect b="b" l="l" r="r" t="t"/>
              <a:pathLst>
                <a:path extrusionOk="0" h="300120" w="161923">
                  <a:moveTo>
                    <a:pt x="58514" y="170061"/>
                  </a:moveTo>
                  <a:cubicBezTo>
                    <a:pt x="81469" y="175776"/>
                    <a:pt x="95661" y="196160"/>
                    <a:pt x="105091" y="236832"/>
                  </a:cubicBezTo>
                  <a:cubicBezTo>
                    <a:pt x="106234" y="241499"/>
                    <a:pt x="108329" y="249309"/>
                    <a:pt x="109854" y="253977"/>
                  </a:cubicBezTo>
                  <a:cubicBezTo>
                    <a:pt x="113378" y="265026"/>
                    <a:pt x="117378" y="282552"/>
                    <a:pt x="119569" y="296268"/>
                  </a:cubicBezTo>
                  <a:cubicBezTo>
                    <a:pt x="120616" y="302173"/>
                    <a:pt x="127379" y="301220"/>
                    <a:pt x="134523" y="293886"/>
                  </a:cubicBezTo>
                  <a:cubicBezTo>
                    <a:pt x="144620" y="283790"/>
                    <a:pt x="144239" y="276360"/>
                    <a:pt x="133189" y="263025"/>
                  </a:cubicBezTo>
                  <a:cubicBezTo>
                    <a:pt x="125189" y="253310"/>
                    <a:pt x="121760" y="244737"/>
                    <a:pt x="125665" y="243880"/>
                  </a:cubicBezTo>
                  <a:cubicBezTo>
                    <a:pt x="129665" y="243213"/>
                    <a:pt x="137571" y="241785"/>
                    <a:pt x="143286" y="241023"/>
                  </a:cubicBezTo>
                  <a:cubicBezTo>
                    <a:pt x="172718" y="237022"/>
                    <a:pt x="167384" y="217496"/>
                    <a:pt x="126617" y="178634"/>
                  </a:cubicBezTo>
                  <a:cubicBezTo>
                    <a:pt x="50227" y="106053"/>
                    <a:pt x="46703" y="99576"/>
                    <a:pt x="69372" y="74621"/>
                  </a:cubicBezTo>
                  <a:cubicBezTo>
                    <a:pt x="80135" y="62715"/>
                    <a:pt x="87279" y="41093"/>
                    <a:pt x="85279" y="26805"/>
                  </a:cubicBezTo>
                  <a:cubicBezTo>
                    <a:pt x="82326" y="6326"/>
                    <a:pt x="73944" y="516"/>
                    <a:pt x="47274" y="40"/>
                  </a:cubicBezTo>
                  <a:cubicBezTo>
                    <a:pt x="14698" y="-436"/>
                    <a:pt x="12603" y="2421"/>
                    <a:pt x="3364" y="60428"/>
                  </a:cubicBezTo>
                  <a:cubicBezTo>
                    <a:pt x="-7494" y="128151"/>
                    <a:pt x="7174" y="157202"/>
                    <a:pt x="58514" y="170061"/>
                  </a:cubicBezTo>
                  <a:close/>
                </a:path>
              </a:pathLst>
            </a:custGeom>
            <a:solidFill>
              <a:schemeClr val="lt1"/>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58" name="Google Shape;658;p41"/>
            <p:cNvSpPr/>
            <p:nvPr/>
          </p:nvSpPr>
          <p:spPr>
            <a:xfrm>
              <a:off x="8801401" y="3498151"/>
              <a:ext cx="59390" cy="56976"/>
            </a:xfrm>
            <a:custGeom>
              <a:rect b="b" l="l" r="r" t="t"/>
              <a:pathLst>
                <a:path extrusionOk="0" h="56976" w="59390">
                  <a:moveTo>
                    <a:pt x="34465" y="0"/>
                  </a:moveTo>
                  <a:cubicBezTo>
                    <a:pt x="16367" y="0"/>
                    <a:pt x="-8303" y="38862"/>
                    <a:pt x="2746" y="50006"/>
                  </a:cubicBezTo>
                  <a:cubicBezTo>
                    <a:pt x="14938" y="62198"/>
                    <a:pt x="36941" y="58007"/>
                    <a:pt x="51419" y="40481"/>
                  </a:cubicBezTo>
                  <a:cubicBezTo>
                    <a:pt x="67326" y="21526"/>
                    <a:pt x="58277" y="0"/>
                    <a:pt x="34465" y="0"/>
                  </a:cubicBezTo>
                  <a:close/>
                </a:path>
              </a:pathLst>
            </a:custGeom>
            <a:solidFill>
              <a:schemeClr val="lt1"/>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59" name="Google Shape;659;p41"/>
            <p:cNvSpPr/>
            <p:nvPr/>
          </p:nvSpPr>
          <p:spPr>
            <a:xfrm>
              <a:off x="9128136" y="3332373"/>
              <a:ext cx="51008" cy="114257"/>
            </a:xfrm>
            <a:custGeom>
              <a:rect b="b" l="l" r="r" t="t"/>
              <a:pathLst>
                <a:path extrusionOk="0" h="114257" w="51008">
                  <a:moveTo>
                    <a:pt x="48438" y="55002"/>
                  </a:moveTo>
                  <a:cubicBezTo>
                    <a:pt x="55487" y="-2053"/>
                    <a:pt x="48629" y="-12340"/>
                    <a:pt x="20530" y="13187"/>
                  </a:cubicBezTo>
                  <a:cubicBezTo>
                    <a:pt x="-3282" y="34713"/>
                    <a:pt x="-7283" y="85958"/>
                    <a:pt x="13291" y="106341"/>
                  </a:cubicBezTo>
                  <a:cubicBezTo>
                    <a:pt x="32151" y="125106"/>
                    <a:pt x="41390" y="111485"/>
                    <a:pt x="48438" y="55002"/>
                  </a:cubicBezTo>
                  <a:close/>
                </a:path>
              </a:pathLst>
            </a:custGeom>
            <a:solidFill>
              <a:schemeClr val="lt1"/>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60" name="Google Shape;660;p41"/>
            <p:cNvSpPr/>
            <p:nvPr/>
          </p:nvSpPr>
          <p:spPr>
            <a:xfrm>
              <a:off x="4100395" y="2396295"/>
              <a:ext cx="182085" cy="152134"/>
            </a:xfrm>
            <a:custGeom>
              <a:rect b="b" l="l" r="r" t="t"/>
              <a:pathLst>
                <a:path extrusionOk="0" h="152134" w="182085">
                  <a:moveTo>
                    <a:pt x="93176" y="44294"/>
                  </a:moveTo>
                  <a:cubicBezTo>
                    <a:pt x="67173" y="52391"/>
                    <a:pt x="67077" y="52105"/>
                    <a:pt x="87365" y="29340"/>
                  </a:cubicBezTo>
                  <a:cubicBezTo>
                    <a:pt x="125465" y="-13237"/>
                    <a:pt x="87270" y="-8093"/>
                    <a:pt x="39074" y="35817"/>
                  </a:cubicBezTo>
                  <a:cubicBezTo>
                    <a:pt x="-3217" y="74489"/>
                    <a:pt x="-6551" y="81251"/>
                    <a:pt x="7356" y="100206"/>
                  </a:cubicBezTo>
                  <a:cubicBezTo>
                    <a:pt x="22786" y="121256"/>
                    <a:pt x="44789" y="120875"/>
                    <a:pt x="101653" y="99063"/>
                  </a:cubicBezTo>
                  <a:cubicBezTo>
                    <a:pt x="115750" y="93729"/>
                    <a:pt x="119179" y="95539"/>
                    <a:pt x="113083" y="105350"/>
                  </a:cubicBezTo>
                  <a:cubicBezTo>
                    <a:pt x="108416" y="112970"/>
                    <a:pt x="107940" y="128019"/>
                    <a:pt x="112035" y="138782"/>
                  </a:cubicBezTo>
                  <a:cubicBezTo>
                    <a:pt x="118989" y="156880"/>
                    <a:pt x="120608" y="156689"/>
                    <a:pt x="134800" y="137544"/>
                  </a:cubicBezTo>
                  <a:cubicBezTo>
                    <a:pt x="144611" y="124304"/>
                    <a:pt x="152707" y="121161"/>
                    <a:pt x="157660" y="129162"/>
                  </a:cubicBezTo>
                  <a:cubicBezTo>
                    <a:pt x="161851" y="135925"/>
                    <a:pt x="170138" y="138401"/>
                    <a:pt x="176043" y="134782"/>
                  </a:cubicBezTo>
                  <a:cubicBezTo>
                    <a:pt x="181949" y="130972"/>
                    <a:pt x="183949" y="123161"/>
                    <a:pt x="180139" y="117161"/>
                  </a:cubicBezTo>
                  <a:cubicBezTo>
                    <a:pt x="176519" y="111255"/>
                    <a:pt x="168138" y="109731"/>
                    <a:pt x="161660" y="113732"/>
                  </a:cubicBezTo>
                  <a:cubicBezTo>
                    <a:pt x="154231" y="118304"/>
                    <a:pt x="152421" y="112684"/>
                    <a:pt x="156898" y="98682"/>
                  </a:cubicBezTo>
                  <a:cubicBezTo>
                    <a:pt x="167090" y="66773"/>
                    <a:pt x="127942" y="33436"/>
                    <a:pt x="93176" y="44294"/>
                  </a:cubicBezTo>
                  <a:close/>
                </a:path>
              </a:pathLst>
            </a:custGeom>
            <a:solidFill>
              <a:schemeClr val="lt1"/>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61" name="Google Shape;661;p41"/>
            <p:cNvSpPr/>
            <p:nvPr/>
          </p:nvSpPr>
          <p:spPr>
            <a:xfrm>
              <a:off x="3967802" y="2426597"/>
              <a:ext cx="74334" cy="41622"/>
            </a:xfrm>
            <a:custGeom>
              <a:rect b="b" l="l" r="r" t="t"/>
              <a:pathLst>
                <a:path extrusionOk="0" h="41622" w="74334">
                  <a:moveTo>
                    <a:pt x="12504" y="1991"/>
                  </a:moveTo>
                  <a:cubicBezTo>
                    <a:pt x="-4736" y="8753"/>
                    <a:pt x="-4546" y="11039"/>
                    <a:pt x="15552" y="25803"/>
                  </a:cubicBezTo>
                  <a:cubicBezTo>
                    <a:pt x="41174" y="44663"/>
                    <a:pt x="63463" y="46853"/>
                    <a:pt x="73083" y="31328"/>
                  </a:cubicBezTo>
                  <a:cubicBezTo>
                    <a:pt x="82608" y="15802"/>
                    <a:pt x="35364" y="-6868"/>
                    <a:pt x="12504" y="1991"/>
                  </a:cubicBezTo>
                  <a:close/>
                </a:path>
              </a:pathLst>
            </a:custGeom>
            <a:solidFill>
              <a:schemeClr val="lt1"/>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62" name="Google Shape;662;p41"/>
            <p:cNvSpPr/>
            <p:nvPr/>
          </p:nvSpPr>
          <p:spPr>
            <a:xfrm>
              <a:off x="2897807" y="1322363"/>
              <a:ext cx="180668" cy="151706"/>
            </a:xfrm>
            <a:custGeom>
              <a:rect b="b" l="l" r="r" t="t"/>
              <a:pathLst>
                <a:path extrusionOk="0" h="151706" w="180668">
                  <a:moveTo>
                    <a:pt x="51513" y="54570"/>
                  </a:moveTo>
                  <a:cubicBezTo>
                    <a:pt x="67896" y="74191"/>
                    <a:pt x="58942" y="76287"/>
                    <a:pt x="28462" y="60094"/>
                  </a:cubicBezTo>
                  <a:cubicBezTo>
                    <a:pt x="15127" y="52855"/>
                    <a:pt x="4555" y="52665"/>
                    <a:pt x="364" y="59427"/>
                  </a:cubicBezTo>
                  <a:cubicBezTo>
                    <a:pt x="-3256" y="65333"/>
                    <a:pt x="20557" y="90288"/>
                    <a:pt x="53513" y="114672"/>
                  </a:cubicBezTo>
                  <a:cubicBezTo>
                    <a:pt x="109425" y="156106"/>
                    <a:pt x="115235" y="157916"/>
                    <a:pt x="144096" y="143628"/>
                  </a:cubicBezTo>
                  <a:cubicBezTo>
                    <a:pt x="185339" y="123054"/>
                    <a:pt x="191530" y="102004"/>
                    <a:pt x="163527" y="78001"/>
                  </a:cubicBezTo>
                  <a:cubicBezTo>
                    <a:pt x="147049" y="63904"/>
                    <a:pt x="143905" y="54570"/>
                    <a:pt x="152573" y="45997"/>
                  </a:cubicBezTo>
                  <a:cubicBezTo>
                    <a:pt x="172671" y="25899"/>
                    <a:pt x="146953" y="-10962"/>
                    <a:pt x="122569" y="3135"/>
                  </a:cubicBezTo>
                  <a:cubicBezTo>
                    <a:pt x="111711" y="9326"/>
                    <a:pt x="88184" y="19708"/>
                    <a:pt x="70182" y="26090"/>
                  </a:cubicBezTo>
                  <a:cubicBezTo>
                    <a:pt x="42940" y="35520"/>
                    <a:pt x="39892" y="40377"/>
                    <a:pt x="51513" y="54570"/>
                  </a:cubicBezTo>
                  <a:close/>
                </a:path>
              </a:pathLst>
            </a:custGeom>
            <a:solidFill>
              <a:schemeClr val="lt1"/>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63" name="Google Shape;663;p41"/>
            <p:cNvSpPr/>
            <p:nvPr/>
          </p:nvSpPr>
          <p:spPr>
            <a:xfrm>
              <a:off x="3500579" y="1336737"/>
              <a:ext cx="117482" cy="62807"/>
            </a:xfrm>
            <a:custGeom>
              <a:rect b="b" l="l" r="r" t="t"/>
              <a:pathLst>
                <a:path extrusionOk="0" h="62807" w="117482">
                  <a:moveTo>
                    <a:pt x="9192" y="51721"/>
                  </a:moveTo>
                  <a:cubicBezTo>
                    <a:pt x="23861" y="69342"/>
                    <a:pt x="94346" y="65056"/>
                    <a:pt x="115968" y="45244"/>
                  </a:cubicBezTo>
                  <a:cubicBezTo>
                    <a:pt x="128064" y="34195"/>
                    <a:pt x="64723" y="0"/>
                    <a:pt x="31957" y="0"/>
                  </a:cubicBezTo>
                  <a:cubicBezTo>
                    <a:pt x="2525" y="-95"/>
                    <a:pt x="-10048" y="28575"/>
                    <a:pt x="9192" y="51721"/>
                  </a:cubicBezTo>
                  <a:close/>
                </a:path>
              </a:pathLst>
            </a:custGeom>
            <a:solidFill>
              <a:schemeClr val="lt1"/>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64" name="Google Shape;664;p41"/>
            <p:cNvSpPr/>
            <p:nvPr/>
          </p:nvSpPr>
          <p:spPr>
            <a:xfrm>
              <a:off x="9616115" y="1213294"/>
              <a:ext cx="222550" cy="88719"/>
            </a:xfrm>
            <a:custGeom>
              <a:rect b="b" l="l" r="r" t="t"/>
              <a:pathLst>
                <a:path extrusionOk="0" h="88719" w="222550">
                  <a:moveTo>
                    <a:pt x="73476" y="78105"/>
                  </a:moveTo>
                  <a:cubicBezTo>
                    <a:pt x="77858" y="71056"/>
                    <a:pt x="90811" y="71056"/>
                    <a:pt x="109481" y="78105"/>
                  </a:cubicBezTo>
                  <a:cubicBezTo>
                    <a:pt x="143485" y="91154"/>
                    <a:pt x="167869" y="81534"/>
                    <a:pt x="149010" y="62674"/>
                  </a:cubicBezTo>
                  <a:cubicBezTo>
                    <a:pt x="127197" y="40671"/>
                    <a:pt x="135770" y="27527"/>
                    <a:pt x="158535" y="48196"/>
                  </a:cubicBezTo>
                  <a:cubicBezTo>
                    <a:pt x="176346" y="64293"/>
                    <a:pt x="185205" y="65627"/>
                    <a:pt x="205111" y="54959"/>
                  </a:cubicBezTo>
                  <a:cubicBezTo>
                    <a:pt x="224638" y="44481"/>
                    <a:pt x="226924" y="38481"/>
                    <a:pt x="216161" y="25527"/>
                  </a:cubicBezTo>
                  <a:cubicBezTo>
                    <a:pt x="201683" y="8191"/>
                    <a:pt x="117101" y="5905"/>
                    <a:pt x="106719" y="22574"/>
                  </a:cubicBezTo>
                  <a:cubicBezTo>
                    <a:pt x="103480" y="27908"/>
                    <a:pt x="86049" y="23622"/>
                    <a:pt x="67952" y="12954"/>
                  </a:cubicBezTo>
                  <a:cubicBezTo>
                    <a:pt x="40805" y="-3048"/>
                    <a:pt x="32138" y="-3810"/>
                    <a:pt x="17279" y="8382"/>
                  </a:cubicBezTo>
                  <a:cubicBezTo>
                    <a:pt x="-3962" y="26098"/>
                    <a:pt x="-5962" y="56388"/>
                    <a:pt x="13183" y="75438"/>
                  </a:cubicBezTo>
                  <a:cubicBezTo>
                    <a:pt x="29661" y="91821"/>
                    <a:pt x="64046" y="93440"/>
                    <a:pt x="73476" y="78105"/>
                  </a:cubicBezTo>
                  <a:close/>
                </a:path>
              </a:pathLst>
            </a:custGeom>
            <a:solidFill>
              <a:schemeClr val="lt1"/>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65" name="Google Shape;665;p41"/>
            <p:cNvSpPr/>
            <p:nvPr/>
          </p:nvSpPr>
          <p:spPr>
            <a:xfrm>
              <a:off x="2899271" y="1191048"/>
              <a:ext cx="116561" cy="98519"/>
            </a:xfrm>
            <a:custGeom>
              <a:rect b="b" l="l" r="r" t="t"/>
              <a:pathLst>
                <a:path extrusionOk="0" h="98519" w="116561">
                  <a:moveTo>
                    <a:pt x="12426" y="10815"/>
                  </a:moveTo>
                  <a:cubicBezTo>
                    <a:pt x="-6434" y="24627"/>
                    <a:pt x="-5481" y="28056"/>
                    <a:pt x="26808" y="63489"/>
                  </a:cubicBezTo>
                  <a:cubicBezTo>
                    <a:pt x="69099" y="109780"/>
                    <a:pt x="110819" y="110256"/>
                    <a:pt x="116248" y="64536"/>
                  </a:cubicBezTo>
                  <a:cubicBezTo>
                    <a:pt x="121773" y="16816"/>
                    <a:pt x="52907" y="-18807"/>
                    <a:pt x="12426" y="10815"/>
                  </a:cubicBezTo>
                  <a:close/>
                </a:path>
              </a:pathLst>
            </a:custGeom>
            <a:solidFill>
              <a:schemeClr val="lt1"/>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66" name="Google Shape;666;p41"/>
            <p:cNvSpPr/>
            <p:nvPr/>
          </p:nvSpPr>
          <p:spPr>
            <a:xfrm>
              <a:off x="2340368" y="1143856"/>
              <a:ext cx="178559" cy="116954"/>
            </a:xfrm>
            <a:custGeom>
              <a:rect b="b" l="l" r="r" t="t"/>
              <a:pathLst>
                <a:path extrusionOk="0" h="116954" w="178559">
                  <a:moveTo>
                    <a:pt x="2686" y="106870"/>
                  </a:moveTo>
                  <a:cubicBezTo>
                    <a:pt x="9544" y="111252"/>
                    <a:pt x="22593" y="111919"/>
                    <a:pt x="31547" y="108490"/>
                  </a:cubicBezTo>
                  <a:cubicBezTo>
                    <a:pt x="40500" y="105061"/>
                    <a:pt x="51359" y="107918"/>
                    <a:pt x="55550" y="114776"/>
                  </a:cubicBezTo>
                  <a:cubicBezTo>
                    <a:pt x="63170" y="127159"/>
                    <a:pt x="104984" y="83629"/>
                    <a:pt x="105365" y="62770"/>
                  </a:cubicBezTo>
                  <a:cubicBezTo>
                    <a:pt x="105556" y="57245"/>
                    <a:pt x="112890" y="58769"/>
                    <a:pt x="121558" y="66008"/>
                  </a:cubicBezTo>
                  <a:cubicBezTo>
                    <a:pt x="134226" y="76486"/>
                    <a:pt x="142608" y="72866"/>
                    <a:pt x="161944" y="48387"/>
                  </a:cubicBezTo>
                  <a:cubicBezTo>
                    <a:pt x="178613" y="27146"/>
                    <a:pt x="182613" y="13621"/>
                    <a:pt x="174517" y="5620"/>
                  </a:cubicBezTo>
                  <a:cubicBezTo>
                    <a:pt x="166516" y="-2477"/>
                    <a:pt x="158515" y="-1810"/>
                    <a:pt x="149180" y="7525"/>
                  </a:cubicBezTo>
                  <a:cubicBezTo>
                    <a:pt x="141656" y="15049"/>
                    <a:pt x="122320" y="21431"/>
                    <a:pt x="106318" y="21717"/>
                  </a:cubicBezTo>
                  <a:cubicBezTo>
                    <a:pt x="71837" y="22288"/>
                    <a:pt x="-16459" y="95059"/>
                    <a:pt x="2686" y="106870"/>
                  </a:cubicBezTo>
                  <a:close/>
                </a:path>
              </a:pathLst>
            </a:custGeom>
            <a:solidFill>
              <a:schemeClr val="lt1"/>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67" name="Google Shape;667;p41"/>
            <p:cNvSpPr/>
            <p:nvPr/>
          </p:nvSpPr>
          <p:spPr>
            <a:xfrm>
              <a:off x="2540205" y="1083103"/>
              <a:ext cx="168989" cy="93519"/>
            </a:xfrm>
            <a:custGeom>
              <a:rect b="b" l="l" r="r" t="t"/>
              <a:pathLst>
                <a:path extrusionOk="0" h="93519" w="168989">
                  <a:moveTo>
                    <a:pt x="26210" y="66373"/>
                  </a:moveTo>
                  <a:cubicBezTo>
                    <a:pt x="34592" y="63135"/>
                    <a:pt x="47546" y="67992"/>
                    <a:pt x="55166" y="77041"/>
                  </a:cubicBezTo>
                  <a:cubicBezTo>
                    <a:pt x="62596" y="86090"/>
                    <a:pt x="72121" y="93519"/>
                    <a:pt x="76217" y="93519"/>
                  </a:cubicBezTo>
                  <a:cubicBezTo>
                    <a:pt x="90123" y="93519"/>
                    <a:pt x="168990" y="35417"/>
                    <a:pt x="168990" y="25130"/>
                  </a:cubicBezTo>
                  <a:cubicBezTo>
                    <a:pt x="168990" y="7509"/>
                    <a:pt x="141844" y="-2969"/>
                    <a:pt x="106125" y="746"/>
                  </a:cubicBezTo>
                  <a:cubicBezTo>
                    <a:pt x="60596" y="5413"/>
                    <a:pt x="50975" y="12366"/>
                    <a:pt x="65739" y="30273"/>
                  </a:cubicBezTo>
                  <a:cubicBezTo>
                    <a:pt x="74788" y="41132"/>
                    <a:pt x="73645" y="46752"/>
                    <a:pt x="61358" y="51419"/>
                  </a:cubicBezTo>
                  <a:cubicBezTo>
                    <a:pt x="52309" y="54943"/>
                    <a:pt x="38498" y="50181"/>
                    <a:pt x="30687" y="40941"/>
                  </a:cubicBezTo>
                  <a:cubicBezTo>
                    <a:pt x="21734" y="30178"/>
                    <a:pt x="12590" y="27892"/>
                    <a:pt x="5732" y="34845"/>
                  </a:cubicBezTo>
                  <a:cubicBezTo>
                    <a:pt x="-8937" y="49323"/>
                    <a:pt x="6970" y="73707"/>
                    <a:pt x="26210" y="66373"/>
                  </a:cubicBezTo>
                  <a:close/>
                </a:path>
              </a:pathLst>
            </a:custGeom>
            <a:solidFill>
              <a:schemeClr val="lt1"/>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68" name="Google Shape;668;p41"/>
            <p:cNvSpPr/>
            <p:nvPr/>
          </p:nvSpPr>
          <p:spPr>
            <a:xfrm>
              <a:off x="2805005" y="1024145"/>
              <a:ext cx="182802" cy="122513"/>
            </a:xfrm>
            <a:custGeom>
              <a:rect b="b" l="l" r="r" t="t"/>
              <a:pathLst>
                <a:path extrusionOk="0" h="122513" w="182802">
                  <a:moveTo>
                    <a:pt x="14585" y="35129"/>
                  </a:moveTo>
                  <a:cubicBezTo>
                    <a:pt x="26110" y="43606"/>
                    <a:pt x="34587" y="54084"/>
                    <a:pt x="33349" y="58560"/>
                  </a:cubicBezTo>
                  <a:cubicBezTo>
                    <a:pt x="32206" y="63037"/>
                    <a:pt x="39826" y="65514"/>
                    <a:pt x="50494" y="64180"/>
                  </a:cubicBezTo>
                  <a:cubicBezTo>
                    <a:pt x="86784" y="59513"/>
                    <a:pt x="102786" y="70657"/>
                    <a:pt x="86975" y="89707"/>
                  </a:cubicBezTo>
                  <a:cubicBezTo>
                    <a:pt x="73640" y="105804"/>
                    <a:pt x="76307" y="110281"/>
                    <a:pt x="95643" y="103899"/>
                  </a:cubicBezTo>
                  <a:cubicBezTo>
                    <a:pt x="100310" y="102280"/>
                    <a:pt x="102882" y="97137"/>
                    <a:pt x="101358" y="92469"/>
                  </a:cubicBezTo>
                  <a:cubicBezTo>
                    <a:pt x="95738" y="75705"/>
                    <a:pt x="118122" y="84278"/>
                    <a:pt x="138410" y="106757"/>
                  </a:cubicBezTo>
                  <a:cubicBezTo>
                    <a:pt x="154412" y="124378"/>
                    <a:pt x="162603" y="126569"/>
                    <a:pt x="174795" y="116568"/>
                  </a:cubicBezTo>
                  <a:cubicBezTo>
                    <a:pt x="187749" y="105709"/>
                    <a:pt x="185749" y="97518"/>
                    <a:pt x="163175" y="67990"/>
                  </a:cubicBezTo>
                  <a:cubicBezTo>
                    <a:pt x="128504" y="23032"/>
                    <a:pt x="35349" y="-14877"/>
                    <a:pt x="10394" y="5792"/>
                  </a:cubicBezTo>
                  <a:cubicBezTo>
                    <a:pt x="-4275" y="17984"/>
                    <a:pt x="-3894" y="21699"/>
                    <a:pt x="14585" y="35129"/>
                  </a:cubicBezTo>
                  <a:close/>
                </a:path>
              </a:pathLst>
            </a:custGeom>
            <a:solidFill>
              <a:schemeClr val="lt1"/>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69" name="Google Shape;669;p41"/>
            <p:cNvSpPr/>
            <p:nvPr/>
          </p:nvSpPr>
          <p:spPr>
            <a:xfrm>
              <a:off x="3024510" y="1089816"/>
              <a:ext cx="68276" cy="51313"/>
            </a:xfrm>
            <a:custGeom>
              <a:rect b="b" l="l" r="r" t="t"/>
              <a:pathLst>
                <a:path extrusionOk="0" h="51313" w="68276">
                  <a:moveTo>
                    <a:pt x="61684" y="35562"/>
                  </a:moveTo>
                  <a:cubicBezTo>
                    <a:pt x="73305" y="21370"/>
                    <a:pt x="70638" y="16607"/>
                    <a:pt x="45015" y="6892"/>
                  </a:cubicBezTo>
                  <a:cubicBezTo>
                    <a:pt x="3867" y="-8729"/>
                    <a:pt x="-13278" y="3463"/>
                    <a:pt x="11487" y="30799"/>
                  </a:cubicBezTo>
                  <a:cubicBezTo>
                    <a:pt x="35205" y="56898"/>
                    <a:pt x="43301" y="57660"/>
                    <a:pt x="61684" y="35562"/>
                  </a:cubicBezTo>
                  <a:close/>
                </a:path>
              </a:pathLst>
            </a:custGeom>
            <a:solidFill>
              <a:schemeClr val="lt1"/>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70" name="Google Shape;670;p41"/>
            <p:cNvSpPr/>
            <p:nvPr/>
          </p:nvSpPr>
          <p:spPr>
            <a:xfrm>
              <a:off x="8555370" y="1034780"/>
              <a:ext cx="160953" cy="97987"/>
            </a:xfrm>
            <a:custGeom>
              <a:rect b="b" l="l" r="r" t="t"/>
              <a:pathLst>
                <a:path extrusionOk="0" h="97987" w="160953">
                  <a:moveTo>
                    <a:pt x="1127" y="93741"/>
                  </a:moveTo>
                  <a:cubicBezTo>
                    <a:pt x="5318" y="100694"/>
                    <a:pt x="24082" y="98979"/>
                    <a:pt x="50847" y="89550"/>
                  </a:cubicBezTo>
                  <a:cubicBezTo>
                    <a:pt x="74565" y="81072"/>
                    <a:pt x="104854" y="74024"/>
                    <a:pt x="118189" y="73643"/>
                  </a:cubicBezTo>
                  <a:cubicBezTo>
                    <a:pt x="131524" y="73452"/>
                    <a:pt x="148384" y="66118"/>
                    <a:pt x="155622" y="57546"/>
                  </a:cubicBezTo>
                  <a:cubicBezTo>
                    <a:pt x="165909" y="45163"/>
                    <a:pt x="162004" y="37448"/>
                    <a:pt x="137811" y="21541"/>
                  </a:cubicBezTo>
                  <a:cubicBezTo>
                    <a:pt x="120761" y="10492"/>
                    <a:pt x="96853" y="777"/>
                    <a:pt x="84661" y="15"/>
                  </a:cubicBezTo>
                  <a:cubicBezTo>
                    <a:pt x="59611" y="-1224"/>
                    <a:pt x="-9636" y="76405"/>
                    <a:pt x="1127" y="93741"/>
                  </a:cubicBezTo>
                  <a:close/>
                </a:path>
              </a:pathLst>
            </a:custGeom>
            <a:solidFill>
              <a:schemeClr val="lt1"/>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71" name="Google Shape;671;p41"/>
            <p:cNvSpPr/>
            <p:nvPr/>
          </p:nvSpPr>
          <p:spPr>
            <a:xfrm>
              <a:off x="8313340" y="904398"/>
              <a:ext cx="248328" cy="195866"/>
            </a:xfrm>
            <a:custGeom>
              <a:rect b="b" l="l" r="r" t="t"/>
              <a:pathLst>
                <a:path extrusionOk="0" h="195866" w="248328">
                  <a:moveTo>
                    <a:pt x="11222" y="104299"/>
                  </a:moveTo>
                  <a:cubicBezTo>
                    <a:pt x="21320" y="111728"/>
                    <a:pt x="31416" y="122968"/>
                    <a:pt x="33892" y="129254"/>
                  </a:cubicBezTo>
                  <a:cubicBezTo>
                    <a:pt x="36273" y="135541"/>
                    <a:pt x="69325" y="148780"/>
                    <a:pt x="107330" y="158687"/>
                  </a:cubicBezTo>
                  <a:cubicBezTo>
                    <a:pt x="145335" y="168497"/>
                    <a:pt x="186483" y="182404"/>
                    <a:pt x="198770" y="189262"/>
                  </a:cubicBezTo>
                  <a:cubicBezTo>
                    <a:pt x="228774" y="206026"/>
                    <a:pt x="244871" y="190976"/>
                    <a:pt x="248014" y="142970"/>
                  </a:cubicBezTo>
                  <a:cubicBezTo>
                    <a:pt x="251539" y="91154"/>
                    <a:pt x="224773" y="67056"/>
                    <a:pt x="201151" y="100679"/>
                  </a:cubicBezTo>
                  <a:cubicBezTo>
                    <a:pt x="185149" y="123539"/>
                    <a:pt x="184197" y="123634"/>
                    <a:pt x="178768" y="102870"/>
                  </a:cubicBezTo>
                  <a:cubicBezTo>
                    <a:pt x="175719" y="90964"/>
                    <a:pt x="177625" y="73247"/>
                    <a:pt x="182959" y="63532"/>
                  </a:cubicBezTo>
                  <a:cubicBezTo>
                    <a:pt x="190388" y="50387"/>
                    <a:pt x="183625" y="40005"/>
                    <a:pt x="156669" y="22955"/>
                  </a:cubicBezTo>
                  <a:lnTo>
                    <a:pt x="120570" y="0"/>
                  </a:lnTo>
                  <a:lnTo>
                    <a:pt x="81612" y="24670"/>
                  </a:lnTo>
                  <a:cubicBezTo>
                    <a:pt x="60086" y="38290"/>
                    <a:pt x="42751" y="54483"/>
                    <a:pt x="42846" y="60769"/>
                  </a:cubicBezTo>
                  <a:cubicBezTo>
                    <a:pt x="42941" y="67056"/>
                    <a:pt x="31797" y="76390"/>
                    <a:pt x="17985" y="81534"/>
                  </a:cubicBezTo>
                  <a:cubicBezTo>
                    <a:pt x="-4303" y="89821"/>
                    <a:pt x="-5065" y="92297"/>
                    <a:pt x="11222" y="104299"/>
                  </a:cubicBezTo>
                  <a:close/>
                </a:path>
              </a:pathLst>
            </a:custGeom>
            <a:solidFill>
              <a:schemeClr val="lt1"/>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sp>
        <p:nvSpPr>
          <p:cNvPr id="445" name="Google Shape;445;p24"/>
          <p:cNvSpPr txBox="1"/>
          <p:nvPr>
            <p:ph type="title"/>
          </p:nvPr>
        </p:nvSpPr>
        <p:spPr>
          <a:xfrm>
            <a:off x="0" y="0"/>
            <a:ext cx="9438300" cy="13248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
              <a:t>Hello! I’m…</a:t>
            </a:r>
            <a:endParaRPr/>
          </a:p>
        </p:txBody>
      </p:sp>
      <p:sp>
        <p:nvSpPr>
          <p:cNvPr id="446" name="Google Shape;446;p24"/>
          <p:cNvSpPr txBox="1"/>
          <p:nvPr>
            <p:ph idx="1" type="body"/>
          </p:nvPr>
        </p:nvSpPr>
        <p:spPr>
          <a:xfrm>
            <a:off x="1302050" y="2551550"/>
            <a:ext cx="5322600" cy="22359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
              <a:t>Here is where you introduce yourself.</a:t>
            </a:r>
            <a:endParaRPr/>
          </a:p>
          <a:p>
            <a:pPr indent="0" lvl="0" marL="0" rtl="0" algn="l">
              <a:spcBef>
                <a:spcPts val="2100"/>
              </a:spcBef>
              <a:spcAft>
                <a:spcPts val="2100"/>
              </a:spcAft>
              <a:buNone/>
            </a:pPr>
            <a:r>
              <a:rPr lang="en"/>
              <a:t>You can add your name, title and a little background. Right click the image and replace it with your own.</a:t>
            </a:r>
            <a:endParaRPr/>
          </a:p>
        </p:txBody>
      </p:sp>
      <p:sp>
        <p:nvSpPr>
          <p:cNvPr id="447" name="Google Shape;447;p24"/>
          <p:cNvSpPr txBox="1"/>
          <p:nvPr>
            <p:ph idx="12" type="sldNum"/>
          </p:nvPr>
        </p:nvSpPr>
        <p:spPr>
          <a:xfrm>
            <a:off x="11409045" y="6333134"/>
            <a:ext cx="731700" cy="525000"/>
          </a:xfrm>
          <a:prstGeom prst="rect">
            <a:avLst/>
          </a:prstGeom>
        </p:spPr>
        <p:txBody>
          <a:bodyPr anchorCtr="0" anchor="t" bIns="121900" lIns="121900" spcFirstLastPara="1" rIns="121900" wrap="square" tIns="121900">
            <a:noAutofit/>
          </a:bodyPr>
          <a:lstStyle/>
          <a:p>
            <a:pPr indent="0" lvl="0" marL="0" rtl="0" algn="r">
              <a:spcBef>
                <a:spcPts val="0"/>
              </a:spcBef>
              <a:spcAft>
                <a:spcPts val="0"/>
              </a:spcAft>
              <a:buNone/>
            </a:pPr>
            <a:fld id="{00000000-1234-1234-1234-123412341234}" type="slidenum">
              <a:rPr lang="en"/>
              <a:t>‹#›</a:t>
            </a:fld>
            <a:endParaRPr/>
          </a:p>
        </p:txBody>
      </p:sp>
      <p:pic>
        <p:nvPicPr>
          <p:cNvPr id="448" name="Google Shape;448;p24"/>
          <p:cNvPicPr preferRelativeResize="0"/>
          <p:nvPr/>
        </p:nvPicPr>
        <p:blipFill rotWithShape="1">
          <a:blip r:embed="rId3">
            <a:alphaModFix/>
          </a:blip>
          <a:srcRect b="11742" l="0" r="0" t="21918"/>
          <a:stretch/>
        </p:blipFill>
        <p:spPr>
          <a:xfrm>
            <a:off x="6978600" y="1587450"/>
            <a:ext cx="3702300" cy="3683100"/>
          </a:xfrm>
          <a:prstGeom prst="ellipse">
            <a:avLst/>
          </a:prstGeom>
          <a:noFill/>
          <a:ln cap="flat" cmpd="sng" w="38100">
            <a:solidFill>
              <a:schemeClr val="lt1"/>
            </a:solidFill>
            <a:prstDash val="solid"/>
            <a:round/>
            <a:headEnd len="sm" w="sm" type="none"/>
            <a:tailEnd len="sm" w="sm" type="none"/>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accent4"/>
            </a:gs>
            <a:gs pos="100000">
              <a:schemeClr val="accent3"/>
            </a:gs>
          </a:gsLst>
          <a:lin ang="0" scaled="0"/>
        </a:gradFill>
      </p:bgPr>
    </p:bg>
    <p:spTree>
      <p:nvGrpSpPr>
        <p:cNvPr id="675" name="Shape 675"/>
        <p:cNvGrpSpPr/>
        <p:nvPr/>
      </p:nvGrpSpPr>
      <p:grpSpPr>
        <a:xfrm>
          <a:off x="0" y="0"/>
          <a:ext cx="0" cy="0"/>
          <a:chOff x="0" y="0"/>
          <a:chExt cx="0" cy="0"/>
        </a:xfrm>
      </p:grpSpPr>
      <p:cxnSp>
        <p:nvCxnSpPr>
          <p:cNvPr id="676" name="Google Shape;676;p42"/>
          <p:cNvCxnSpPr/>
          <p:nvPr/>
        </p:nvCxnSpPr>
        <p:spPr>
          <a:xfrm>
            <a:off x="415600" y="3686250"/>
            <a:ext cx="11436900" cy="0"/>
          </a:xfrm>
          <a:prstGeom prst="straightConnector1">
            <a:avLst/>
          </a:prstGeom>
          <a:noFill/>
          <a:ln cap="flat" cmpd="sng" w="38100">
            <a:solidFill>
              <a:schemeClr val="lt1"/>
            </a:solidFill>
            <a:prstDash val="solid"/>
            <a:round/>
            <a:headEnd len="med" w="med" type="none"/>
            <a:tailEnd len="med" w="med" type="none"/>
          </a:ln>
        </p:spPr>
      </p:cxnSp>
      <p:sp>
        <p:nvSpPr>
          <p:cNvPr id="677" name="Google Shape;677;p42"/>
          <p:cNvSpPr txBox="1"/>
          <p:nvPr>
            <p:ph type="title"/>
          </p:nvPr>
        </p:nvSpPr>
        <p:spPr>
          <a:xfrm>
            <a:off x="415600" y="440967"/>
            <a:ext cx="11360700" cy="763500"/>
          </a:xfrm>
          <a:prstGeom prst="rect">
            <a:avLst/>
          </a:prstGeom>
        </p:spPr>
        <p:txBody>
          <a:bodyPr anchorCtr="0" anchor="t" bIns="121900" lIns="121900" spcFirstLastPara="1" rIns="121900" wrap="square" tIns="121900">
            <a:noAutofit/>
          </a:bodyPr>
          <a:lstStyle/>
          <a:p>
            <a:pPr indent="0" lvl="0" marL="0" rtl="0" algn="ctr">
              <a:spcBef>
                <a:spcPts val="0"/>
              </a:spcBef>
              <a:spcAft>
                <a:spcPts val="0"/>
              </a:spcAft>
              <a:buNone/>
            </a:pPr>
            <a:r>
              <a:rPr lang="en"/>
              <a:t>And this is a timeline.</a:t>
            </a:r>
            <a:endParaRPr/>
          </a:p>
        </p:txBody>
      </p:sp>
      <p:sp>
        <p:nvSpPr>
          <p:cNvPr id="678" name="Google Shape;678;p42"/>
          <p:cNvSpPr txBox="1"/>
          <p:nvPr>
            <p:ph idx="1" type="subTitle"/>
          </p:nvPr>
        </p:nvSpPr>
        <p:spPr>
          <a:xfrm>
            <a:off x="415600" y="2620800"/>
            <a:ext cx="1997700" cy="606900"/>
          </a:xfrm>
          <a:prstGeom prst="rect">
            <a:avLst/>
          </a:prstGeom>
          <a:effectLst>
            <a:outerShdw blurRad="57150" rotWithShape="0" algn="bl" dir="5400000" dist="19050">
              <a:srgbClr val="000000">
                <a:alpha val="50000"/>
              </a:srgbClr>
            </a:outerShdw>
          </a:effectLst>
        </p:spPr>
        <p:txBody>
          <a:bodyPr anchorCtr="0" anchor="t" bIns="121900" lIns="121900" spcFirstLastPara="1" rIns="121900" wrap="square" tIns="121900">
            <a:noAutofit/>
          </a:bodyPr>
          <a:lstStyle/>
          <a:p>
            <a:pPr indent="0" lvl="0" marL="0" rtl="0" algn="ctr">
              <a:spcBef>
                <a:spcPts val="0"/>
              </a:spcBef>
              <a:spcAft>
                <a:spcPts val="2100"/>
              </a:spcAft>
              <a:buNone/>
            </a:pPr>
            <a:r>
              <a:rPr b="0" lang="en" sz="6000">
                <a:latin typeface="Impact"/>
                <a:ea typeface="Impact"/>
                <a:cs typeface="Impact"/>
                <a:sym typeface="Impact"/>
              </a:rPr>
              <a:t>1999</a:t>
            </a:r>
            <a:endParaRPr b="0" sz="6000">
              <a:latin typeface="Impact"/>
              <a:ea typeface="Impact"/>
              <a:cs typeface="Impact"/>
              <a:sym typeface="Impact"/>
            </a:endParaRPr>
          </a:p>
        </p:txBody>
      </p:sp>
      <p:sp>
        <p:nvSpPr>
          <p:cNvPr id="679" name="Google Shape;679;p42"/>
          <p:cNvSpPr txBox="1"/>
          <p:nvPr>
            <p:ph idx="7" type="body"/>
          </p:nvPr>
        </p:nvSpPr>
        <p:spPr>
          <a:xfrm>
            <a:off x="2775375" y="3848225"/>
            <a:ext cx="1997700" cy="2330100"/>
          </a:xfrm>
          <a:prstGeom prst="rect">
            <a:avLst/>
          </a:prstGeom>
        </p:spPr>
        <p:txBody>
          <a:bodyPr anchorCtr="0" anchor="t" bIns="121900" lIns="121900" spcFirstLastPara="1" rIns="121900" wrap="square" tIns="121900">
            <a:noAutofit/>
          </a:bodyPr>
          <a:lstStyle/>
          <a:p>
            <a:pPr indent="0" lvl="0" marL="0" rtl="0" algn="l">
              <a:spcBef>
                <a:spcPts val="0"/>
              </a:spcBef>
              <a:spcAft>
                <a:spcPts val="2100"/>
              </a:spcAft>
              <a:buNone/>
            </a:pPr>
            <a:r>
              <a:rPr lang="en"/>
              <a:t>Lorem ipsum dolor sit amet, consectetuer adipiscing elit.</a:t>
            </a:r>
            <a:endParaRPr/>
          </a:p>
        </p:txBody>
      </p:sp>
      <p:sp>
        <p:nvSpPr>
          <p:cNvPr id="680" name="Google Shape;680;p42"/>
          <p:cNvSpPr txBox="1"/>
          <p:nvPr>
            <p:ph idx="2" type="subTitle"/>
          </p:nvPr>
        </p:nvSpPr>
        <p:spPr>
          <a:xfrm>
            <a:off x="2775377" y="2620800"/>
            <a:ext cx="1997700" cy="606900"/>
          </a:xfrm>
          <a:prstGeom prst="rect">
            <a:avLst/>
          </a:prstGeom>
          <a:effectLst>
            <a:outerShdw blurRad="57150" rotWithShape="0" algn="bl" dir="5400000" dist="19050">
              <a:srgbClr val="000000">
                <a:alpha val="50000"/>
              </a:srgbClr>
            </a:outerShdw>
          </a:effectLst>
        </p:spPr>
        <p:txBody>
          <a:bodyPr anchorCtr="0" anchor="t" bIns="121900" lIns="121900" spcFirstLastPara="1" rIns="121900" wrap="square" tIns="121900">
            <a:noAutofit/>
          </a:bodyPr>
          <a:lstStyle/>
          <a:p>
            <a:pPr indent="0" lvl="0" marL="0" rtl="0" algn="ctr">
              <a:spcBef>
                <a:spcPts val="0"/>
              </a:spcBef>
              <a:spcAft>
                <a:spcPts val="2100"/>
              </a:spcAft>
              <a:buNone/>
            </a:pPr>
            <a:r>
              <a:rPr b="0" lang="en" sz="6000">
                <a:latin typeface="Impact"/>
                <a:ea typeface="Impact"/>
                <a:cs typeface="Impact"/>
                <a:sym typeface="Impact"/>
              </a:rPr>
              <a:t>2005</a:t>
            </a:r>
            <a:endParaRPr b="0" sz="6000">
              <a:latin typeface="Impact"/>
              <a:ea typeface="Impact"/>
              <a:cs typeface="Impact"/>
              <a:sym typeface="Impact"/>
            </a:endParaRPr>
          </a:p>
        </p:txBody>
      </p:sp>
      <p:sp>
        <p:nvSpPr>
          <p:cNvPr id="681" name="Google Shape;681;p42"/>
          <p:cNvSpPr txBox="1"/>
          <p:nvPr>
            <p:ph idx="8" type="body"/>
          </p:nvPr>
        </p:nvSpPr>
        <p:spPr>
          <a:xfrm>
            <a:off x="5135150" y="3848225"/>
            <a:ext cx="1997700" cy="2330100"/>
          </a:xfrm>
          <a:prstGeom prst="rect">
            <a:avLst/>
          </a:prstGeom>
        </p:spPr>
        <p:txBody>
          <a:bodyPr anchorCtr="0" anchor="t" bIns="121900" lIns="121900" spcFirstLastPara="1" rIns="121900" wrap="square" tIns="121900">
            <a:noAutofit/>
          </a:bodyPr>
          <a:lstStyle/>
          <a:p>
            <a:pPr indent="0" lvl="0" marL="0" rtl="0" algn="l">
              <a:spcBef>
                <a:spcPts val="0"/>
              </a:spcBef>
              <a:spcAft>
                <a:spcPts val="2100"/>
              </a:spcAft>
              <a:buNone/>
            </a:pPr>
            <a:r>
              <a:rPr lang="en"/>
              <a:t>Lorem ipsum dolor sit amet, consectetuer adipiscing elit.</a:t>
            </a:r>
            <a:endParaRPr/>
          </a:p>
        </p:txBody>
      </p:sp>
      <p:sp>
        <p:nvSpPr>
          <p:cNvPr id="682" name="Google Shape;682;p42"/>
          <p:cNvSpPr txBox="1"/>
          <p:nvPr>
            <p:ph idx="3" type="subTitle"/>
          </p:nvPr>
        </p:nvSpPr>
        <p:spPr>
          <a:xfrm>
            <a:off x="5135153" y="2647300"/>
            <a:ext cx="1997700" cy="606900"/>
          </a:xfrm>
          <a:prstGeom prst="rect">
            <a:avLst/>
          </a:prstGeom>
          <a:effectLst>
            <a:outerShdw blurRad="57150" rotWithShape="0" algn="bl" dir="5400000" dist="19050">
              <a:srgbClr val="000000">
                <a:alpha val="50000"/>
              </a:srgbClr>
            </a:outerShdw>
          </a:effectLst>
        </p:spPr>
        <p:txBody>
          <a:bodyPr anchorCtr="0" anchor="t" bIns="121900" lIns="121900" spcFirstLastPara="1" rIns="121900" wrap="square" tIns="121900">
            <a:noAutofit/>
          </a:bodyPr>
          <a:lstStyle/>
          <a:p>
            <a:pPr indent="0" lvl="0" marL="0" rtl="0" algn="ctr">
              <a:spcBef>
                <a:spcPts val="0"/>
              </a:spcBef>
              <a:spcAft>
                <a:spcPts val="2100"/>
              </a:spcAft>
              <a:buNone/>
            </a:pPr>
            <a:r>
              <a:rPr b="0" lang="en" sz="6000">
                <a:latin typeface="Impact"/>
                <a:ea typeface="Impact"/>
                <a:cs typeface="Impact"/>
                <a:sym typeface="Impact"/>
              </a:rPr>
              <a:t>2015</a:t>
            </a:r>
            <a:endParaRPr b="0" sz="6000">
              <a:latin typeface="Impact"/>
              <a:ea typeface="Impact"/>
              <a:cs typeface="Impact"/>
              <a:sym typeface="Impact"/>
            </a:endParaRPr>
          </a:p>
        </p:txBody>
      </p:sp>
      <p:sp>
        <p:nvSpPr>
          <p:cNvPr id="683" name="Google Shape;683;p42"/>
          <p:cNvSpPr txBox="1"/>
          <p:nvPr>
            <p:ph idx="9" type="body"/>
          </p:nvPr>
        </p:nvSpPr>
        <p:spPr>
          <a:xfrm>
            <a:off x="7494925" y="3848225"/>
            <a:ext cx="1997700" cy="2330100"/>
          </a:xfrm>
          <a:prstGeom prst="rect">
            <a:avLst/>
          </a:prstGeom>
        </p:spPr>
        <p:txBody>
          <a:bodyPr anchorCtr="0" anchor="t" bIns="121900" lIns="121900" spcFirstLastPara="1" rIns="121900" wrap="square" tIns="121900">
            <a:noAutofit/>
          </a:bodyPr>
          <a:lstStyle/>
          <a:p>
            <a:pPr indent="0" lvl="0" marL="0" rtl="0" algn="l">
              <a:spcBef>
                <a:spcPts val="0"/>
              </a:spcBef>
              <a:spcAft>
                <a:spcPts val="2100"/>
              </a:spcAft>
              <a:buNone/>
            </a:pPr>
            <a:r>
              <a:rPr lang="en"/>
              <a:t>Lorem ipsum dolor sit amet, consectetuer adipiscing elit.</a:t>
            </a:r>
            <a:endParaRPr/>
          </a:p>
        </p:txBody>
      </p:sp>
      <p:sp>
        <p:nvSpPr>
          <p:cNvPr id="684" name="Google Shape;684;p42"/>
          <p:cNvSpPr txBox="1"/>
          <p:nvPr>
            <p:ph idx="4" type="subTitle"/>
          </p:nvPr>
        </p:nvSpPr>
        <p:spPr>
          <a:xfrm>
            <a:off x="7494930" y="2647300"/>
            <a:ext cx="1997700" cy="606900"/>
          </a:xfrm>
          <a:prstGeom prst="rect">
            <a:avLst/>
          </a:prstGeom>
          <a:effectLst>
            <a:outerShdw blurRad="57150" rotWithShape="0" algn="bl" dir="5400000" dist="19050">
              <a:srgbClr val="000000">
                <a:alpha val="50000"/>
              </a:srgbClr>
            </a:outerShdw>
          </a:effectLst>
        </p:spPr>
        <p:txBody>
          <a:bodyPr anchorCtr="0" anchor="t" bIns="121900" lIns="121900" spcFirstLastPara="1" rIns="121900" wrap="square" tIns="121900">
            <a:noAutofit/>
          </a:bodyPr>
          <a:lstStyle/>
          <a:p>
            <a:pPr indent="0" lvl="0" marL="0" rtl="0" algn="ctr">
              <a:spcBef>
                <a:spcPts val="0"/>
              </a:spcBef>
              <a:spcAft>
                <a:spcPts val="2100"/>
              </a:spcAft>
              <a:buNone/>
            </a:pPr>
            <a:r>
              <a:rPr b="0" lang="en" sz="6000">
                <a:latin typeface="Impact"/>
                <a:ea typeface="Impact"/>
                <a:cs typeface="Impact"/>
                <a:sym typeface="Impact"/>
              </a:rPr>
              <a:t>2019</a:t>
            </a:r>
            <a:endParaRPr b="0" sz="6000">
              <a:latin typeface="Impact"/>
              <a:ea typeface="Impact"/>
              <a:cs typeface="Impact"/>
              <a:sym typeface="Impact"/>
            </a:endParaRPr>
          </a:p>
        </p:txBody>
      </p:sp>
      <p:sp>
        <p:nvSpPr>
          <p:cNvPr id="685" name="Google Shape;685;p42"/>
          <p:cNvSpPr txBox="1"/>
          <p:nvPr>
            <p:ph idx="5" type="subTitle"/>
          </p:nvPr>
        </p:nvSpPr>
        <p:spPr>
          <a:xfrm>
            <a:off x="9854707" y="2620800"/>
            <a:ext cx="1997700" cy="606900"/>
          </a:xfrm>
          <a:prstGeom prst="rect">
            <a:avLst/>
          </a:prstGeom>
          <a:effectLst>
            <a:outerShdw blurRad="57150" rotWithShape="0" algn="bl" dir="5400000" dist="19050">
              <a:srgbClr val="000000">
                <a:alpha val="50000"/>
              </a:srgbClr>
            </a:outerShdw>
          </a:effectLst>
        </p:spPr>
        <p:txBody>
          <a:bodyPr anchorCtr="0" anchor="t" bIns="121900" lIns="121900" spcFirstLastPara="1" rIns="121900" wrap="square" tIns="121900">
            <a:noAutofit/>
          </a:bodyPr>
          <a:lstStyle/>
          <a:p>
            <a:pPr indent="0" lvl="0" marL="0" rtl="0" algn="ctr">
              <a:spcBef>
                <a:spcPts val="0"/>
              </a:spcBef>
              <a:spcAft>
                <a:spcPts val="2100"/>
              </a:spcAft>
              <a:buNone/>
            </a:pPr>
            <a:r>
              <a:rPr b="0" lang="en" sz="6000">
                <a:latin typeface="Impact"/>
                <a:ea typeface="Impact"/>
                <a:cs typeface="Impact"/>
                <a:sym typeface="Impact"/>
              </a:rPr>
              <a:t>2022</a:t>
            </a:r>
            <a:endParaRPr b="0" sz="6000">
              <a:latin typeface="Impact"/>
              <a:ea typeface="Impact"/>
              <a:cs typeface="Impact"/>
              <a:sym typeface="Impact"/>
            </a:endParaRPr>
          </a:p>
        </p:txBody>
      </p:sp>
      <p:sp>
        <p:nvSpPr>
          <p:cNvPr id="686" name="Google Shape;686;p42"/>
          <p:cNvSpPr txBox="1"/>
          <p:nvPr>
            <p:ph idx="6" type="body"/>
          </p:nvPr>
        </p:nvSpPr>
        <p:spPr>
          <a:xfrm>
            <a:off x="415600" y="3848225"/>
            <a:ext cx="1997700" cy="2330100"/>
          </a:xfrm>
          <a:prstGeom prst="rect">
            <a:avLst/>
          </a:prstGeom>
        </p:spPr>
        <p:txBody>
          <a:bodyPr anchorCtr="0" anchor="t" bIns="121900" lIns="121900" spcFirstLastPara="1" rIns="121900" wrap="square" tIns="121900">
            <a:noAutofit/>
          </a:bodyPr>
          <a:lstStyle/>
          <a:p>
            <a:pPr indent="0" lvl="0" marL="0" rtl="0" algn="l">
              <a:spcBef>
                <a:spcPts val="0"/>
              </a:spcBef>
              <a:spcAft>
                <a:spcPts val="2100"/>
              </a:spcAft>
              <a:buNone/>
            </a:pPr>
            <a:r>
              <a:rPr lang="en"/>
              <a:t>Lorem ipsum dolor sit amet, consectetuer adipiscing elit.</a:t>
            </a:r>
            <a:endParaRPr/>
          </a:p>
        </p:txBody>
      </p:sp>
      <p:sp>
        <p:nvSpPr>
          <p:cNvPr id="687" name="Google Shape;687;p42"/>
          <p:cNvSpPr txBox="1"/>
          <p:nvPr>
            <p:ph idx="13" type="body"/>
          </p:nvPr>
        </p:nvSpPr>
        <p:spPr>
          <a:xfrm>
            <a:off x="9854700" y="3848225"/>
            <a:ext cx="1997700" cy="2330100"/>
          </a:xfrm>
          <a:prstGeom prst="rect">
            <a:avLst/>
          </a:prstGeom>
        </p:spPr>
        <p:txBody>
          <a:bodyPr anchorCtr="0" anchor="t" bIns="121900" lIns="121900" spcFirstLastPara="1" rIns="121900" wrap="square" tIns="121900">
            <a:noAutofit/>
          </a:bodyPr>
          <a:lstStyle/>
          <a:p>
            <a:pPr indent="0" lvl="0" marL="0" rtl="0" algn="l">
              <a:spcBef>
                <a:spcPts val="0"/>
              </a:spcBef>
              <a:spcAft>
                <a:spcPts val="2100"/>
              </a:spcAft>
              <a:buNone/>
            </a:pPr>
            <a:r>
              <a:rPr lang="en"/>
              <a:t>Lorem ipsum dolor sit amet, consectetuer adipiscing elit.</a:t>
            </a:r>
            <a:endParaRPr/>
          </a:p>
        </p:txBody>
      </p:sp>
      <p:sp>
        <p:nvSpPr>
          <p:cNvPr id="688" name="Google Shape;688;p42"/>
          <p:cNvSpPr txBox="1"/>
          <p:nvPr>
            <p:ph idx="12" type="sldNum"/>
          </p:nvPr>
        </p:nvSpPr>
        <p:spPr>
          <a:xfrm>
            <a:off x="11409045" y="6333134"/>
            <a:ext cx="731700" cy="525000"/>
          </a:xfrm>
          <a:prstGeom prst="rect">
            <a:avLst/>
          </a:prstGeom>
        </p:spPr>
        <p:txBody>
          <a:bodyPr anchorCtr="0" anchor="t" bIns="121900" lIns="121900" spcFirstLastPara="1" rIns="121900" wrap="square" tIns="1219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accent5"/>
            </a:gs>
            <a:gs pos="100000">
              <a:schemeClr val="accent4"/>
            </a:gs>
          </a:gsLst>
          <a:lin ang="0" scaled="0"/>
        </a:gradFill>
      </p:bgPr>
    </p:bg>
    <p:spTree>
      <p:nvGrpSpPr>
        <p:cNvPr id="692" name="Shape 692"/>
        <p:cNvGrpSpPr/>
        <p:nvPr/>
      </p:nvGrpSpPr>
      <p:grpSpPr>
        <a:xfrm>
          <a:off x="0" y="0"/>
          <a:ext cx="0" cy="0"/>
          <a:chOff x="0" y="0"/>
          <a:chExt cx="0" cy="0"/>
        </a:xfrm>
      </p:grpSpPr>
      <p:grpSp>
        <p:nvGrpSpPr>
          <p:cNvPr id="693" name="Google Shape;693;p43"/>
          <p:cNvGrpSpPr/>
          <p:nvPr/>
        </p:nvGrpSpPr>
        <p:grpSpPr>
          <a:xfrm rot="5400000">
            <a:off x="6052190" y="1376119"/>
            <a:ext cx="5778042" cy="3955122"/>
            <a:chOff x="2345366" y="140711"/>
            <a:chExt cx="6483441" cy="4437974"/>
          </a:xfrm>
        </p:grpSpPr>
        <p:sp>
          <p:nvSpPr>
            <p:cNvPr id="694" name="Google Shape;694;p43"/>
            <p:cNvSpPr/>
            <p:nvPr/>
          </p:nvSpPr>
          <p:spPr>
            <a:xfrm>
              <a:off x="2362377" y="163678"/>
              <a:ext cx="6449417" cy="4392004"/>
            </a:xfrm>
            <a:custGeom>
              <a:rect b="b" l="l" r="r" t="t"/>
              <a:pathLst>
                <a:path extrusionOk="0" h="6142663" w="7889195">
                  <a:moveTo>
                    <a:pt x="-761" y="5760719"/>
                  </a:moveTo>
                  <a:cubicBezTo>
                    <a:pt x="-761" y="5972461"/>
                    <a:pt x="170183" y="6142933"/>
                    <a:pt x="382397" y="6142933"/>
                  </a:cubicBezTo>
                  <a:lnTo>
                    <a:pt x="7505412" y="6142933"/>
                  </a:lnTo>
                  <a:cubicBezTo>
                    <a:pt x="7717828" y="6142933"/>
                    <a:pt x="7888435" y="5972461"/>
                    <a:pt x="7888435" y="5760719"/>
                  </a:cubicBezTo>
                  <a:lnTo>
                    <a:pt x="7888435" y="382415"/>
                  </a:lnTo>
                  <a:cubicBezTo>
                    <a:pt x="7888435" y="170673"/>
                    <a:pt x="7717828" y="269"/>
                    <a:pt x="7505412" y="269"/>
                  </a:cubicBezTo>
                  <a:lnTo>
                    <a:pt x="382397" y="269"/>
                  </a:lnTo>
                  <a:cubicBezTo>
                    <a:pt x="170251" y="269"/>
                    <a:pt x="-693" y="170471"/>
                    <a:pt x="-693" y="382145"/>
                  </a:cubicBezTo>
                  <a:lnTo>
                    <a:pt x="-693" y="5760449"/>
                  </a:lnTo>
                  <a:close/>
                </a:path>
              </a:pathLst>
            </a:custGeom>
            <a:solidFill>
              <a:srgbClr val="262626"/>
            </a:solidFill>
            <a:ln cap="flat" cmpd="sng" w="38100">
              <a:solidFill>
                <a:srgbClr val="434343"/>
              </a:solidFill>
              <a:prstDash val="solid"/>
              <a:round/>
              <a:headEnd len="sm" w="sm" type="none"/>
              <a:tailEnd len="sm" w="sm" type="none"/>
            </a:ln>
            <a:effectLst>
              <a:outerShdw blurRad="177800" rotWithShape="0" algn="tl" dir="2700000" dist="1143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nvGrpSpPr>
            <p:cNvPr id="695" name="Google Shape;695;p43"/>
            <p:cNvGrpSpPr/>
            <p:nvPr/>
          </p:nvGrpSpPr>
          <p:grpSpPr>
            <a:xfrm>
              <a:off x="2345366" y="140711"/>
              <a:ext cx="6483441" cy="4437974"/>
              <a:chOff x="390725" y="192901"/>
              <a:chExt cx="9367780" cy="6412330"/>
            </a:xfrm>
          </p:grpSpPr>
          <p:sp>
            <p:nvSpPr>
              <p:cNvPr id="696" name="Google Shape;696;p43"/>
              <p:cNvSpPr/>
              <p:nvPr/>
            </p:nvSpPr>
            <p:spPr>
              <a:xfrm>
                <a:off x="433022" y="255001"/>
                <a:ext cx="9309250" cy="6342300"/>
              </a:xfrm>
              <a:custGeom>
                <a:rect b="b" l="l" r="r" t="t"/>
                <a:pathLst>
                  <a:path extrusionOk="0" h="6142663" w="7889195">
                    <a:moveTo>
                      <a:pt x="-761" y="5760719"/>
                    </a:moveTo>
                    <a:cubicBezTo>
                      <a:pt x="-761" y="5972461"/>
                      <a:pt x="170183" y="6142933"/>
                      <a:pt x="382397" y="6142933"/>
                    </a:cubicBezTo>
                    <a:lnTo>
                      <a:pt x="7505412" y="6142933"/>
                    </a:lnTo>
                    <a:cubicBezTo>
                      <a:pt x="7717828" y="6142933"/>
                      <a:pt x="7888435" y="5972461"/>
                      <a:pt x="7888435" y="5760719"/>
                    </a:cubicBezTo>
                    <a:lnTo>
                      <a:pt x="7888435" y="382415"/>
                    </a:lnTo>
                    <a:cubicBezTo>
                      <a:pt x="7888435" y="170673"/>
                      <a:pt x="7717828" y="269"/>
                      <a:pt x="7505412" y="269"/>
                    </a:cubicBezTo>
                    <a:lnTo>
                      <a:pt x="382397" y="269"/>
                    </a:lnTo>
                    <a:cubicBezTo>
                      <a:pt x="170251" y="269"/>
                      <a:pt x="-693" y="170471"/>
                      <a:pt x="-693" y="382145"/>
                    </a:cubicBezTo>
                    <a:lnTo>
                      <a:pt x="-693" y="5760449"/>
                    </a:lnTo>
                    <a:close/>
                  </a:path>
                </a:pathLst>
              </a:custGeom>
              <a:gradFill>
                <a:gsLst>
                  <a:gs pos="0">
                    <a:srgbClr val="4E4F51"/>
                  </a:gs>
                  <a:gs pos="15000">
                    <a:srgbClr val="4E4F51"/>
                  </a:gs>
                  <a:gs pos="97000">
                    <a:srgbClr val="000000"/>
                  </a:gs>
                  <a:gs pos="100000">
                    <a:srgbClr val="000000"/>
                  </a:gs>
                </a:gsLst>
                <a:path path="circle">
                  <a:fillToRect b="100%" r="100%"/>
                </a:path>
                <a:tileRect l="-100%" t="-10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697" name="Google Shape;697;p43"/>
              <p:cNvGrpSpPr/>
              <p:nvPr/>
            </p:nvGrpSpPr>
            <p:grpSpPr>
              <a:xfrm>
                <a:off x="9036100" y="3183177"/>
                <a:ext cx="492960" cy="492960"/>
                <a:chOff x="9132580" y="3159701"/>
                <a:chExt cx="371233" cy="371233"/>
              </a:xfrm>
            </p:grpSpPr>
            <p:sp>
              <p:nvSpPr>
                <p:cNvPr id="698" name="Google Shape;698;p43"/>
                <p:cNvSpPr/>
                <p:nvPr/>
              </p:nvSpPr>
              <p:spPr>
                <a:xfrm>
                  <a:off x="9132580" y="3159701"/>
                  <a:ext cx="371233" cy="371233"/>
                </a:xfrm>
                <a:custGeom>
                  <a:rect b="b" l="l" r="r" t="t"/>
                  <a:pathLst>
                    <a:path extrusionOk="0" h="358679" w="358679">
                      <a:moveTo>
                        <a:pt x="178613" y="269"/>
                      </a:moveTo>
                      <a:cubicBezTo>
                        <a:pt x="277673" y="269"/>
                        <a:pt x="357919" y="80562"/>
                        <a:pt x="357919" y="179608"/>
                      </a:cubicBezTo>
                      <a:cubicBezTo>
                        <a:pt x="357919" y="278655"/>
                        <a:pt x="277673" y="358948"/>
                        <a:pt x="178613" y="358948"/>
                      </a:cubicBezTo>
                      <a:cubicBezTo>
                        <a:pt x="79553" y="358948"/>
                        <a:pt x="-761" y="278655"/>
                        <a:pt x="-761" y="179608"/>
                      </a:cubicBezTo>
                      <a:cubicBezTo>
                        <a:pt x="-761" y="80562"/>
                        <a:pt x="79553" y="269"/>
                        <a:pt x="178613" y="269"/>
                      </a:cubicBezTo>
                      <a:close/>
                    </a:path>
                  </a:pathLst>
                </a:custGeom>
                <a:solidFill>
                  <a:srgbClr val="15151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99" name="Google Shape;699;p43"/>
                <p:cNvSpPr/>
                <p:nvPr/>
              </p:nvSpPr>
              <p:spPr>
                <a:xfrm>
                  <a:off x="9138858" y="3166118"/>
                  <a:ext cx="267486" cy="358181"/>
                </a:xfrm>
                <a:custGeom>
                  <a:rect b="b" l="l" r="r" t="t"/>
                  <a:pathLst>
                    <a:path extrusionOk="0" h="346069" w="258441">
                      <a:moveTo>
                        <a:pt x="172543" y="269"/>
                      </a:moveTo>
                      <a:cubicBezTo>
                        <a:pt x="76788" y="269"/>
                        <a:pt x="-761" y="77750"/>
                        <a:pt x="-761" y="173303"/>
                      </a:cubicBezTo>
                      <a:cubicBezTo>
                        <a:pt x="-761" y="268857"/>
                        <a:pt x="76788" y="346338"/>
                        <a:pt x="172543" y="346338"/>
                      </a:cubicBezTo>
                      <a:cubicBezTo>
                        <a:pt x="188728" y="346338"/>
                        <a:pt x="204912" y="343978"/>
                        <a:pt x="219747" y="339662"/>
                      </a:cubicBezTo>
                      <a:cubicBezTo>
                        <a:pt x="270997" y="207155"/>
                        <a:pt x="269648" y="108769"/>
                        <a:pt x="219747" y="6810"/>
                      </a:cubicBezTo>
                      <a:cubicBezTo>
                        <a:pt x="204238" y="2561"/>
                        <a:pt x="188728" y="269"/>
                        <a:pt x="172543" y="269"/>
                      </a:cubicBezTo>
                      <a:close/>
                    </a:path>
                  </a:pathLst>
                </a:custGeom>
                <a:solidFill>
                  <a:srgbClr val="070707"/>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00" name="Google Shape;700;p43"/>
                <p:cNvSpPr/>
                <p:nvPr/>
              </p:nvSpPr>
              <p:spPr>
                <a:xfrm>
                  <a:off x="9249765" y="3279048"/>
                  <a:ext cx="129816" cy="130304"/>
                </a:xfrm>
                <a:custGeom>
                  <a:rect b="b" l="l" r="r" t="t"/>
                  <a:pathLst>
                    <a:path extrusionOk="0" h="125898" w="125426">
                      <a:moveTo>
                        <a:pt x="-761" y="98857"/>
                      </a:moveTo>
                      <a:cubicBezTo>
                        <a:pt x="-761" y="113962"/>
                        <a:pt x="11377" y="126167"/>
                        <a:pt x="26213" y="126167"/>
                      </a:cubicBezTo>
                      <a:lnTo>
                        <a:pt x="97692" y="126167"/>
                      </a:lnTo>
                      <a:cubicBezTo>
                        <a:pt x="112527" y="126167"/>
                        <a:pt x="124666" y="113962"/>
                        <a:pt x="124666" y="98857"/>
                      </a:cubicBezTo>
                      <a:lnTo>
                        <a:pt x="124666" y="27579"/>
                      </a:lnTo>
                      <a:cubicBezTo>
                        <a:pt x="124666" y="12474"/>
                        <a:pt x="112527" y="269"/>
                        <a:pt x="97692" y="269"/>
                      </a:cubicBezTo>
                      <a:lnTo>
                        <a:pt x="26213" y="269"/>
                      </a:lnTo>
                      <a:cubicBezTo>
                        <a:pt x="11377" y="269"/>
                        <a:pt x="-761" y="12474"/>
                        <a:pt x="-761" y="27579"/>
                      </a:cubicBezTo>
                      <a:lnTo>
                        <a:pt x="-761" y="98857"/>
                      </a:lnTo>
                      <a:close/>
                      <a:moveTo>
                        <a:pt x="9354" y="96429"/>
                      </a:moveTo>
                      <a:lnTo>
                        <a:pt x="9354" y="30007"/>
                      </a:lnTo>
                      <a:cubicBezTo>
                        <a:pt x="9354" y="19352"/>
                        <a:pt x="18120" y="10721"/>
                        <a:pt x="28910" y="10721"/>
                      </a:cubicBezTo>
                      <a:lnTo>
                        <a:pt x="94995" y="10721"/>
                      </a:lnTo>
                      <a:cubicBezTo>
                        <a:pt x="105784" y="10721"/>
                        <a:pt x="114551" y="19352"/>
                        <a:pt x="114551" y="30007"/>
                      </a:cubicBezTo>
                      <a:lnTo>
                        <a:pt x="114551" y="96429"/>
                      </a:lnTo>
                      <a:cubicBezTo>
                        <a:pt x="114551" y="107083"/>
                        <a:pt x="105784" y="115580"/>
                        <a:pt x="94995" y="115580"/>
                      </a:cubicBezTo>
                      <a:lnTo>
                        <a:pt x="28910" y="115580"/>
                      </a:lnTo>
                      <a:cubicBezTo>
                        <a:pt x="18120" y="115580"/>
                        <a:pt x="9354" y="107083"/>
                        <a:pt x="9354" y="96429"/>
                      </a:cubicBezTo>
                      <a:close/>
                    </a:path>
                  </a:pathLst>
                </a:custGeom>
                <a:solidFill>
                  <a:srgbClr val="CCCED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701" name="Google Shape;701;p43"/>
              <p:cNvGrpSpPr/>
              <p:nvPr/>
            </p:nvGrpSpPr>
            <p:grpSpPr>
              <a:xfrm>
                <a:off x="390725" y="192901"/>
                <a:ext cx="9367780" cy="6412330"/>
                <a:chOff x="1194635" y="234866"/>
                <a:chExt cx="9244824" cy="6489556"/>
              </a:xfrm>
            </p:grpSpPr>
            <p:sp>
              <p:nvSpPr>
                <p:cNvPr id="702" name="Google Shape;702;p43"/>
                <p:cNvSpPr/>
                <p:nvPr/>
              </p:nvSpPr>
              <p:spPr>
                <a:xfrm>
                  <a:off x="1217565" y="240980"/>
                  <a:ext cx="9221894" cy="6483314"/>
                </a:xfrm>
                <a:custGeom>
                  <a:rect b="b" l="l" r="r" t="t"/>
                  <a:pathLst>
                    <a:path extrusionOk="0" h="6483314" w="9221894">
                      <a:moveTo>
                        <a:pt x="0" y="6063936"/>
                      </a:moveTo>
                      <a:cubicBezTo>
                        <a:pt x="0" y="6296301"/>
                        <a:pt x="187014" y="6483315"/>
                        <a:pt x="419380" y="6483315"/>
                      </a:cubicBezTo>
                      <a:lnTo>
                        <a:pt x="8802005" y="6483315"/>
                      </a:lnTo>
                      <a:cubicBezTo>
                        <a:pt x="9034371" y="6483315"/>
                        <a:pt x="9221895" y="6296301"/>
                        <a:pt x="9221895" y="6063936"/>
                      </a:cubicBezTo>
                      <a:lnTo>
                        <a:pt x="9221895" y="419634"/>
                      </a:lnTo>
                      <a:cubicBezTo>
                        <a:pt x="9221895" y="187269"/>
                        <a:pt x="9034371" y="0"/>
                        <a:pt x="8802005" y="0"/>
                      </a:cubicBezTo>
                      <a:lnTo>
                        <a:pt x="419380" y="0"/>
                      </a:lnTo>
                      <a:cubicBezTo>
                        <a:pt x="187014" y="0"/>
                        <a:pt x="0" y="187141"/>
                        <a:pt x="0" y="419634"/>
                      </a:cubicBezTo>
                      <a:lnTo>
                        <a:pt x="0" y="6063936"/>
                      </a:lnTo>
                      <a:lnTo>
                        <a:pt x="0" y="6063936"/>
                      </a:lnTo>
                      <a:lnTo>
                        <a:pt x="0" y="6063936"/>
                      </a:lnTo>
                      <a:close/>
                      <a:moveTo>
                        <a:pt x="16052" y="6040495"/>
                      </a:moveTo>
                      <a:lnTo>
                        <a:pt x="16052" y="432119"/>
                      </a:lnTo>
                      <a:cubicBezTo>
                        <a:pt x="16052" y="200772"/>
                        <a:pt x="202301" y="14523"/>
                        <a:pt x="433648" y="14523"/>
                      </a:cubicBezTo>
                      <a:lnTo>
                        <a:pt x="8782642" y="14523"/>
                      </a:lnTo>
                      <a:cubicBezTo>
                        <a:pt x="9014244" y="14650"/>
                        <a:pt x="9200365" y="200772"/>
                        <a:pt x="9200365" y="432119"/>
                      </a:cubicBezTo>
                      <a:lnTo>
                        <a:pt x="9200365" y="6051196"/>
                      </a:lnTo>
                      <a:cubicBezTo>
                        <a:pt x="9200365" y="6282543"/>
                        <a:pt x="9014244" y="6468792"/>
                        <a:pt x="8782642" y="6468792"/>
                      </a:cubicBezTo>
                      <a:lnTo>
                        <a:pt x="433648" y="6457964"/>
                      </a:lnTo>
                      <a:cubicBezTo>
                        <a:pt x="202556" y="6457964"/>
                        <a:pt x="16306" y="6271714"/>
                        <a:pt x="16306" y="6040368"/>
                      </a:cubicBezTo>
                      <a:lnTo>
                        <a:pt x="16052" y="6040368"/>
                      </a:lnTo>
                      <a:close/>
                    </a:path>
                  </a:pathLst>
                </a:custGeom>
                <a:solidFill>
                  <a:srgbClr val="DCDDE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03" name="Google Shape;703;p43"/>
                <p:cNvSpPr/>
                <p:nvPr/>
              </p:nvSpPr>
              <p:spPr>
                <a:xfrm>
                  <a:off x="2119512" y="237923"/>
                  <a:ext cx="97838" cy="15287"/>
                </a:xfrm>
                <a:custGeom>
                  <a:rect b="b" l="l" r="r" t="t"/>
                  <a:pathLst>
                    <a:path extrusionOk="0" h="15287" w="97838">
                      <a:moveTo>
                        <a:pt x="0" y="0"/>
                      </a:moveTo>
                      <a:lnTo>
                        <a:pt x="0" y="15287"/>
                      </a:lnTo>
                      <a:lnTo>
                        <a:pt x="97838" y="15287"/>
                      </a:lnTo>
                      <a:lnTo>
                        <a:pt x="97838" y="8790"/>
                      </a:lnTo>
                      <a:cubicBezTo>
                        <a:pt x="97838" y="4204"/>
                        <a:pt x="92615" y="0"/>
                        <a:pt x="84207" y="0"/>
                      </a:cubicBezTo>
                      <a:lnTo>
                        <a:pt x="0" y="0"/>
                      </a:lnTo>
                      <a:lnTo>
                        <a:pt x="0" y="0"/>
                      </a:lnTo>
                      <a:lnTo>
                        <a:pt x="0" y="0"/>
                      </a:lnTo>
                      <a:close/>
                    </a:path>
                  </a:pathLst>
                </a:custGeom>
                <a:solidFill>
                  <a:srgbClr val="262A2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04" name="Google Shape;704;p43"/>
                <p:cNvSpPr/>
                <p:nvPr/>
              </p:nvSpPr>
              <p:spPr>
                <a:xfrm>
                  <a:off x="2510865" y="234866"/>
                  <a:ext cx="203320" cy="18344"/>
                </a:xfrm>
                <a:custGeom>
                  <a:rect b="b" l="l" r="r" t="t"/>
                  <a:pathLst>
                    <a:path extrusionOk="0" h="18344" w="203320">
                      <a:moveTo>
                        <a:pt x="0" y="7261"/>
                      </a:moveTo>
                      <a:lnTo>
                        <a:pt x="0" y="18345"/>
                      </a:lnTo>
                      <a:lnTo>
                        <a:pt x="203320" y="18345"/>
                      </a:lnTo>
                      <a:lnTo>
                        <a:pt x="203320" y="10701"/>
                      </a:lnTo>
                      <a:cubicBezTo>
                        <a:pt x="187906" y="9045"/>
                        <a:pt x="124591" y="0"/>
                        <a:pt x="107648" y="0"/>
                      </a:cubicBezTo>
                      <a:lnTo>
                        <a:pt x="3567" y="0"/>
                      </a:lnTo>
                      <a:cubicBezTo>
                        <a:pt x="1401" y="0"/>
                        <a:pt x="0" y="3312"/>
                        <a:pt x="0" y="7261"/>
                      </a:cubicBezTo>
                      <a:lnTo>
                        <a:pt x="0" y="7261"/>
                      </a:lnTo>
                      <a:close/>
                    </a:path>
                  </a:pathLst>
                </a:custGeom>
                <a:solidFill>
                  <a:srgbClr val="262A2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05" name="Google Shape;705;p43"/>
                <p:cNvSpPr/>
                <p:nvPr/>
              </p:nvSpPr>
              <p:spPr>
                <a:xfrm>
                  <a:off x="2831897" y="234866"/>
                  <a:ext cx="201791" cy="18344"/>
                </a:xfrm>
                <a:custGeom>
                  <a:rect b="b" l="l" r="r" t="t"/>
                  <a:pathLst>
                    <a:path extrusionOk="0" h="18344" w="201791">
                      <a:moveTo>
                        <a:pt x="201791" y="7261"/>
                      </a:moveTo>
                      <a:lnTo>
                        <a:pt x="201791" y="18345"/>
                      </a:lnTo>
                      <a:lnTo>
                        <a:pt x="0" y="18345"/>
                      </a:lnTo>
                      <a:lnTo>
                        <a:pt x="0" y="10701"/>
                      </a:lnTo>
                      <a:cubicBezTo>
                        <a:pt x="15415" y="9045"/>
                        <a:pt x="78220" y="0"/>
                        <a:pt x="94908" y="0"/>
                      </a:cubicBezTo>
                      <a:lnTo>
                        <a:pt x="198224" y="0"/>
                      </a:lnTo>
                      <a:cubicBezTo>
                        <a:pt x="200390" y="0"/>
                        <a:pt x="201791" y="3312"/>
                        <a:pt x="201791" y="7261"/>
                      </a:cubicBezTo>
                      <a:lnTo>
                        <a:pt x="201791" y="7261"/>
                      </a:lnTo>
                      <a:close/>
                    </a:path>
                  </a:pathLst>
                </a:custGeom>
                <a:solidFill>
                  <a:srgbClr val="262A2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06" name="Google Shape;706;p43"/>
                <p:cNvSpPr/>
                <p:nvPr/>
              </p:nvSpPr>
              <p:spPr>
                <a:xfrm>
                  <a:off x="2510865" y="245567"/>
                  <a:ext cx="203320" cy="7643"/>
                </a:xfrm>
                <a:custGeom>
                  <a:rect b="b" l="l" r="r" t="t"/>
                  <a:pathLst>
                    <a:path extrusionOk="0" h="7643" w="203320">
                      <a:moveTo>
                        <a:pt x="0" y="0"/>
                      </a:moveTo>
                      <a:lnTo>
                        <a:pt x="203320" y="0"/>
                      </a:lnTo>
                      <a:lnTo>
                        <a:pt x="203320" y="7644"/>
                      </a:lnTo>
                      <a:lnTo>
                        <a:pt x="0" y="7644"/>
                      </a:lnTo>
                      <a:lnTo>
                        <a:pt x="0" y="0"/>
                      </a:lnTo>
                      <a:close/>
                    </a:path>
                  </a:pathLst>
                </a:custGeom>
                <a:solidFill>
                  <a:srgbClr val="393A3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07" name="Google Shape;707;p43"/>
                <p:cNvSpPr/>
                <p:nvPr/>
              </p:nvSpPr>
              <p:spPr>
                <a:xfrm>
                  <a:off x="2831897" y="245567"/>
                  <a:ext cx="201791" cy="7643"/>
                </a:xfrm>
                <a:custGeom>
                  <a:rect b="b" l="l" r="r" t="t"/>
                  <a:pathLst>
                    <a:path extrusionOk="0" h="7643" w="201791">
                      <a:moveTo>
                        <a:pt x="0" y="0"/>
                      </a:moveTo>
                      <a:lnTo>
                        <a:pt x="201791" y="0"/>
                      </a:lnTo>
                      <a:lnTo>
                        <a:pt x="201791" y="7644"/>
                      </a:lnTo>
                      <a:lnTo>
                        <a:pt x="0" y="7644"/>
                      </a:lnTo>
                      <a:lnTo>
                        <a:pt x="0" y="0"/>
                      </a:lnTo>
                      <a:close/>
                    </a:path>
                  </a:pathLst>
                </a:custGeom>
                <a:solidFill>
                  <a:srgbClr val="444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08" name="Google Shape;708;p43"/>
                <p:cNvSpPr/>
                <p:nvPr/>
              </p:nvSpPr>
              <p:spPr>
                <a:xfrm>
                  <a:off x="2119512" y="245567"/>
                  <a:ext cx="97838" cy="7643"/>
                </a:xfrm>
                <a:custGeom>
                  <a:rect b="b" l="l" r="r" t="t"/>
                  <a:pathLst>
                    <a:path extrusionOk="0" h="7643" w="97838">
                      <a:moveTo>
                        <a:pt x="0" y="0"/>
                      </a:moveTo>
                      <a:lnTo>
                        <a:pt x="97838" y="0"/>
                      </a:lnTo>
                      <a:lnTo>
                        <a:pt x="97838" y="7644"/>
                      </a:lnTo>
                      <a:lnTo>
                        <a:pt x="0" y="7644"/>
                      </a:lnTo>
                      <a:lnTo>
                        <a:pt x="0" y="0"/>
                      </a:lnTo>
                      <a:close/>
                    </a:path>
                  </a:pathLst>
                </a:custGeom>
                <a:solidFill>
                  <a:srgbClr val="353537"/>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09" name="Google Shape;709;p43"/>
                <p:cNvSpPr/>
                <p:nvPr/>
              </p:nvSpPr>
              <p:spPr>
                <a:xfrm>
                  <a:off x="1217565" y="251681"/>
                  <a:ext cx="9221894" cy="6472613"/>
                </a:xfrm>
                <a:custGeom>
                  <a:rect b="b" l="l" r="r" t="t"/>
                  <a:pathLst>
                    <a:path extrusionOk="0" h="6472613" w="9221894">
                      <a:moveTo>
                        <a:pt x="0" y="6053234"/>
                      </a:moveTo>
                      <a:cubicBezTo>
                        <a:pt x="0" y="6285600"/>
                        <a:pt x="187014" y="6472614"/>
                        <a:pt x="419380" y="6472614"/>
                      </a:cubicBezTo>
                      <a:lnTo>
                        <a:pt x="8802005" y="6472614"/>
                      </a:lnTo>
                      <a:cubicBezTo>
                        <a:pt x="9034371" y="6472614"/>
                        <a:pt x="9221895" y="6285600"/>
                        <a:pt x="9221895" y="6053234"/>
                      </a:cubicBezTo>
                      <a:lnTo>
                        <a:pt x="9221895" y="419634"/>
                      </a:lnTo>
                      <a:cubicBezTo>
                        <a:pt x="9221895" y="187269"/>
                        <a:pt x="9034371" y="0"/>
                        <a:pt x="8802005" y="0"/>
                      </a:cubicBezTo>
                      <a:lnTo>
                        <a:pt x="419380" y="0"/>
                      </a:lnTo>
                      <a:cubicBezTo>
                        <a:pt x="187014" y="0"/>
                        <a:pt x="0" y="187269"/>
                        <a:pt x="0" y="419634"/>
                      </a:cubicBezTo>
                      <a:lnTo>
                        <a:pt x="0" y="6053234"/>
                      </a:lnTo>
                      <a:lnTo>
                        <a:pt x="0" y="6053234"/>
                      </a:lnTo>
                      <a:lnTo>
                        <a:pt x="0" y="6053234"/>
                      </a:lnTo>
                      <a:close/>
                      <a:moveTo>
                        <a:pt x="16052" y="6040622"/>
                      </a:moveTo>
                      <a:lnTo>
                        <a:pt x="16052" y="432246"/>
                      </a:lnTo>
                      <a:cubicBezTo>
                        <a:pt x="16052" y="200900"/>
                        <a:pt x="202301" y="14650"/>
                        <a:pt x="433648" y="14650"/>
                      </a:cubicBezTo>
                      <a:lnTo>
                        <a:pt x="8782642" y="14650"/>
                      </a:lnTo>
                      <a:cubicBezTo>
                        <a:pt x="9014244" y="14650"/>
                        <a:pt x="9200365" y="200900"/>
                        <a:pt x="9200365" y="432246"/>
                      </a:cubicBezTo>
                      <a:lnTo>
                        <a:pt x="9200365" y="6040622"/>
                      </a:lnTo>
                      <a:cubicBezTo>
                        <a:pt x="9200365" y="6271969"/>
                        <a:pt x="9014244" y="6458218"/>
                        <a:pt x="8782642" y="6458218"/>
                      </a:cubicBezTo>
                      <a:lnTo>
                        <a:pt x="433648" y="6458218"/>
                      </a:lnTo>
                      <a:cubicBezTo>
                        <a:pt x="202556" y="6458218"/>
                        <a:pt x="16306" y="6271969"/>
                        <a:pt x="16306" y="6040622"/>
                      </a:cubicBezTo>
                      <a:lnTo>
                        <a:pt x="16052" y="6040622"/>
                      </a:lnTo>
                      <a:close/>
                    </a:path>
                  </a:pathLst>
                </a:custGeom>
                <a:solidFill>
                  <a:srgbClr val="989AA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10" name="Google Shape;710;p43"/>
                <p:cNvSpPr/>
                <p:nvPr/>
              </p:nvSpPr>
              <p:spPr>
                <a:xfrm>
                  <a:off x="1232853" y="266969"/>
                  <a:ext cx="9184950" cy="6442039"/>
                </a:xfrm>
                <a:custGeom>
                  <a:rect b="b" l="l" r="r" t="t"/>
                  <a:pathLst>
                    <a:path extrusionOk="0" h="6442039" w="9184950">
                      <a:moveTo>
                        <a:pt x="0" y="6024571"/>
                      </a:moveTo>
                      <a:cubicBezTo>
                        <a:pt x="0" y="6255917"/>
                        <a:pt x="186249" y="6442040"/>
                        <a:pt x="417596" y="6442040"/>
                      </a:cubicBezTo>
                      <a:lnTo>
                        <a:pt x="8767227" y="6442040"/>
                      </a:lnTo>
                      <a:cubicBezTo>
                        <a:pt x="8998829" y="6442040"/>
                        <a:pt x="9184951" y="6255917"/>
                        <a:pt x="9184951" y="6024571"/>
                      </a:cubicBezTo>
                      <a:lnTo>
                        <a:pt x="9184951" y="417469"/>
                      </a:lnTo>
                      <a:cubicBezTo>
                        <a:pt x="9184951" y="186122"/>
                        <a:pt x="8998829" y="0"/>
                        <a:pt x="8767227" y="0"/>
                      </a:cubicBezTo>
                      <a:lnTo>
                        <a:pt x="417596" y="0"/>
                      </a:lnTo>
                      <a:cubicBezTo>
                        <a:pt x="186504" y="0"/>
                        <a:pt x="255" y="186122"/>
                        <a:pt x="255" y="417469"/>
                      </a:cubicBezTo>
                      <a:lnTo>
                        <a:pt x="255" y="6024571"/>
                      </a:lnTo>
                      <a:lnTo>
                        <a:pt x="0" y="6024571"/>
                      </a:lnTo>
                      <a:lnTo>
                        <a:pt x="0" y="6024571"/>
                      </a:lnTo>
                      <a:close/>
                      <a:moveTo>
                        <a:pt x="28791" y="6016672"/>
                      </a:moveTo>
                      <a:lnTo>
                        <a:pt x="28791" y="425495"/>
                      </a:lnTo>
                      <a:cubicBezTo>
                        <a:pt x="28791" y="205358"/>
                        <a:pt x="205995" y="28154"/>
                        <a:pt x="426132" y="28154"/>
                      </a:cubicBezTo>
                      <a:lnTo>
                        <a:pt x="8743659" y="28154"/>
                      </a:lnTo>
                      <a:cubicBezTo>
                        <a:pt x="8964051" y="28154"/>
                        <a:pt x="9141127" y="205358"/>
                        <a:pt x="9141127" y="425495"/>
                      </a:cubicBezTo>
                      <a:lnTo>
                        <a:pt x="9141127" y="6016672"/>
                      </a:lnTo>
                      <a:cubicBezTo>
                        <a:pt x="9141127" y="6236808"/>
                        <a:pt x="8964051" y="6414013"/>
                        <a:pt x="8743659" y="6414013"/>
                      </a:cubicBezTo>
                      <a:lnTo>
                        <a:pt x="426132" y="6414013"/>
                      </a:lnTo>
                      <a:cubicBezTo>
                        <a:pt x="205741" y="6414013"/>
                        <a:pt x="28409" y="6236808"/>
                        <a:pt x="28409" y="6016672"/>
                      </a:cubicBezTo>
                      <a:lnTo>
                        <a:pt x="28791" y="6016672"/>
                      </a:lnTo>
                      <a:close/>
                    </a:path>
                  </a:pathLst>
                </a:custGeom>
                <a:solidFill>
                  <a:srgbClr val="EAEAE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11" name="Google Shape;711;p43"/>
                <p:cNvSpPr/>
                <p:nvPr/>
              </p:nvSpPr>
              <p:spPr>
                <a:xfrm>
                  <a:off x="1261898" y="294486"/>
                  <a:ext cx="8971056" cy="6387005"/>
                </a:xfrm>
                <a:custGeom>
                  <a:rect b="b" l="l" r="r" t="t"/>
                  <a:pathLst>
                    <a:path extrusionOk="0" h="6387005" w="8971056">
                      <a:moveTo>
                        <a:pt x="255" y="5989665"/>
                      </a:moveTo>
                      <a:cubicBezTo>
                        <a:pt x="255" y="6209801"/>
                        <a:pt x="177459" y="6387006"/>
                        <a:pt x="397595" y="6387006"/>
                      </a:cubicBezTo>
                      <a:lnTo>
                        <a:pt x="8714232" y="6387006"/>
                      </a:lnTo>
                      <a:cubicBezTo>
                        <a:pt x="8811433" y="6387006"/>
                        <a:pt x="8900990" y="6351972"/>
                        <a:pt x="8970292" y="6293881"/>
                      </a:cubicBezTo>
                      <a:cubicBezTo>
                        <a:pt x="8902392" y="6348023"/>
                        <a:pt x="8815637" y="6380381"/>
                        <a:pt x="8721875" y="6380381"/>
                      </a:cubicBezTo>
                      <a:lnTo>
                        <a:pt x="401035" y="6380254"/>
                      </a:lnTo>
                      <a:cubicBezTo>
                        <a:pt x="180899" y="6380254"/>
                        <a:pt x="3567" y="6203431"/>
                        <a:pt x="3567" y="5983677"/>
                      </a:cubicBezTo>
                      <a:lnTo>
                        <a:pt x="3567" y="403073"/>
                      </a:lnTo>
                      <a:cubicBezTo>
                        <a:pt x="3567" y="183319"/>
                        <a:pt x="180899" y="6497"/>
                        <a:pt x="401162" y="6497"/>
                      </a:cubicBezTo>
                      <a:lnTo>
                        <a:pt x="8722002" y="6497"/>
                      </a:lnTo>
                      <a:cubicBezTo>
                        <a:pt x="8816401" y="6497"/>
                        <a:pt x="8902519" y="38982"/>
                        <a:pt x="8971057" y="93507"/>
                      </a:cubicBezTo>
                      <a:cubicBezTo>
                        <a:pt x="8901755" y="35161"/>
                        <a:pt x="8812197" y="0"/>
                        <a:pt x="8714232" y="0"/>
                      </a:cubicBezTo>
                      <a:lnTo>
                        <a:pt x="397595" y="0"/>
                      </a:lnTo>
                      <a:cubicBezTo>
                        <a:pt x="177205" y="0"/>
                        <a:pt x="0" y="177205"/>
                        <a:pt x="0" y="397341"/>
                      </a:cubicBezTo>
                      <a:lnTo>
                        <a:pt x="0" y="5989665"/>
                      </a:lnTo>
                      <a:lnTo>
                        <a:pt x="255" y="5989665"/>
                      </a:lnTo>
                      <a:lnTo>
                        <a:pt x="255" y="5989665"/>
                      </a:lnTo>
                      <a:close/>
                    </a:path>
                  </a:pathLst>
                </a:custGeom>
                <a:solidFill>
                  <a:srgbClr val="000000">
                    <a:alpha val="2353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12" name="Google Shape;712;p43"/>
                <p:cNvSpPr/>
                <p:nvPr/>
              </p:nvSpPr>
              <p:spPr>
                <a:xfrm>
                  <a:off x="1266484" y="294484"/>
                  <a:ext cx="9114629" cy="6380892"/>
                </a:xfrm>
                <a:custGeom>
                  <a:rect b="b" l="l" r="r" t="t"/>
                  <a:pathLst>
                    <a:path extrusionOk="0" h="6380892" w="9114629">
                      <a:moveTo>
                        <a:pt x="0" y="5984316"/>
                      </a:moveTo>
                      <a:cubicBezTo>
                        <a:pt x="0" y="6204070"/>
                        <a:pt x="177332" y="6380892"/>
                        <a:pt x="397468" y="6380892"/>
                      </a:cubicBezTo>
                      <a:lnTo>
                        <a:pt x="8717289" y="6380892"/>
                      </a:lnTo>
                      <a:cubicBezTo>
                        <a:pt x="8937679" y="6380892"/>
                        <a:pt x="9114629" y="6204070"/>
                        <a:pt x="9114629" y="5984316"/>
                      </a:cubicBezTo>
                      <a:lnTo>
                        <a:pt x="9114629" y="396578"/>
                      </a:lnTo>
                      <a:cubicBezTo>
                        <a:pt x="9114629" y="176824"/>
                        <a:pt x="8937679" y="2"/>
                        <a:pt x="8717289" y="2"/>
                      </a:cubicBezTo>
                      <a:lnTo>
                        <a:pt x="397468" y="2"/>
                      </a:lnTo>
                      <a:cubicBezTo>
                        <a:pt x="177459" y="-635"/>
                        <a:pt x="127" y="163575"/>
                        <a:pt x="127" y="383202"/>
                      </a:cubicBezTo>
                      <a:lnTo>
                        <a:pt x="127" y="5983679"/>
                      </a:lnTo>
                      <a:lnTo>
                        <a:pt x="0" y="5984316"/>
                      </a:lnTo>
                      <a:lnTo>
                        <a:pt x="0" y="5984316"/>
                      </a:lnTo>
                      <a:close/>
                      <a:moveTo>
                        <a:pt x="8663" y="5979475"/>
                      </a:moveTo>
                      <a:lnTo>
                        <a:pt x="8663" y="389826"/>
                      </a:lnTo>
                      <a:cubicBezTo>
                        <a:pt x="8663" y="170582"/>
                        <a:pt x="185740" y="6626"/>
                        <a:pt x="405494" y="6626"/>
                      </a:cubicBezTo>
                      <a:lnTo>
                        <a:pt x="8712066" y="6626"/>
                      </a:lnTo>
                      <a:cubicBezTo>
                        <a:pt x="8931692" y="6626"/>
                        <a:pt x="9108770" y="183066"/>
                        <a:pt x="9108770" y="402311"/>
                      </a:cubicBezTo>
                      <a:lnTo>
                        <a:pt x="9108770" y="5979348"/>
                      </a:lnTo>
                      <a:cubicBezTo>
                        <a:pt x="9108770" y="6198592"/>
                        <a:pt x="8931820" y="6375032"/>
                        <a:pt x="8712066" y="6375032"/>
                      </a:cubicBezTo>
                      <a:lnTo>
                        <a:pt x="405494" y="6375032"/>
                      </a:lnTo>
                      <a:cubicBezTo>
                        <a:pt x="185995" y="6375032"/>
                        <a:pt x="8918" y="6198465"/>
                        <a:pt x="8918" y="5979348"/>
                      </a:cubicBezTo>
                      <a:lnTo>
                        <a:pt x="8663" y="5979475"/>
                      </a:lnTo>
                      <a:close/>
                    </a:path>
                  </a:pathLst>
                </a:custGeom>
                <a:solidFill>
                  <a:srgbClr val="A6A7A7"/>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13" name="Google Shape;713;p43"/>
                <p:cNvSpPr/>
                <p:nvPr/>
              </p:nvSpPr>
              <p:spPr>
                <a:xfrm>
                  <a:off x="1217565" y="6135737"/>
                  <a:ext cx="434157" cy="588685"/>
                </a:xfrm>
                <a:custGeom>
                  <a:rect b="b" l="l" r="r" t="t"/>
                  <a:pathLst>
                    <a:path extrusionOk="0" h="588685" w="434157">
                      <a:moveTo>
                        <a:pt x="127" y="169561"/>
                      </a:moveTo>
                      <a:cubicBezTo>
                        <a:pt x="127" y="401799"/>
                        <a:pt x="187269" y="588686"/>
                        <a:pt x="419889" y="588686"/>
                      </a:cubicBezTo>
                      <a:lnTo>
                        <a:pt x="434157" y="574163"/>
                      </a:lnTo>
                      <a:cubicBezTo>
                        <a:pt x="202556" y="574163"/>
                        <a:pt x="16052" y="388041"/>
                        <a:pt x="16052" y="156949"/>
                      </a:cubicBezTo>
                      <a:lnTo>
                        <a:pt x="16052" y="0"/>
                      </a:lnTo>
                      <a:lnTo>
                        <a:pt x="0" y="0"/>
                      </a:lnTo>
                      <a:lnTo>
                        <a:pt x="127" y="169561"/>
                      </a:lnTo>
                      <a:lnTo>
                        <a:pt x="127" y="169561"/>
                      </a:lnTo>
                      <a:lnTo>
                        <a:pt x="127" y="169561"/>
                      </a:lnTo>
                      <a:close/>
                    </a:path>
                  </a:pathLst>
                </a:custGeom>
                <a:solidFill>
                  <a:srgbClr val="686A6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14" name="Google Shape;714;p43"/>
                <p:cNvSpPr/>
                <p:nvPr/>
              </p:nvSpPr>
              <p:spPr>
                <a:xfrm>
                  <a:off x="1217565" y="251681"/>
                  <a:ext cx="843855" cy="3364719"/>
                </a:xfrm>
                <a:custGeom>
                  <a:rect b="b" l="l" r="r" t="t"/>
                  <a:pathLst>
                    <a:path extrusionOk="0" h="3364719" w="843855">
                      <a:moveTo>
                        <a:pt x="16052" y="432374"/>
                      </a:moveTo>
                      <a:cubicBezTo>
                        <a:pt x="16052" y="201027"/>
                        <a:pt x="202301" y="14778"/>
                        <a:pt x="433648" y="14778"/>
                      </a:cubicBezTo>
                      <a:lnTo>
                        <a:pt x="843855" y="14778"/>
                      </a:lnTo>
                      <a:lnTo>
                        <a:pt x="843855" y="0"/>
                      </a:lnTo>
                      <a:lnTo>
                        <a:pt x="419380" y="0"/>
                      </a:lnTo>
                      <a:cubicBezTo>
                        <a:pt x="187014" y="0"/>
                        <a:pt x="0" y="187269"/>
                        <a:pt x="0" y="419762"/>
                      </a:cubicBezTo>
                      <a:lnTo>
                        <a:pt x="0" y="3364720"/>
                      </a:lnTo>
                      <a:lnTo>
                        <a:pt x="16052" y="3364720"/>
                      </a:lnTo>
                      <a:lnTo>
                        <a:pt x="16052" y="432374"/>
                      </a:lnTo>
                      <a:lnTo>
                        <a:pt x="16052" y="432374"/>
                      </a:lnTo>
                      <a:lnTo>
                        <a:pt x="16052" y="432374"/>
                      </a:lnTo>
                      <a:close/>
                    </a:path>
                  </a:pathLst>
                </a:custGeom>
                <a:solidFill>
                  <a:srgbClr val="5D5E6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15" name="Google Shape;715;p43"/>
                <p:cNvSpPr/>
                <p:nvPr/>
              </p:nvSpPr>
              <p:spPr>
                <a:xfrm>
                  <a:off x="9999061" y="251681"/>
                  <a:ext cx="438743" cy="432628"/>
                </a:xfrm>
                <a:custGeom>
                  <a:rect b="b" l="l" r="r" t="t"/>
                  <a:pathLst>
                    <a:path extrusionOk="0" h="432628" w="438743">
                      <a:moveTo>
                        <a:pt x="0" y="14650"/>
                      </a:moveTo>
                      <a:cubicBezTo>
                        <a:pt x="231601" y="14650"/>
                        <a:pt x="417723" y="201027"/>
                        <a:pt x="417723" y="432629"/>
                      </a:cubicBezTo>
                      <a:lnTo>
                        <a:pt x="438744" y="419889"/>
                      </a:lnTo>
                      <a:cubicBezTo>
                        <a:pt x="438744" y="187269"/>
                        <a:pt x="251857" y="0"/>
                        <a:pt x="19618" y="0"/>
                      </a:cubicBezTo>
                      <a:lnTo>
                        <a:pt x="0" y="14650"/>
                      </a:lnTo>
                      <a:lnTo>
                        <a:pt x="0" y="14650"/>
                      </a:lnTo>
                      <a:lnTo>
                        <a:pt x="0" y="14650"/>
                      </a:lnTo>
                      <a:close/>
                    </a:path>
                  </a:pathLst>
                </a:custGeom>
                <a:solidFill>
                  <a:srgbClr val="686A6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16" name="Google Shape;716;p43"/>
                <p:cNvSpPr/>
                <p:nvPr/>
              </p:nvSpPr>
              <p:spPr>
                <a:xfrm>
                  <a:off x="10000589" y="6291667"/>
                  <a:ext cx="438743" cy="432628"/>
                </a:xfrm>
                <a:custGeom>
                  <a:rect b="b" l="l" r="r" t="t"/>
                  <a:pathLst>
                    <a:path extrusionOk="0" h="432628" w="438743">
                      <a:moveTo>
                        <a:pt x="18854" y="432629"/>
                      </a:moveTo>
                      <a:cubicBezTo>
                        <a:pt x="251221" y="432629"/>
                        <a:pt x="438744" y="245360"/>
                        <a:pt x="438744" y="12612"/>
                      </a:cubicBezTo>
                      <a:lnTo>
                        <a:pt x="417087" y="0"/>
                      </a:lnTo>
                      <a:cubicBezTo>
                        <a:pt x="417087" y="231601"/>
                        <a:pt x="230965" y="418106"/>
                        <a:pt x="0" y="418106"/>
                      </a:cubicBezTo>
                      <a:lnTo>
                        <a:pt x="18854" y="432629"/>
                      </a:lnTo>
                      <a:lnTo>
                        <a:pt x="18854" y="432629"/>
                      </a:lnTo>
                      <a:lnTo>
                        <a:pt x="18854" y="432629"/>
                      </a:lnTo>
                      <a:close/>
                    </a:path>
                  </a:pathLst>
                </a:custGeom>
                <a:solidFill>
                  <a:srgbClr val="686A6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17" name="Google Shape;717;p43"/>
                <p:cNvSpPr/>
                <p:nvPr/>
              </p:nvSpPr>
              <p:spPr>
                <a:xfrm>
                  <a:off x="1194635" y="927377"/>
                  <a:ext cx="19873" cy="337847"/>
                </a:xfrm>
                <a:custGeom>
                  <a:rect b="b" l="l" r="r" t="t"/>
                  <a:pathLst>
                    <a:path extrusionOk="0" h="337847" w="19873">
                      <a:moveTo>
                        <a:pt x="0" y="328930"/>
                      </a:moveTo>
                      <a:lnTo>
                        <a:pt x="0" y="8918"/>
                      </a:lnTo>
                      <a:cubicBezTo>
                        <a:pt x="0" y="3949"/>
                        <a:pt x="4331" y="0"/>
                        <a:pt x="9555" y="0"/>
                      </a:cubicBezTo>
                      <a:lnTo>
                        <a:pt x="19873" y="0"/>
                      </a:lnTo>
                      <a:lnTo>
                        <a:pt x="19873" y="337848"/>
                      </a:lnTo>
                      <a:lnTo>
                        <a:pt x="9555" y="337848"/>
                      </a:lnTo>
                      <a:cubicBezTo>
                        <a:pt x="4331" y="337848"/>
                        <a:pt x="0" y="333899"/>
                        <a:pt x="0" y="328930"/>
                      </a:cubicBezTo>
                      <a:lnTo>
                        <a:pt x="0" y="328930"/>
                      </a:lnTo>
                      <a:close/>
                    </a:path>
                  </a:pathLst>
                </a:custGeom>
                <a:solidFill>
                  <a:srgbClr val="14141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18" name="Google Shape;718;p43"/>
                <p:cNvSpPr/>
                <p:nvPr/>
              </p:nvSpPr>
              <p:spPr>
                <a:xfrm>
                  <a:off x="1200749" y="925848"/>
                  <a:ext cx="13758" cy="339376"/>
                </a:xfrm>
                <a:custGeom>
                  <a:rect b="b" l="l" r="r" t="t"/>
                  <a:pathLst>
                    <a:path extrusionOk="0" h="339376" w="13758">
                      <a:moveTo>
                        <a:pt x="13759" y="339376"/>
                      </a:moveTo>
                      <a:lnTo>
                        <a:pt x="3057" y="339376"/>
                      </a:lnTo>
                      <a:cubicBezTo>
                        <a:pt x="1911" y="339376"/>
                        <a:pt x="1019" y="338994"/>
                        <a:pt x="0" y="338740"/>
                      </a:cubicBezTo>
                      <a:cubicBezTo>
                        <a:pt x="3949" y="337593"/>
                        <a:pt x="6879" y="334408"/>
                        <a:pt x="6879" y="330332"/>
                      </a:cubicBezTo>
                      <a:lnTo>
                        <a:pt x="6879" y="8918"/>
                      </a:lnTo>
                      <a:cubicBezTo>
                        <a:pt x="6879" y="4968"/>
                        <a:pt x="3949" y="1529"/>
                        <a:pt x="0" y="382"/>
                      </a:cubicBezTo>
                      <a:cubicBezTo>
                        <a:pt x="1019" y="127"/>
                        <a:pt x="1911" y="0"/>
                        <a:pt x="3057" y="0"/>
                      </a:cubicBezTo>
                      <a:lnTo>
                        <a:pt x="13759" y="0"/>
                      </a:lnTo>
                      <a:lnTo>
                        <a:pt x="13759" y="339376"/>
                      </a:lnTo>
                      <a:lnTo>
                        <a:pt x="13759" y="339376"/>
                      </a:lnTo>
                      <a:lnTo>
                        <a:pt x="13759" y="339376"/>
                      </a:lnTo>
                      <a:close/>
                    </a:path>
                  </a:pathLst>
                </a:custGeom>
                <a:solidFill>
                  <a:srgbClr val="40404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sp>
          <p:nvSpPr>
            <p:cNvPr id="719" name="Google Shape;719;p43"/>
            <p:cNvSpPr/>
            <p:nvPr/>
          </p:nvSpPr>
          <p:spPr>
            <a:xfrm>
              <a:off x="2893720" y="349978"/>
              <a:ext cx="5332800" cy="40011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720" name="Google Shape;720;p43"/>
            <p:cNvSpPr/>
            <p:nvPr/>
          </p:nvSpPr>
          <p:spPr>
            <a:xfrm rot="5829469">
              <a:off x="2617236" y="2327108"/>
              <a:ext cx="65007" cy="65007"/>
            </a:xfrm>
            <a:prstGeom prst="ellipse">
              <a:avLst/>
            </a:prstGeom>
            <a:gradFill>
              <a:gsLst>
                <a:gs pos="0">
                  <a:srgbClr val="424242"/>
                </a:gs>
                <a:gs pos="100000">
                  <a:srgbClr val="010101"/>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21" name="Google Shape;721;p43"/>
          <p:cNvSpPr txBox="1"/>
          <p:nvPr>
            <p:ph type="title"/>
          </p:nvPr>
        </p:nvSpPr>
        <p:spPr>
          <a:xfrm>
            <a:off x="378425" y="376400"/>
            <a:ext cx="6225900" cy="4755900"/>
          </a:xfrm>
          <a:prstGeom prst="rect">
            <a:avLst/>
          </a:prstGeom>
        </p:spPr>
        <p:txBody>
          <a:bodyPr anchorCtr="0" anchor="t" bIns="121900" lIns="121900" spcFirstLastPara="1" rIns="121900" wrap="square" tIns="121900">
            <a:noAutofit/>
          </a:bodyPr>
          <a:lstStyle/>
          <a:p>
            <a:pPr indent="0" lvl="0" marL="0" rtl="0" algn="r">
              <a:spcBef>
                <a:spcPts val="0"/>
              </a:spcBef>
              <a:spcAft>
                <a:spcPts val="0"/>
              </a:spcAft>
              <a:buNone/>
            </a:pPr>
            <a:r>
              <a:rPr lang="en"/>
              <a:t>Presenting a website or an app?</a:t>
            </a:r>
            <a:endParaRPr/>
          </a:p>
        </p:txBody>
      </p:sp>
      <p:sp>
        <p:nvSpPr>
          <p:cNvPr id="722" name="Google Shape;722;p43"/>
          <p:cNvSpPr txBox="1"/>
          <p:nvPr>
            <p:ph idx="1" type="body"/>
          </p:nvPr>
        </p:nvSpPr>
        <p:spPr>
          <a:xfrm>
            <a:off x="1022825" y="4946300"/>
            <a:ext cx="5581500" cy="1702500"/>
          </a:xfrm>
          <a:prstGeom prst="rect">
            <a:avLst/>
          </a:prstGeom>
        </p:spPr>
        <p:txBody>
          <a:bodyPr anchorCtr="0" anchor="t" bIns="121900" lIns="121900" spcFirstLastPara="1" rIns="121900" wrap="square" tIns="121900">
            <a:noAutofit/>
          </a:bodyPr>
          <a:lstStyle/>
          <a:p>
            <a:pPr indent="0" lvl="0" marL="0" rtl="0" algn="r">
              <a:spcBef>
                <a:spcPts val="0"/>
              </a:spcBef>
              <a:spcAft>
                <a:spcPts val="2100"/>
              </a:spcAft>
              <a:buNone/>
            </a:pPr>
            <a:r>
              <a:rPr lang="en"/>
              <a:t>If you are presenting a website, an internet product or an app, you can place a screenshot of it here.</a:t>
            </a:r>
            <a:endParaRPr/>
          </a:p>
        </p:txBody>
      </p:sp>
      <p:sp>
        <p:nvSpPr>
          <p:cNvPr id="723" name="Google Shape;723;p43"/>
          <p:cNvSpPr txBox="1"/>
          <p:nvPr>
            <p:ph idx="12" type="sldNum"/>
          </p:nvPr>
        </p:nvSpPr>
        <p:spPr>
          <a:xfrm>
            <a:off x="11409045" y="6333134"/>
            <a:ext cx="731700" cy="525000"/>
          </a:xfrm>
          <a:prstGeom prst="rect">
            <a:avLst/>
          </a:prstGeom>
        </p:spPr>
        <p:txBody>
          <a:bodyPr anchorCtr="0" anchor="t" bIns="121900" lIns="121900" spcFirstLastPara="1" rIns="121900" wrap="square" tIns="1219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accent5"/>
            </a:gs>
            <a:gs pos="100000">
              <a:schemeClr val="accent6"/>
            </a:gs>
          </a:gsLst>
          <a:lin ang="0" scaled="0"/>
        </a:gradFill>
      </p:bgPr>
    </p:bg>
    <p:spTree>
      <p:nvGrpSpPr>
        <p:cNvPr id="727" name="Shape 727"/>
        <p:cNvGrpSpPr/>
        <p:nvPr/>
      </p:nvGrpSpPr>
      <p:grpSpPr>
        <a:xfrm>
          <a:off x="0" y="0"/>
          <a:ext cx="0" cy="0"/>
          <a:chOff x="0" y="0"/>
          <a:chExt cx="0" cy="0"/>
        </a:xfrm>
      </p:grpSpPr>
      <p:grpSp>
        <p:nvGrpSpPr>
          <p:cNvPr id="728" name="Google Shape;728;p44"/>
          <p:cNvGrpSpPr/>
          <p:nvPr/>
        </p:nvGrpSpPr>
        <p:grpSpPr>
          <a:xfrm>
            <a:off x="1691402" y="656999"/>
            <a:ext cx="2721600" cy="5544000"/>
            <a:chOff x="1020040" y="533174"/>
            <a:chExt cx="2721600" cy="5544000"/>
          </a:xfrm>
        </p:grpSpPr>
        <p:sp>
          <p:nvSpPr>
            <p:cNvPr id="729" name="Google Shape;729;p44"/>
            <p:cNvSpPr/>
            <p:nvPr/>
          </p:nvSpPr>
          <p:spPr>
            <a:xfrm rot="5322">
              <a:off x="1024388" y="535271"/>
              <a:ext cx="2712903" cy="5539807"/>
            </a:xfrm>
            <a:prstGeom prst="roundRect">
              <a:avLst>
                <a:gd fmla="val 13728" name="adj"/>
              </a:avLst>
            </a:prstGeom>
            <a:solidFill>
              <a:srgbClr val="262626"/>
            </a:solidFill>
            <a:ln cap="flat" cmpd="sng" w="38100">
              <a:solidFill>
                <a:srgbClr val="434343"/>
              </a:solidFill>
              <a:prstDash val="solid"/>
              <a:round/>
              <a:headEnd len="sm" w="sm" type="none"/>
              <a:tailEnd len="sm" w="sm" type="none"/>
            </a:ln>
            <a:effectLst>
              <a:outerShdw blurRad="177800" rotWithShape="0" algn="tl" dir="2700000" dist="1143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730" name="Google Shape;730;p44"/>
            <p:cNvSpPr/>
            <p:nvPr/>
          </p:nvSpPr>
          <p:spPr>
            <a:xfrm rot="5339">
              <a:off x="1117826" y="634766"/>
              <a:ext cx="2511303" cy="5315706"/>
            </a:xfrm>
            <a:prstGeom prst="roundRect">
              <a:avLst>
                <a:gd fmla="val 11202" name="adj"/>
              </a:avLst>
            </a:prstGeom>
            <a:solidFill>
              <a:srgbClr val="0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731" name="Google Shape;731;p44"/>
            <p:cNvSpPr/>
            <p:nvPr/>
          </p:nvSpPr>
          <p:spPr>
            <a:xfrm rot="-10793156">
              <a:off x="1702602" y="592275"/>
              <a:ext cx="1356303" cy="243601"/>
            </a:xfrm>
            <a:prstGeom prst="round2SameRect">
              <a:avLst>
                <a:gd fmla="val 50000" name="adj1"/>
                <a:gd fmla="val 0" name="adj2"/>
              </a:avLst>
            </a:prstGeom>
            <a:solidFill>
              <a:srgbClr val="25252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732" name="Google Shape;732;p44"/>
            <p:cNvSpPr/>
            <p:nvPr/>
          </p:nvSpPr>
          <p:spPr>
            <a:xfrm>
              <a:off x="1848856" y="5858818"/>
              <a:ext cx="1063200" cy="37800"/>
            </a:xfrm>
            <a:prstGeom prst="roundRect">
              <a:avLst>
                <a:gd fmla="val 50000" name="adj"/>
              </a:avLst>
            </a:prstGeom>
            <a:solidFill>
              <a:srgbClr val="3A38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3" name="Google Shape;733;p44"/>
            <p:cNvSpPr/>
            <p:nvPr/>
          </p:nvSpPr>
          <p:spPr>
            <a:xfrm rot="5827501">
              <a:off x="2668055" y="715407"/>
              <a:ext cx="62886" cy="62886"/>
            </a:xfrm>
            <a:prstGeom prst="ellipse">
              <a:avLst/>
            </a:prstGeom>
            <a:gradFill>
              <a:gsLst>
                <a:gs pos="0">
                  <a:srgbClr val="424242"/>
                </a:gs>
                <a:gs pos="100000">
                  <a:srgbClr val="010101"/>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4" name="Google Shape;734;p44"/>
            <p:cNvSpPr/>
            <p:nvPr/>
          </p:nvSpPr>
          <p:spPr>
            <a:xfrm>
              <a:off x="2176639" y="720996"/>
              <a:ext cx="408300" cy="37800"/>
            </a:xfrm>
            <a:prstGeom prst="roundRect">
              <a:avLst>
                <a:gd fmla="val 50000" name="adj"/>
              </a:avLst>
            </a:prstGeom>
            <a:gradFill>
              <a:gsLst>
                <a:gs pos="0">
                  <a:srgbClr val="424242"/>
                </a:gs>
                <a:gs pos="100000">
                  <a:srgbClr val="010101"/>
                </a:gs>
              </a:gsLst>
              <a:lin ang="2700006"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35" name="Google Shape;735;p44"/>
          <p:cNvSpPr txBox="1"/>
          <p:nvPr>
            <p:ph idx="12" type="sldNum"/>
          </p:nvPr>
        </p:nvSpPr>
        <p:spPr>
          <a:xfrm>
            <a:off x="11409045" y="6333134"/>
            <a:ext cx="731700" cy="525000"/>
          </a:xfrm>
          <a:prstGeom prst="rect">
            <a:avLst/>
          </a:prstGeom>
        </p:spPr>
        <p:txBody>
          <a:bodyPr anchorCtr="0" anchor="t" bIns="121900" lIns="121900" spcFirstLastPara="1" rIns="121900" wrap="square" tIns="121900">
            <a:noAutofit/>
          </a:bodyPr>
          <a:lstStyle/>
          <a:p>
            <a:pPr indent="0" lvl="0" marL="0" rtl="0" algn="r">
              <a:spcBef>
                <a:spcPts val="0"/>
              </a:spcBef>
              <a:spcAft>
                <a:spcPts val="0"/>
              </a:spcAft>
              <a:buNone/>
            </a:pPr>
            <a:fld id="{00000000-1234-1234-1234-123412341234}" type="slidenum">
              <a:rPr lang="en"/>
              <a:t>‹#›</a:t>
            </a:fld>
            <a:endParaRPr/>
          </a:p>
        </p:txBody>
      </p:sp>
      <p:sp>
        <p:nvSpPr>
          <p:cNvPr id="736" name="Google Shape;736;p44"/>
          <p:cNvSpPr txBox="1"/>
          <p:nvPr>
            <p:ph type="title"/>
          </p:nvPr>
        </p:nvSpPr>
        <p:spPr>
          <a:xfrm>
            <a:off x="5026625" y="376400"/>
            <a:ext cx="6225900" cy="47559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
              <a:t>Presenting a website or an app?</a:t>
            </a:r>
            <a:endParaRPr/>
          </a:p>
        </p:txBody>
      </p:sp>
      <p:sp>
        <p:nvSpPr>
          <p:cNvPr id="737" name="Google Shape;737;p44"/>
          <p:cNvSpPr txBox="1"/>
          <p:nvPr>
            <p:ph idx="1" type="body"/>
          </p:nvPr>
        </p:nvSpPr>
        <p:spPr>
          <a:xfrm>
            <a:off x="5026625" y="4946300"/>
            <a:ext cx="5581500" cy="1702500"/>
          </a:xfrm>
          <a:prstGeom prst="rect">
            <a:avLst/>
          </a:prstGeom>
        </p:spPr>
        <p:txBody>
          <a:bodyPr anchorCtr="0" anchor="t" bIns="121900" lIns="121900" spcFirstLastPara="1" rIns="121900" wrap="square" tIns="121900">
            <a:noAutofit/>
          </a:bodyPr>
          <a:lstStyle/>
          <a:p>
            <a:pPr indent="0" lvl="0" marL="0" rtl="0" algn="l">
              <a:spcBef>
                <a:spcPts val="0"/>
              </a:spcBef>
              <a:spcAft>
                <a:spcPts val="2100"/>
              </a:spcAft>
              <a:buNone/>
            </a:pPr>
            <a:r>
              <a:rPr lang="en"/>
              <a:t>If you are presenting a website, an internet product or an app, you can place a screenshot of it here.</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1" name="Shape 741"/>
        <p:cNvGrpSpPr/>
        <p:nvPr/>
      </p:nvGrpSpPr>
      <p:grpSpPr>
        <a:xfrm>
          <a:off x="0" y="0"/>
          <a:ext cx="0" cy="0"/>
          <a:chOff x="0" y="0"/>
          <a:chExt cx="0" cy="0"/>
        </a:xfrm>
      </p:grpSpPr>
      <p:sp>
        <p:nvSpPr>
          <p:cNvPr id="742" name="Google Shape;742;p45"/>
          <p:cNvSpPr txBox="1"/>
          <p:nvPr>
            <p:ph type="title"/>
          </p:nvPr>
        </p:nvSpPr>
        <p:spPr>
          <a:xfrm>
            <a:off x="964000" y="1418975"/>
            <a:ext cx="10721100" cy="1467600"/>
          </a:xfrm>
          <a:prstGeom prst="rect">
            <a:avLst/>
          </a:prstGeom>
        </p:spPr>
        <p:txBody>
          <a:bodyPr anchorCtr="0" anchor="b" bIns="121900" lIns="121900" spcFirstLastPara="1" rIns="121900" wrap="square" tIns="121900">
            <a:noAutofit/>
          </a:bodyPr>
          <a:lstStyle/>
          <a:p>
            <a:pPr indent="0" lvl="0" marL="0" rtl="0" algn="l">
              <a:spcBef>
                <a:spcPts val="0"/>
              </a:spcBef>
              <a:spcAft>
                <a:spcPts val="0"/>
              </a:spcAft>
              <a:buNone/>
            </a:pPr>
            <a:r>
              <a:rPr lang="en" sz="12000"/>
              <a:t>Thank you!</a:t>
            </a:r>
            <a:endParaRPr sz="12000"/>
          </a:p>
        </p:txBody>
      </p:sp>
      <p:sp>
        <p:nvSpPr>
          <p:cNvPr id="743" name="Google Shape;743;p45"/>
          <p:cNvSpPr txBox="1"/>
          <p:nvPr>
            <p:ph idx="1" type="subTitle"/>
          </p:nvPr>
        </p:nvSpPr>
        <p:spPr>
          <a:xfrm>
            <a:off x="964002" y="2674800"/>
            <a:ext cx="10721100" cy="717900"/>
          </a:xfrm>
          <a:prstGeom prst="rect">
            <a:avLst/>
          </a:prstGeom>
        </p:spPr>
        <p:txBody>
          <a:bodyPr anchorCtr="0" anchor="t" bIns="121900" lIns="121900" spcFirstLastPara="1" rIns="121900" wrap="square" tIns="121900">
            <a:noAutofit/>
          </a:bodyPr>
          <a:lstStyle/>
          <a:p>
            <a:pPr indent="0" lvl="0" marL="0" rtl="0" algn="l">
              <a:spcBef>
                <a:spcPts val="0"/>
              </a:spcBef>
              <a:spcAft>
                <a:spcPts val="2100"/>
              </a:spcAft>
              <a:buNone/>
            </a:pPr>
            <a:r>
              <a:rPr lang="en"/>
              <a:t>Do you have any questions?</a:t>
            </a:r>
            <a:endParaRPr/>
          </a:p>
        </p:txBody>
      </p:sp>
      <p:sp>
        <p:nvSpPr>
          <p:cNvPr id="744" name="Google Shape;744;p45"/>
          <p:cNvSpPr/>
          <p:nvPr/>
        </p:nvSpPr>
        <p:spPr>
          <a:xfrm>
            <a:off x="1854665" y="4490703"/>
            <a:ext cx="181070" cy="392601"/>
          </a:xfrm>
          <a:custGeom>
            <a:rect b="b" l="l" r="r" t="t"/>
            <a:pathLst>
              <a:path extrusionOk="0" h="17146" w="7907">
                <a:moveTo>
                  <a:pt x="5538" y="0"/>
                </a:moveTo>
                <a:cubicBezTo>
                  <a:pt x="2969" y="0"/>
                  <a:pt x="1802" y="1134"/>
                  <a:pt x="1802" y="3303"/>
                </a:cubicBezTo>
                <a:lnTo>
                  <a:pt x="1802" y="5604"/>
                </a:lnTo>
                <a:lnTo>
                  <a:pt x="0" y="5604"/>
                </a:lnTo>
                <a:lnTo>
                  <a:pt x="0" y="8540"/>
                </a:lnTo>
                <a:lnTo>
                  <a:pt x="1802" y="8540"/>
                </a:lnTo>
                <a:lnTo>
                  <a:pt x="1802" y="17146"/>
                </a:lnTo>
                <a:lnTo>
                  <a:pt x="5238" y="17146"/>
                </a:lnTo>
                <a:lnTo>
                  <a:pt x="5238" y="8473"/>
                </a:lnTo>
                <a:lnTo>
                  <a:pt x="7673" y="8473"/>
                </a:lnTo>
                <a:lnTo>
                  <a:pt x="7906" y="5604"/>
                </a:lnTo>
                <a:lnTo>
                  <a:pt x="5238" y="5604"/>
                </a:lnTo>
                <a:lnTo>
                  <a:pt x="5238" y="3936"/>
                </a:lnTo>
                <a:cubicBezTo>
                  <a:pt x="5238" y="3269"/>
                  <a:pt x="5404" y="3002"/>
                  <a:pt x="6038" y="3002"/>
                </a:cubicBezTo>
                <a:lnTo>
                  <a:pt x="7906" y="3002"/>
                </a:lnTo>
                <a:lnTo>
                  <a:pt x="7906" y="0"/>
                </a:lnTo>
                <a:close/>
              </a:path>
            </a:pathLst>
          </a:custGeom>
          <a:solidFill>
            <a:schemeClr val="lt1"/>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45" name="Google Shape;745;p45"/>
          <p:cNvGrpSpPr/>
          <p:nvPr/>
        </p:nvGrpSpPr>
        <p:grpSpPr>
          <a:xfrm>
            <a:off x="2387768" y="4481051"/>
            <a:ext cx="411849" cy="411917"/>
            <a:chOff x="5162200" y="4097750"/>
            <a:chExt cx="338385" cy="338414"/>
          </a:xfrm>
        </p:grpSpPr>
        <p:sp>
          <p:nvSpPr>
            <p:cNvPr id="746" name="Google Shape;746;p45"/>
            <p:cNvSpPr/>
            <p:nvPr/>
          </p:nvSpPr>
          <p:spPr>
            <a:xfrm>
              <a:off x="5162200" y="4097750"/>
              <a:ext cx="338385" cy="338414"/>
            </a:xfrm>
            <a:custGeom>
              <a:rect b="b" l="l" r="r" t="t"/>
              <a:pathLst>
                <a:path extrusionOk="0" h="11843" w="11842">
                  <a:moveTo>
                    <a:pt x="5938" y="1068"/>
                  </a:moveTo>
                  <a:cubicBezTo>
                    <a:pt x="7505" y="1068"/>
                    <a:pt x="7706" y="1068"/>
                    <a:pt x="8339" y="1101"/>
                  </a:cubicBezTo>
                  <a:cubicBezTo>
                    <a:pt x="8906" y="1135"/>
                    <a:pt x="9207" y="1201"/>
                    <a:pt x="9440" y="1301"/>
                  </a:cubicBezTo>
                  <a:cubicBezTo>
                    <a:pt x="9707" y="1401"/>
                    <a:pt x="9907" y="1535"/>
                    <a:pt x="10107" y="1735"/>
                  </a:cubicBezTo>
                  <a:cubicBezTo>
                    <a:pt x="10307" y="1935"/>
                    <a:pt x="10441" y="2135"/>
                    <a:pt x="10541" y="2435"/>
                  </a:cubicBezTo>
                  <a:cubicBezTo>
                    <a:pt x="10641" y="2636"/>
                    <a:pt x="10741" y="2936"/>
                    <a:pt x="10741" y="3536"/>
                  </a:cubicBezTo>
                  <a:cubicBezTo>
                    <a:pt x="10774" y="4137"/>
                    <a:pt x="10774" y="4337"/>
                    <a:pt x="10774" y="5905"/>
                  </a:cubicBezTo>
                  <a:cubicBezTo>
                    <a:pt x="10774" y="7506"/>
                    <a:pt x="10774" y="7706"/>
                    <a:pt x="10741" y="8306"/>
                  </a:cubicBezTo>
                  <a:cubicBezTo>
                    <a:pt x="10741" y="8907"/>
                    <a:pt x="10641" y="9207"/>
                    <a:pt x="10541" y="9407"/>
                  </a:cubicBezTo>
                  <a:cubicBezTo>
                    <a:pt x="10441" y="9707"/>
                    <a:pt x="10307" y="9907"/>
                    <a:pt x="10107" y="10108"/>
                  </a:cubicBezTo>
                  <a:cubicBezTo>
                    <a:pt x="9907" y="10308"/>
                    <a:pt x="9707" y="10441"/>
                    <a:pt x="9440" y="10541"/>
                  </a:cubicBezTo>
                  <a:cubicBezTo>
                    <a:pt x="9207" y="10608"/>
                    <a:pt x="8906" y="10708"/>
                    <a:pt x="8339" y="10741"/>
                  </a:cubicBezTo>
                  <a:cubicBezTo>
                    <a:pt x="7706" y="10775"/>
                    <a:pt x="7505" y="10775"/>
                    <a:pt x="5938" y="10775"/>
                  </a:cubicBezTo>
                  <a:cubicBezTo>
                    <a:pt x="4337" y="10775"/>
                    <a:pt x="4170" y="10775"/>
                    <a:pt x="3536" y="10741"/>
                  </a:cubicBezTo>
                  <a:cubicBezTo>
                    <a:pt x="2969" y="10708"/>
                    <a:pt x="2635" y="10608"/>
                    <a:pt x="2435" y="10541"/>
                  </a:cubicBezTo>
                  <a:cubicBezTo>
                    <a:pt x="2168" y="10441"/>
                    <a:pt x="1968" y="10308"/>
                    <a:pt x="1735" y="10108"/>
                  </a:cubicBezTo>
                  <a:cubicBezTo>
                    <a:pt x="1535" y="9874"/>
                    <a:pt x="1401" y="9674"/>
                    <a:pt x="1301" y="9407"/>
                  </a:cubicBezTo>
                  <a:cubicBezTo>
                    <a:pt x="1234" y="9207"/>
                    <a:pt x="1134" y="8907"/>
                    <a:pt x="1101" y="8306"/>
                  </a:cubicBezTo>
                  <a:cubicBezTo>
                    <a:pt x="1068" y="7706"/>
                    <a:pt x="1068" y="7506"/>
                    <a:pt x="1068" y="5905"/>
                  </a:cubicBezTo>
                  <a:cubicBezTo>
                    <a:pt x="1068" y="4337"/>
                    <a:pt x="1068" y="4137"/>
                    <a:pt x="1101" y="3536"/>
                  </a:cubicBezTo>
                  <a:cubicBezTo>
                    <a:pt x="1134" y="2936"/>
                    <a:pt x="1234" y="2636"/>
                    <a:pt x="1301" y="2435"/>
                  </a:cubicBezTo>
                  <a:cubicBezTo>
                    <a:pt x="1401" y="2135"/>
                    <a:pt x="1535" y="1935"/>
                    <a:pt x="1735" y="1735"/>
                  </a:cubicBezTo>
                  <a:cubicBezTo>
                    <a:pt x="1968" y="1535"/>
                    <a:pt x="2168" y="1401"/>
                    <a:pt x="2435" y="1301"/>
                  </a:cubicBezTo>
                  <a:cubicBezTo>
                    <a:pt x="2635" y="1235"/>
                    <a:pt x="2969" y="1135"/>
                    <a:pt x="3536" y="1101"/>
                  </a:cubicBezTo>
                  <a:cubicBezTo>
                    <a:pt x="4170" y="1068"/>
                    <a:pt x="4337" y="1068"/>
                    <a:pt x="5938" y="1068"/>
                  </a:cubicBezTo>
                  <a:close/>
                  <a:moveTo>
                    <a:pt x="5938" y="0"/>
                  </a:moveTo>
                  <a:cubicBezTo>
                    <a:pt x="4337" y="0"/>
                    <a:pt x="4103" y="0"/>
                    <a:pt x="3503" y="34"/>
                  </a:cubicBezTo>
                  <a:cubicBezTo>
                    <a:pt x="2869" y="67"/>
                    <a:pt x="2435" y="167"/>
                    <a:pt x="2035" y="301"/>
                  </a:cubicBezTo>
                  <a:cubicBezTo>
                    <a:pt x="1668" y="467"/>
                    <a:pt x="1334" y="668"/>
                    <a:pt x="1001" y="1001"/>
                  </a:cubicBezTo>
                  <a:cubicBezTo>
                    <a:pt x="667" y="1335"/>
                    <a:pt x="467" y="1635"/>
                    <a:pt x="300" y="2035"/>
                  </a:cubicBezTo>
                  <a:cubicBezTo>
                    <a:pt x="167" y="2402"/>
                    <a:pt x="67" y="2836"/>
                    <a:pt x="33" y="3470"/>
                  </a:cubicBezTo>
                  <a:cubicBezTo>
                    <a:pt x="0" y="4103"/>
                    <a:pt x="0" y="4303"/>
                    <a:pt x="0" y="5938"/>
                  </a:cubicBezTo>
                  <a:cubicBezTo>
                    <a:pt x="0" y="7539"/>
                    <a:pt x="0" y="7739"/>
                    <a:pt x="33" y="8373"/>
                  </a:cubicBezTo>
                  <a:cubicBezTo>
                    <a:pt x="67" y="9007"/>
                    <a:pt x="167" y="9440"/>
                    <a:pt x="300" y="9807"/>
                  </a:cubicBezTo>
                  <a:cubicBezTo>
                    <a:pt x="467" y="10208"/>
                    <a:pt x="667" y="10541"/>
                    <a:pt x="1001" y="10841"/>
                  </a:cubicBezTo>
                  <a:cubicBezTo>
                    <a:pt x="1334" y="11175"/>
                    <a:pt x="1668" y="11375"/>
                    <a:pt x="2035" y="11542"/>
                  </a:cubicBezTo>
                  <a:cubicBezTo>
                    <a:pt x="2435" y="11675"/>
                    <a:pt x="2869" y="11775"/>
                    <a:pt x="3503" y="11809"/>
                  </a:cubicBezTo>
                  <a:cubicBezTo>
                    <a:pt x="4103" y="11842"/>
                    <a:pt x="4337" y="11842"/>
                    <a:pt x="5938" y="11842"/>
                  </a:cubicBezTo>
                  <a:cubicBezTo>
                    <a:pt x="7539" y="11842"/>
                    <a:pt x="7739" y="11842"/>
                    <a:pt x="8373" y="11809"/>
                  </a:cubicBezTo>
                  <a:cubicBezTo>
                    <a:pt x="9007" y="11775"/>
                    <a:pt x="9440" y="11675"/>
                    <a:pt x="9807" y="11542"/>
                  </a:cubicBezTo>
                  <a:cubicBezTo>
                    <a:pt x="10207" y="11375"/>
                    <a:pt x="10541" y="11175"/>
                    <a:pt x="10875" y="10841"/>
                  </a:cubicBezTo>
                  <a:cubicBezTo>
                    <a:pt x="11208" y="10508"/>
                    <a:pt x="11408" y="10208"/>
                    <a:pt x="11542" y="9807"/>
                  </a:cubicBezTo>
                  <a:cubicBezTo>
                    <a:pt x="11708" y="9440"/>
                    <a:pt x="11775" y="9007"/>
                    <a:pt x="11809" y="8373"/>
                  </a:cubicBezTo>
                  <a:cubicBezTo>
                    <a:pt x="11842" y="7739"/>
                    <a:pt x="11842" y="7539"/>
                    <a:pt x="11842" y="5938"/>
                  </a:cubicBezTo>
                  <a:cubicBezTo>
                    <a:pt x="11842" y="4303"/>
                    <a:pt x="11842" y="4103"/>
                    <a:pt x="11809" y="3470"/>
                  </a:cubicBezTo>
                  <a:cubicBezTo>
                    <a:pt x="11809" y="2836"/>
                    <a:pt x="11708" y="2402"/>
                    <a:pt x="11542" y="2035"/>
                  </a:cubicBezTo>
                  <a:cubicBezTo>
                    <a:pt x="11408" y="1668"/>
                    <a:pt x="11175" y="1301"/>
                    <a:pt x="10875" y="1001"/>
                  </a:cubicBezTo>
                  <a:cubicBezTo>
                    <a:pt x="10541" y="668"/>
                    <a:pt x="10207" y="467"/>
                    <a:pt x="9807" y="301"/>
                  </a:cubicBezTo>
                  <a:cubicBezTo>
                    <a:pt x="9440" y="167"/>
                    <a:pt x="9007" y="67"/>
                    <a:pt x="8373" y="34"/>
                  </a:cubicBezTo>
                  <a:cubicBezTo>
                    <a:pt x="7739" y="0"/>
                    <a:pt x="7539" y="0"/>
                    <a:pt x="5938" y="0"/>
                  </a:cubicBezTo>
                  <a:close/>
                </a:path>
              </a:pathLst>
            </a:custGeom>
            <a:solidFill>
              <a:schemeClr val="lt1"/>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7" name="Google Shape;747;p45"/>
            <p:cNvSpPr/>
            <p:nvPr/>
          </p:nvSpPr>
          <p:spPr>
            <a:xfrm>
              <a:off x="5245127" y="4179731"/>
              <a:ext cx="173507" cy="174450"/>
            </a:xfrm>
            <a:custGeom>
              <a:rect b="b" l="l" r="r" t="t"/>
              <a:pathLst>
                <a:path extrusionOk="0" h="6105" w="6072">
                  <a:moveTo>
                    <a:pt x="3036" y="1068"/>
                  </a:moveTo>
                  <a:cubicBezTo>
                    <a:pt x="4136" y="1068"/>
                    <a:pt x="5004" y="1968"/>
                    <a:pt x="5004" y="3036"/>
                  </a:cubicBezTo>
                  <a:cubicBezTo>
                    <a:pt x="5004" y="4136"/>
                    <a:pt x="4136" y="5037"/>
                    <a:pt x="3036" y="5037"/>
                  </a:cubicBezTo>
                  <a:cubicBezTo>
                    <a:pt x="1935" y="5037"/>
                    <a:pt x="1068" y="4136"/>
                    <a:pt x="1068" y="3036"/>
                  </a:cubicBezTo>
                  <a:cubicBezTo>
                    <a:pt x="1068" y="1968"/>
                    <a:pt x="1935" y="1068"/>
                    <a:pt x="3036" y="1068"/>
                  </a:cubicBezTo>
                  <a:close/>
                  <a:moveTo>
                    <a:pt x="3036" y="0"/>
                  </a:moveTo>
                  <a:cubicBezTo>
                    <a:pt x="1334" y="0"/>
                    <a:pt x="0" y="1368"/>
                    <a:pt x="0" y="3036"/>
                  </a:cubicBezTo>
                  <a:cubicBezTo>
                    <a:pt x="0" y="4737"/>
                    <a:pt x="1334" y="6104"/>
                    <a:pt x="3036" y="6104"/>
                  </a:cubicBezTo>
                  <a:cubicBezTo>
                    <a:pt x="4704" y="6104"/>
                    <a:pt x="6071" y="4737"/>
                    <a:pt x="6071" y="3036"/>
                  </a:cubicBezTo>
                  <a:cubicBezTo>
                    <a:pt x="6071" y="1368"/>
                    <a:pt x="4704" y="0"/>
                    <a:pt x="3036" y="0"/>
                  </a:cubicBezTo>
                  <a:close/>
                </a:path>
              </a:pathLst>
            </a:custGeom>
            <a:solidFill>
              <a:schemeClr val="lt1"/>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8" name="Google Shape;748;p45"/>
            <p:cNvSpPr/>
            <p:nvPr/>
          </p:nvSpPr>
          <p:spPr>
            <a:xfrm>
              <a:off x="5401436" y="4155900"/>
              <a:ext cx="41034" cy="41005"/>
            </a:xfrm>
            <a:custGeom>
              <a:rect b="b" l="l" r="r" t="t"/>
              <a:pathLst>
                <a:path extrusionOk="0" h="1435" w="1436">
                  <a:moveTo>
                    <a:pt x="735" y="0"/>
                  </a:moveTo>
                  <a:cubicBezTo>
                    <a:pt x="334" y="0"/>
                    <a:pt x="1" y="334"/>
                    <a:pt x="1" y="734"/>
                  </a:cubicBezTo>
                  <a:cubicBezTo>
                    <a:pt x="1" y="1101"/>
                    <a:pt x="334" y="1435"/>
                    <a:pt x="735" y="1435"/>
                  </a:cubicBezTo>
                  <a:cubicBezTo>
                    <a:pt x="1135" y="1435"/>
                    <a:pt x="1435" y="1101"/>
                    <a:pt x="1435" y="734"/>
                  </a:cubicBezTo>
                  <a:cubicBezTo>
                    <a:pt x="1435" y="334"/>
                    <a:pt x="1102" y="0"/>
                    <a:pt x="735" y="0"/>
                  </a:cubicBezTo>
                  <a:close/>
                </a:path>
              </a:pathLst>
            </a:custGeom>
            <a:solidFill>
              <a:schemeClr val="lt1"/>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49" name="Google Shape;749;p45"/>
          <p:cNvSpPr/>
          <p:nvPr/>
        </p:nvSpPr>
        <p:spPr>
          <a:xfrm>
            <a:off x="1121775" y="4532086"/>
            <a:ext cx="380848" cy="309834"/>
          </a:xfrm>
          <a:custGeom>
            <a:rect b="b" l="l" r="r" t="t"/>
            <a:pathLst>
              <a:path extrusionOk="0" h="13378" w="16446">
                <a:moveTo>
                  <a:pt x="11375" y="1"/>
                </a:moveTo>
                <a:cubicBezTo>
                  <a:pt x="9207" y="1"/>
                  <a:pt x="7606" y="2036"/>
                  <a:pt x="8106" y="4137"/>
                </a:cubicBezTo>
                <a:cubicBezTo>
                  <a:pt x="5304" y="4004"/>
                  <a:pt x="2802" y="2669"/>
                  <a:pt x="1135" y="635"/>
                </a:cubicBezTo>
                <a:lnTo>
                  <a:pt x="1135" y="635"/>
                </a:lnTo>
                <a:cubicBezTo>
                  <a:pt x="267" y="2136"/>
                  <a:pt x="701" y="4137"/>
                  <a:pt x="2202" y="5138"/>
                </a:cubicBezTo>
                <a:cubicBezTo>
                  <a:pt x="1635" y="5104"/>
                  <a:pt x="1135" y="4971"/>
                  <a:pt x="668" y="4704"/>
                </a:cubicBezTo>
                <a:lnTo>
                  <a:pt x="668" y="4704"/>
                </a:lnTo>
                <a:cubicBezTo>
                  <a:pt x="634" y="6272"/>
                  <a:pt x="1735" y="7740"/>
                  <a:pt x="3370" y="8040"/>
                </a:cubicBezTo>
                <a:cubicBezTo>
                  <a:pt x="3087" y="8121"/>
                  <a:pt x="2780" y="8165"/>
                  <a:pt x="2463" y="8165"/>
                </a:cubicBezTo>
                <a:cubicBezTo>
                  <a:pt x="2256" y="8165"/>
                  <a:pt x="2046" y="8146"/>
                  <a:pt x="1835" y="8107"/>
                </a:cubicBezTo>
                <a:lnTo>
                  <a:pt x="1835" y="8107"/>
                </a:lnTo>
                <a:cubicBezTo>
                  <a:pt x="2269" y="9441"/>
                  <a:pt x="3503" y="10408"/>
                  <a:pt x="5004" y="10442"/>
                </a:cubicBezTo>
                <a:cubicBezTo>
                  <a:pt x="3785" y="11406"/>
                  <a:pt x="2325" y="11888"/>
                  <a:pt x="808" y="11888"/>
                </a:cubicBezTo>
                <a:cubicBezTo>
                  <a:pt x="540" y="11888"/>
                  <a:pt x="271" y="11873"/>
                  <a:pt x="0" y="11843"/>
                </a:cubicBezTo>
                <a:lnTo>
                  <a:pt x="0" y="11843"/>
                </a:lnTo>
                <a:cubicBezTo>
                  <a:pt x="1502" y="12810"/>
                  <a:pt x="3269" y="13377"/>
                  <a:pt x="5171" y="13377"/>
                </a:cubicBezTo>
                <a:cubicBezTo>
                  <a:pt x="11442" y="13377"/>
                  <a:pt x="14978" y="8073"/>
                  <a:pt x="14744" y="3337"/>
                </a:cubicBezTo>
                <a:cubicBezTo>
                  <a:pt x="15411" y="2870"/>
                  <a:pt x="15979" y="2269"/>
                  <a:pt x="16446" y="1602"/>
                </a:cubicBezTo>
                <a:lnTo>
                  <a:pt x="16446" y="1602"/>
                </a:lnTo>
                <a:cubicBezTo>
                  <a:pt x="15812" y="1869"/>
                  <a:pt x="15178" y="2036"/>
                  <a:pt x="14511" y="2136"/>
                </a:cubicBezTo>
                <a:cubicBezTo>
                  <a:pt x="15178" y="1702"/>
                  <a:pt x="15712" y="1035"/>
                  <a:pt x="15979" y="268"/>
                </a:cubicBezTo>
                <a:lnTo>
                  <a:pt x="15979" y="268"/>
                </a:lnTo>
                <a:cubicBezTo>
                  <a:pt x="15311" y="635"/>
                  <a:pt x="14611" y="935"/>
                  <a:pt x="13844" y="1068"/>
                </a:cubicBezTo>
                <a:cubicBezTo>
                  <a:pt x="13210" y="434"/>
                  <a:pt x="12343" y="1"/>
                  <a:pt x="11375" y="1"/>
                </a:cubicBezTo>
                <a:close/>
              </a:path>
            </a:pathLst>
          </a:custGeom>
          <a:solidFill>
            <a:schemeClr val="lt1"/>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0" name="Google Shape;750;p45"/>
          <p:cNvSpPr txBox="1"/>
          <p:nvPr>
            <p:ph idx="2" type="body"/>
          </p:nvPr>
        </p:nvSpPr>
        <p:spPr>
          <a:xfrm>
            <a:off x="964098" y="3234800"/>
            <a:ext cx="10721100" cy="13416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
              <a:t>hello@mail.com</a:t>
            </a:r>
            <a:endParaRPr/>
          </a:p>
          <a:p>
            <a:pPr indent="0" lvl="0" marL="0" rtl="0" algn="l">
              <a:spcBef>
                <a:spcPts val="0"/>
              </a:spcBef>
              <a:spcAft>
                <a:spcPts val="0"/>
              </a:spcAft>
              <a:buNone/>
            </a:pPr>
            <a:r>
              <a:rPr lang="en"/>
              <a:t>555-111-222</a:t>
            </a:r>
            <a:endParaRPr/>
          </a:p>
          <a:p>
            <a:pPr indent="0" lvl="0" marL="0" rtl="0" algn="l">
              <a:spcBef>
                <a:spcPts val="0"/>
              </a:spcBef>
              <a:spcAft>
                <a:spcPts val="0"/>
              </a:spcAft>
              <a:buNone/>
            </a:pPr>
            <a:r>
              <a:rPr lang="en"/>
              <a:t>mydomain.com</a:t>
            </a:r>
            <a:endParaRPr/>
          </a:p>
          <a:p>
            <a:pPr indent="0" lvl="0" marL="0" rtl="0" algn="l">
              <a:spcBef>
                <a:spcPts val="0"/>
              </a:spcBef>
              <a:spcAft>
                <a:spcPts val="0"/>
              </a:spcAft>
              <a:buNone/>
            </a:pPr>
            <a:r>
              <a:t/>
            </a:r>
            <a:endParaRPr/>
          </a:p>
        </p:txBody>
      </p:sp>
      <p:sp>
        <p:nvSpPr>
          <p:cNvPr id="751" name="Google Shape;751;p45"/>
          <p:cNvSpPr txBox="1"/>
          <p:nvPr>
            <p:ph idx="12" type="sldNum"/>
          </p:nvPr>
        </p:nvSpPr>
        <p:spPr>
          <a:xfrm>
            <a:off x="11409045" y="6333134"/>
            <a:ext cx="731700" cy="525000"/>
          </a:xfrm>
          <a:prstGeom prst="rect">
            <a:avLst/>
          </a:prstGeom>
        </p:spPr>
        <p:txBody>
          <a:bodyPr anchorCtr="0" anchor="t" bIns="121900" lIns="121900" spcFirstLastPara="1" rIns="121900" wrap="square" tIns="1219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accent5"/>
            </a:gs>
            <a:gs pos="100000">
              <a:schemeClr val="accent4"/>
            </a:gs>
          </a:gsLst>
          <a:lin ang="0" scaled="0"/>
        </a:gradFill>
      </p:bgPr>
    </p:bg>
    <p:spTree>
      <p:nvGrpSpPr>
        <p:cNvPr id="755" name="Shape 755"/>
        <p:cNvGrpSpPr/>
        <p:nvPr/>
      </p:nvGrpSpPr>
      <p:grpSpPr>
        <a:xfrm>
          <a:off x="0" y="0"/>
          <a:ext cx="0" cy="0"/>
          <a:chOff x="0" y="0"/>
          <a:chExt cx="0" cy="0"/>
        </a:xfrm>
      </p:grpSpPr>
      <p:sp>
        <p:nvSpPr>
          <p:cNvPr id="756" name="Google Shape;756;p46"/>
          <p:cNvSpPr txBox="1"/>
          <p:nvPr>
            <p:ph type="title"/>
          </p:nvPr>
        </p:nvSpPr>
        <p:spPr>
          <a:xfrm>
            <a:off x="732325" y="974375"/>
            <a:ext cx="10827300" cy="7635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
              <a:t>Credits.</a:t>
            </a:r>
            <a:endParaRPr/>
          </a:p>
        </p:txBody>
      </p:sp>
      <p:sp>
        <p:nvSpPr>
          <p:cNvPr id="757" name="Google Shape;757;p46"/>
          <p:cNvSpPr txBox="1"/>
          <p:nvPr>
            <p:ph idx="1" type="body"/>
          </p:nvPr>
        </p:nvSpPr>
        <p:spPr>
          <a:xfrm>
            <a:off x="732519" y="2660825"/>
            <a:ext cx="10827300" cy="31068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 sz="2400"/>
              <a:t>Presentation Template: </a:t>
            </a:r>
            <a:r>
              <a:rPr lang="en" sz="2400" u="sng">
                <a:solidFill>
                  <a:schemeClr val="hlink"/>
                </a:solidFill>
                <a:hlinkClick r:id="rId3"/>
              </a:rPr>
              <a:t>SlidesMania</a:t>
            </a:r>
            <a:endParaRPr sz="2400"/>
          </a:p>
          <a:p>
            <a:pPr indent="0" lvl="0" marL="0" rtl="0" algn="l">
              <a:spcBef>
                <a:spcPts val="2100"/>
              </a:spcBef>
              <a:spcAft>
                <a:spcPts val="0"/>
              </a:spcAft>
              <a:buNone/>
            </a:pPr>
            <a:r>
              <a:rPr lang="en" sz="2400"/>
              <a:t>Sample Images: </a:t>
            </a:r>
            <a:r>
              <a:rPr lang="en" sz="2400" u="sng">
                <a:solidFill>
                  <a:schemeClr val="hlink"/>
                </a:solidFill>
                <a:hlinkClick r:id="rId4"/>
              </a:rPr>
              <a:t>Unsplash</a:t>
            </a:r>
            <a:endParaRPr sz="2400"/>
          </a:p>
          <a:p>
            <a:pPr indent="0" lvl="0" marL="0" rtl="0" algn="l">
              <a:spcBef>
                <a:spcPts val="2100"/>
              </a:spcBef>
              <a:spcAft>
                <a:spcPts val="0"/>
              </a:spcAft>
              <a:buNone/>
            </a:pPr>
            <a:r>
              <a:rPr lang="en"/>
              <a:t>Fonts used in this presentation:</a:t>
            </a:r>
            <a:endParaRPr/>
          </a:p>
          <a:p>
            <a:pPr indent="0" lvl="0" marL="0" rtl="0" algn="l">
              <a:spcBef>
                <a:spcPts val="2100"/>
              </a:spcBef>
              <a:spcAft>
                <a:spcPts val="2100"/>
              </a:spcAft>
              <a:buNone/>
            </a:pPr>
            <a:r>
              <a:t/>
            </a:r>
            <a:endParaRPr/>
          </a:p>
        </p:txBody>
      </p:sp>
      <p:sp>
        <p:nvSpPr>
          <p:cNvPr id="758" name="Google Shape;758;p46"/>
          <p:cNvSpPr txBox="1"/>
          <p:nvPr>
            <p:ph idx="12" type="sldNum"/>
          </p:nvPr>
        </p:nvSpPr>
        <p:spPr>
          <a:xfrm>
            <a:off x="11409045" y="6333134"/>
            <a:ext cx="731700" cy="525000"/>
          </a:xfrm>
          <a:prstGeom prst="rect">
            <a:avLst/>
          </a:prstGeom>
        </p:spPr>
        <p:txBody>
          <a:bodyPr anchorCtr="0" anchor="t" bIns="121900" lIns="121900" spcFirstLastPara="1" rIns="121900" wrap="square" tIns="1219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accent5"/>
            </a:gs>
            <a:gs pos="100000">
              <a:schemeClr val="accent6"/>
            </a:gs>
          </a:gsLst>
          <a:lin ang="0" scaled="0"/>
        </a:gradFill>
      </p:bgPr>
    </p:bg>
    <p:spTree>
      <p:nvGrpSpPr>
        <p:cNvPr id="762" name="Shape 762"/>
        <p:cNvGrpSpPr/>
        <p:nvPr/>
      </p:nvGrpSpPr>
      <p:grpSpPr>
        <a:xfrm>
          <a:off x="0" y="0"/>
          <a:ext cx="0" cy="0"/>
          <a:chOff x="0" y="0"/>
          <a:chExt cx="0" cy="0"/>
        </a:xfrm>
      </p:grpSpPr>
      <p:sp>
        <p:nvSpPr>
          <p:cNvPr id="763" name="Google Shape;763;p47"/>
          <p:cNvSpPr txBox="1"/>
          <p:nvPr>
            <p:ph type="title"/>
          </p:nvPr>
        </p:nvSpPr>
        <p:spPr>
          <a:xfrm>
            <a:off x="415650" y="344902"/>
            <a:ext cx="11360700" cy="867000"/>
          </a:xfrm>
          <a:prstGeom prst="rect">
            <a:avLst/>
          </a:prstGeom>
        </p:spPr>
        <p:txBody>
          <a:bodyPr anchorCtr="0" anchor="t" bIns="121900" lIns="121900" spcFirstLastPara="1" rIns="121900" wrap="square" tIns="121900">
            <a:noAutofit/>
          </a:bodyPr>
          <a:lstStyle/>
          <a:p>
            <a:pPr indent="0" lvl="0" marL="0" rtl="0" algn="ctr">
              <a:spcBef>
                <a:spcPts val="0"/>
              </a:spcBef>
              <a:spcAft>
                <a:spcPts val="0"/>
              </a:spcAft>
              <a:buNone/>
            </a:pPr>
            <a:r>
              <a:rPr lang="en" sz="5000"/>
              <a:t>Editable Icons</a:t>
            </a:r>
            <a:endParaRPr sz="5000"/>
          </a:p>
        </p:txBody>
      </p:sp>
      <p:grpSp>
        <p:nvGrpSpPr>
          <p:cNvPr id="764" name="Google Shape;764;p47"/>
          <p:cNvGrpSpPr/>
          <p:nvPr/>
        </p:nvGrpSpPr>
        <p:grpSpPr>
          <a:xfrm>
            <a:off x="3570764" y="1773752"/>
            <a:ext cx="405160" cy="253589"/>
            <a:chOff x="4797800" y="1994125"/>
            <a:chExt cx="306475" cy="186025"/>
          </a:xfrm>
        </p:grpSpPr>
        <p:sp>
          <p:nvSpPr>
            <p:cNvPr id="765" name="Google Shape;765;p47"/>
            <p:cNvSpPr/>
            <p:nvPr/>
          </p:nvSpPr>
          <p:spPr>
            <a:xfrm>
              <a:off x="4837950" y="1994125"/>
              <a:ext cx="226175" cy="152575"/>
            </a:xfrm>
            <a:custGeom>
              <a:rect b="b" l="l" r="r" t="t"/>
              <a:pathLst>
                <a:path extrusionOk="0" h="6103" w="9047">
                  <a:moveTo>
                    <a:pt x="8244" y="786"/>
                  </a:moveTo>
                  <a:lnTo>
                    <a:pt x="8244" y="5318"/>
                  </a:lnTo>
                  <a:lnTo>
                    <a:pt x="803" y="5318"/>
                  </a:lnTo>
                  <a:lnTo>
                    <a:pt x="803" y="786"/>
                  </a:lnTo>
                  <a:close/>
                  <a:moveTo>
                    <a:pt x="536" y="1"/>
                  </a:moveTo>
                  <a:cubicBezTo>
                    <a:pt x="232" y="1"/>
                    <a:pt x="0" y="233"/>
                    <a:pt x="0" y="518"/>
                  </a:cubicBezTo>
                  <a:lnTo>
                    <a:pt x="0" y="6103"/>
                  </a:lnTo>
                  <a:lnTo>
                    <a:pt x="9047" y="6103"/>
                  </a:lnTo>
                  <a:lnTo>
                    <a:pt x="9047" y="518"/>
                  </a:lnTo>
                  <a:cubicBezTo>
                    <a:pt x="9047" y="233"/>
                    <a:pt x="8815" y="1"/>
                    <a:pt x="8511" y="1"/>
                  </a:cubicBezTo>
                  <a:close/>
                </a:path>
              </a:pathLst>
            </a:custGeom>
            <a:solidFill>
              <a:schemeClr val="lt1"/>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66" name="Google Shape;766;p47"/>
            <p:cNvSpPr/>
            <p:nvPr/>
          </p:nvSpPr>
          <p:spPr>
            <a:xfrm>
              <a:off x="4797800" y="2160075"/>
              <a:ext cx="306475" cy="20075"/>
            </a:xfrm>
            <a:custGeom>
              <a:rect b="b" l="l" r="r" t="t"/>
              <a:pathLst>
                <a:path extrusionOk="0" h="803" w="12259">
                  <a:moveTo>
                    <a:pt x="1" y="0"/>
                  </a:moveTo>
                  <a:lnTo>
                    <a:pt x="1" y="268"/>
                  </a:lnTo>
                  <a:cubicBezTo>
                    <a:pt x="1" y="571"/>
                    <a:pt x="250" y="803"/>
                    <a:pt x="536" y="803"/>
                  </a:cubicBezTo>
                  <a:lnTo>
                    <a:pt x="11723" y="803"/>
                  </a:lnTo>
                  <a:cubicBezTo>
                    <a:pt x="12026" y="803"/>
                    <a:pt x="12258" y="571"/>
                    <a:pt x="12258" y="268"/>
                  </a:cubicBezTo>
                  <a:lnTo>
                    <a:pt x="12258" y="0"/>
                  </a:lnTo>
                  <a:lnTo>
                    <a:pt x="6923" y="0"/>
                  </a:lnTo>
                  <a:lnTo>
                    <a:pt x="6923" y="125"/>
                  </a:lnTo>
                  <a:cubicBezTo>
                    <a:pt x="6923" y="214"/>
                    <a:pt x="6870" y="268"/>
                    <a:pt x="6799" y="268"/>
                  </a:cubicBezTo>
                  <a:lnTo>
                    <a:pt x="5460" y="268"/>
                  </a:lnTo>
                  <a:cubicBezTo>
                    <a:pt x="5389" y="268"/>
                    <a:pt x="5336" y="214"/>
                    <a:pt x="5336" y="125"/>
                  </a:cubicBezTo>
                  <a:lnTo>
                    <a:pt x="5336" y="0"/>
                  </a:lnTo>
                  <a:close/>
                </a:path>
              </a:pathLst>
            </a:custGeom>
            <a:solidFill>
              <a:schemeClr val="lt1"/>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767" name="Google Shape;767;p47"/>
          <p:cNvSpPr/>
          <p:nvPr/>
        </p:nvSpPr>
        <p:spPr>
          <a:xfrm>
            <a:off x="3013572" y="1789650"/>
            <a:ext cx="351487" cy="308322"/>
          </a:xfrm>
          <a:custGeom>
            <a:rect b="b" l="l" r="r" t="t"/>
            <a:pathLst>
              <a:path extrusionOk="0" h="9047" w="10635">
                <a:moveTo>
                  <a:pt x="9850" y="803"/>
                </a:moveTo>
                <a:lnTo>
                  <a:pt x="9850" y="6656"/>
                </a:lnTo>
                <a:lnTo>
                  <a:pt x="804" y="6656"/>
                </a:lnTo>
                <a:lnTo>
                  <a:pt x="804" y="803"/>
                </a:lnTo>
                <a:close/>
                <a:moveTo>
                  <a:pt x="536" y="0"/>
                </a:moveTo>
                <a:cubicBezTo>
                  <a:pt x="250" y="0"/>
                  <a:pt x="1" y="250"/>
                  <a:pt x="1" y="536"/>
                </a:cubicBezTo>
                <a:lnTo>
                  <a:pt x="1" y="6923"/>
                </a:lnTo>
                <a:cubicBezTo>
                  <a:pt x="1" y="7227"/>
                  <a:pt x="250" y="7459"/>
                  <a:pt x="536" y="7459"/>
                </a:cubicBezTo>
                <a:lnTo>
                  <a:pt x="4265" y="7459"/>
                </a:lnTo>
                <a:lnTo>
                  <a:pt x="4265" y="8261"/>
                </a:lnTo>
                <a:lnTo>
                  <a:pt x="2927" y="8261"/>
                </a:lnTo>
                <a:lnTo>
                  <a:pt x="2927" y="9047"/>
                </a:lnTo>
                <a:lnTo>
                  <a:pt x="7709" y="9047"/>
                </a:lnTo>
                <a:lnTo>
                  <a:pt x="7709" y="8261"/>
                </a:lnTo>
                <a:lnTo>
                  <a:pt x="6388" y="8261"/>
                </a:lnTo>
                <a:lnTo>
                  <a:pt x="6388" y="7459"/>
                </a:lnTo>
                <a:lnTo>
                  <a:pt x="10100" y="7459"/>
                </a:lnTo>
                <a:cubicBezTo>
                  <a:pt x="10403" y="7459"/>
                  <a:pt x="10635" y="7227"/>
                  <a:pt x="10635" y="6923"/>
                </a:cubicBezTo>
                <a:lnTo>
                  <a:pt x="10635" y="536"/>
                </a:lnTo>
                <a:cubicBezTo>
                  <a:pt x="10635" y="250"/>
                  <a:pt x="10403" y="0"/>
                  <a:pt x="10100" y="0"/>
                </a:cubicBezTo>
                <a:close/>
              </a:path>
            </a:pathLst>
          </a:custGeom>
          <a:solidFill>
            <a:schemeClr val="lt1"/>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68" name="Google Shape;768;p47"/>
          <p:cNvSpPr/>
          <p:nvPr/>
        </p:nvSpPr>
        <p:spPr>
          <a:xfrm>
            <a:off x="2598483" y="1706244"/>
            <a:ext cx="211156" cy="398327"/>
          </a:xfrm>
          <a:custGeom>
            <a:rect b="b" l="l" r="r" t="t"/>
            <a:pathLst>
              <a:path extrusionOk="0" h="11688" w="6389">
                <a:moveTo>
                  <a:pt x="3730" y="518"/>
                </a:moveTo>
                <a:cubicBezTo>
                  <a:pt x="3873" y="518"/>
                  <a:pt x="3998" y="643"/>
                  <a:pt x="3998" y="785"/>
                </a:cubicBezTo>
                <a:cubicBezTo>
                  <a:pt x="3998" y="946"/>
                  <a:pt x="3873" y="1053"/>
                  <a:pt x="3730" y="1053"/>
                </a:cubicBezTo>
                <a:lnTo>
                  <a:pt x="2659" y="1053"/>
                </a:lnTo>
                <a:cubicBezTo>
                  <a:pt x="2517" y="1053"/>
                  <a:pt x="2392" y="946"/>
                  <a:pt x="2392" y="785"/>
                </a:cubicBezTo>
                <a:cubicBezTo>
                  <a:pt x="2392" y="643"/>
                  <a:pt x="2517" y="518"/>
                  <a:pt x="2659" y="518"/>
                </a:cubicBezTo>
                <a:close/>
                <a:moveTo>
                  <a:pt x="5586" y="1588"/>
                </a:moveTo>
                <a:lnTo>
                  <a:pt x="5586" y="10099"/>
                </a:lnTo>
                <a:lnTo>
                  <a:pt x="804" y="10099"/>
                </a:lnTo>
                <a:lnTo>
                  <a:pt x="804" y="1588"/>
                </a:lnTo>
                <a:close/>
                <a:moveTo>
                  <a:pt x="268" y="0"/>
                </a:moveTo>
                <a:cubicBezTo>
                  <a:pt x="126" y="0"/>
                  <a:pt x="1" y="125"/>
                  <a:pt x="1" y="250"/>
                </a:cubicBezTo>
                <a:lnTo>
                  <a:pt x="1" y="11420"/>
                </a:lnTo>
                <a:cubicBezTo>
                  <a:pt x="1" y="11562"/>
                  <a:pt x="126" y="11687"/>
                  <a:pt x="268" y="11687"/>
                </a:cubicBezTo>
                <a:lnTo>
                  <a:pt x="6121" y="11687"/>
                </a:lnTo>
                <a:cubicBezTo>
                  <a:pt x="6264" y="11687"/>
                  <a:pt x="6388" y="11562"/>
                  <a:pt x="6388" y="11420"/>
                </a:cubicBezTo>
                <a:lnTo>
                  <a:pt x="6388" y="250"/>
                </a:lnTo>
                <a:cubicBezTo>
                  <a:pt x="6388" y="125"/>
                  <a:pt x="6264" y="0"/>
                  <a:pt x="6121" y="0"/>
                </a:cubicBezTo>
                <a:close/>
              </a:path>
            </a:pathLst>
          </a:custGeom>
          <a:solidFill>
            <a:schemeClr val="lt1"/>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69" name="Google Shape;769;p47"/>
          <p:cNvSpPr/>
          <p:nvPr/>
        </p:nvSpPr>
        <p:spPr>
          <a:xfrm>
            <a:off x="4125519" y="1774124"/>
            <a:ext cx="352082" cy="253589"/>
          </a:xfrm>
          <a:custGeom>
            <a:rect b="b" l="l" r="r" t="t"/>
            <a:pathLst>
              <a:path extrusionOk="0" h="7441" w="10653">
                <a:moveTo>
                  <a:pt x="5317" y="268"/>
                </a:moveTo>
                <a:cubicBezTo>
                  <a:pt x="5406" y="268"/>
                  <a:pt x="5460" y="322"/>
                  <a:pt x="5460" y="393"/>
                </a:cubicBezTo>
                <a:cubicBezTo>
                  <a:pt x="5460" y="482"/>
                  <a:pt x="5406" y="518"/>
                  <a:pt x="5317" y="518"/>
                </a:cubicBezTo>
                <a:cubicBezTo>
                  <a:pt x="5246" y="518"/>
                  <a:pt x="5192" y="482"/>
                  <a:pt x="5192" y="393"/>
                </a:cubicBezTo>
                <a:cubicBezTo>
                  <a:pt x="5192" y="322"/>
                  <a:pt x="5246" y="268"/>
                  <a:pt x="5317" y="268"/>
                </a:cubicBezTo>
                <a:close/>
                <a:moveTo>
                  <a:pt x="9849" y="786"/>
                </a:moveTo>
                <a:lnTo>
                  <a:pt x="9849" y="6638"/>
                </a:lnTo>
                <a:lnTo>
                  <a:pt x="785" y="6638"/>
                </a:lnTo>
                <a:lnTo>
                  <a:pt x="785" y="786"/>
                </a:lnTo>
                <a:close/>
                <a:moveTo>
                  <a:pt x="5977" y="6906"/>
                </a:moveTo>
                <a:cubicBezTo>
                  <a:pt x="6067" y="6906"/>
                  <a:pt x="6120" y="6959"/>
                  <a:pt x="6120" y="7031"/>
                </a:cubicBezTo>
                <a:cubicBezTo>
                  <a:pt x="6120" y="7120"/>
                  <a:pt x="6067" y="7173"/>
                  <a:pt x="5977" y="7173"/>
                </a:cubicBezTo>
                <a:lnTo>
                  <a:pt x="4657" y="7173"/>
                </a:lnTo>
                <a:cubicBezTo>
                  <a:pt x="4586" y="7173"/>
                  <a:pt x="4514" y="7120"/>
                  <a:pt x="4514" y="7031"/>
                </a:cubicBezTo>
                <a:cubicBezTo>
                  <a:pt x="4514" y="6959"/>
                  <a:pt x="4586" y="6906"/>
                  <a:pt x="4657" y="6906"/>
                </a:cubicBezTo>
                <a:close/>
                <a:moveTo>
                  <a:pt x="535" y="1"/>
                </a:moveTo>
                <a:cubicBezTo>
                  <a:pt x="232" y="1"/>
                  <a:pt x="0" y="233"/>
                  <a:pt x="0" y="518"/>
                </a:cubicBezTo>
                <a:lnTo>
                  <a:pt x="0" y="6906"/>
                </a:lnTo>
                <a:cubicBezTo>
                  <a:pt x="0" y="7209"/>
                  <a:pt x="232" y="7441"/>
                  <a:pt x="535" y="7441"/>
                </a:cubicBezTo>
                <a:lnTo>
                  <a:pt x="10117" y="7441"/>
                </a:lnTo>
                <a:cubicBezTo>
                  <a:pt x="10402" y="7441"/>
                  <a:pt x="10652" y="7209"/>
                  <a:pt x="10652" y="6906"/>
                </a:cubicBezTo>
                <a:lnTo>
                  <a:pt x="10652" y="518"/>
                </a:lnTo>
                <a:cubicBezTo>
                  <a:pt x="10652" y="233"/>
                  <a:pt x="10402" y="1"/>
                  <a:pt x="10117" y="1"/>
                </a:cubicBezTo>
                <a:close/>
              </a:path>
            </a:pathLst>
          </a:custGeom>
          <a:solidFill>
            <a:schemeClr val="lt1"/>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70" name="Google Shape;770;p47"/>
          <p:cNvSpPr/>
          <p:nvPr/>
        </p:nvSpPr>
        <p:spPr>
          <a:xfrm>
            <a:off x="4629024" y="1731262"/>
            <a:ext cx="333805" cy="339335"/>
          </a:xfrm>
          <a:custGeom>
            <a:rect b="b" l="l" r="r" t="t"/>
            <a:pathLst>
              <a:path extrusionOk="0" h="9957" w="10100">
                <a:moveTo>
                  <a:pt x="8762" y="1464"/>
                </a:moveTo>
                <a:lnTo>
                  <a:pt x="8762" y="6245"/>
                </a:lnTo>
                <a:lnTo>
                  <a:pt x="1321" y="6245"/>
                </a:lnTo>
                <a:lnTo>
                  <a:pt x="1321" y="1464"/>
                </a:lnTo>
                <a:close/>
                <a:moveTo>
                  <a:pt x="5050" y="0"/>
                </a:moveTo>
                <a:cubicBezTo>
                  <a:pt x="4907" y="0"/>
                  <a:pt x="4783" y="125"/>
                  <a:pt x="4783" y="268"/>
                </a:cubicBezTo>
                <a:lnTo>
                  <a:pt x="4783" y="536"/>
                </a:lnTo>
                <a:lnTo>
                  <a:pt x="251" y="536"/>
                </a:lnTo>
                <a:cubicBezTo>
                  <a:pt x="126" y="536"/>
                  <a:pt x="1" y="661"/>
                  <a:pt x="1" y="803"/>
                </a:cubicBezTo>
                <a:cubicBezTo>
                  <a:pt x="1" y="946"/>
                  <a:pt x="126" y="1053"/>
                  <a:pt x="251" y="1053"/>
                </a:cubicBezTo>
                <a:lnTo>
                  <a:pt x="518" y="1053"/>
                </a:lnTo>
                <a:lnTo>
                  <a:pt x="518" y="6513"/>
                </a:lnTo>
                <a:lnTo>
                  <a:pt x="251" y="6513"/>
                </a:lnTo>
                <a:cubicBezTo>
                  <a:pt x="126" y="6513"/>
                  <a:pt x="1" y="6638"/>
                  <a:pt x="1" y="6781"/>
                </a:cubicBezTo>
                <a:cubicBezTo>
                  <a:pt x="1" y="6923"/>
                  <a:pt x="126" y="7048"/>
                  <a:pt x="251" y="7048"/>
                </a:cubicBezTo>
                <a:lnTo>
                  <a:pt x="4319" y="7048"/>
                </a:lnTo>
                <a:lnTo>
                  <a:pt x="2285" y="9100"/>
                </a:lnTo>
                <a:cubicBezTo>
                  <a:pt x="2178" y="9207"/>
                  <a:pt x="2178" y="9368"/>
                  <a:pt x="2285" y="9475"/>
                </a:cubicBezTo>
                <a:cubicBezTo>
                  <a:pt x="2338" y="9528"/>
                  <a:pt x="2405" y="9555"/>
                  <a:pt x="2472" y="9555"/>
                </a:cubicBezTo>
                <a:cubicBezTo>
                  <a:pt x="2539" y="9555"/>
                  <a:pt x="2606" y="9528"/>
                  <a:pt x="2659" y="9475"/>
                </a:cubicBezTo>
                <a:lnTo>
                  <a:pt x="4783" y="7334"/>
                </a:lnTo>
                <a:lnTo>
                  <a:pt x="4783" y="9707"/>
                </a:lnTo>
                <a:cubicBezTo>
                  <a:pt x="4783" y="9850"/>
                  <a:pt x="4907" y="9957"/>
                  <a:pt x="5050" y="9957"/>
                </a:cubicBezTo>
                <a:cubicBezTo>
                  <a:pt x="5193" y="9957"/>
                  <a:pt x="5318" y="9850"/>
                  <a:pt x="5318" y="9707"/>
                </a:cubicBezTo>
                <a:lnTo>
                  <a:pt x="5318" y="7334"/>
                </a:lnTo>
                <a:lnTo>
                  <a:pt x="7441" y="9475"/>
                </a:lnTo>
                <a:cubicBezTo>
                  <a:pt x="7495" y="9520"/>
                  <a:pt x="7562" y="9542"/>
                  <a:pt x="7628" y="9542"/>
                </a:cubicBezTo>
                <a:cubicBezTo>
                  <a:pt x="7695" y="9542"/>
                  <a:pt x="7762" y="9520"/>
                  <a:pt x="7816" y="9475"/>
                </a:cubicBezTo>
                <a:cubicBezTo>
                  <a:pt x="7923" y="9350"/>
                  <a:pt x="7923" y="9189"/>
                  <a:pt x="7816" y="9082"/>
                </a:cubicBezTo>
                <a:lnTo>
                  <a:pt x="5782" y="7048"/>
                </a:lnTo>
                <a:lnTo>
                  <a:pt x="9832" y="7048"/>
                </a:lnTo>
                <a:cubicBezTo>
                  <a:pt x="9975" y="7048"/>
                  <a:pt x="10100" y="6923"/>
                  <a:pt x="10100" y="6781"/>
                </a:cubicBezTo>
                <a:cubicBezTo>
                  <a:pt x="10100" y="6638"/>
                  <a:pt x="9975" y="6513"/>
                  <a:pt x="9832" y="6513"/>
                </a:cubicBezTo>
                <a:lnTo>
                  <a:pt x="9564" y="6513"/>
                </a:lnTo>
                <a:lnTo>
                  <a:pt x="9564" y="1053"/>
                </a:lnTo>
                <a:lnTo>
                  <a:pt x="9832" y="1053"/>
                </a:lnTo>
                <a:cubicBezTo>
                  <a:pt x="9975" y="1053"/>
                  <a:pt x="10100" y="946"/>
                  <a:pt x="10100" y="803"/>
                </a:cubicBezTo>
                <a:cubicBezTo>
                  <a:pt x="10100" y="661"/>
                  <a:pt x="9975" y="536"/>
                  <a:pt x="9832" y="536"/>
                </a:cubicBezTo>
                <a:lnTo>
                  <a:pt x="5318" y="536"/>
                </a:lnTo>
                <a:lnTo>
                  <a:pt x="5318" y="268"/>
                </a:lnTo>
                <a:cubicBezTo>
                  <a:pt x="5318" y="125"/>
                  <a:pt x="5193" y="0"/>
                  <a:pt x="5050" y="0"/>
                </a:cubicBezTo>
                <a:close/>
              </a:path>
            </a:pathLst>
          </a:custGeom>
          <a:solidFill>
            <a:schemeClr val="lt1"/>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71" name="Google Shape;771;p47"/>
          <p:cNvSpPr/>
          <p:nvPr/>
        </p:nvSpPr>
        <p:spPr>
          <a:xfrm>
            <a:off x="5618340" y="1764938"/>
            <a:ext cx="299003" cy="280956"/>
          </a:xfrm>
          <a:custGeom>
            <a:rect b="b" l="l" r="r" t="t"/>
            <a:pathLst>
              <a:path extrusionOk="0" h="8244" w="9047">
                <a:moveTo>
                  <a:pt x="464" y="1"/>
                </a:moveTo>
                <a:cubicBezTo>
                  <a:pt x="196" y="1"/>
                  <a:pt x="0" y="215"/>
                  <a:pt x="0" y="464"/>
                </a:cubicBezTo>
                <a:lnTo>
                  <a:pt x="0" y="5960"/>
                </a:lnTo>
                <a:cubicBezTo>
                  <a:pt x="0" y="6210"/>
                  <a:pt x="196" y="6406"/>
                  <a:pt x="464" y="6406"/>
                </a:cubicBezTo>
                <a:lnTo>
                  <a:pt x="5424" y="6406"/>
                </a:lnTo>
                <a:lnTo>
                  <a:pt x="7244" y="8244"/>
                </a:lnTo>
                <a:lnTo>
                  <a:pt x="7244" y="6424"/>
                </a:lnTo>
                <a:lnTo>
                  <a:pt x="8600" y="6424"/>
                </a:lnTo>
                <a:cubicBezTo>
                  <a:pt x="8850" y="6424"/>
                  <a:pt x="9046" y="6210"/>
                  <a:pt x="9046" y="5960"/>
                </a:cubicBezTo>
                <a:lnTo>
                  <a:pt x="9046" y="464"/>
                </a:lnTo>
                <a:cubicBezTo>
                  <a:pt x="9046" y="215"/>
                  <a:pt x="8850" y="1"/>
                  <a:pt x="8600" y="1"/>
                </a:cubicBezTo>
                <a:close/>
              </a:path>
            </a:pathLst>
          </a:custGeom>
          <a:solidFill>
            <a:schemeClr val="lt1"/>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772" name="Google Shape;772;p47"/>
          <p:cNvGrpSpPr/>
          <p:nvPr/>
        </p:nvGrpSpPr>
        <p:grpSpPr>
          <a:xfrm>
            <a:off x="6164058" y="1777777"/>
            <a:ext cx="352082" cy="254203"/>
            <a:chOff x="4250025" y="2848800"/>
            <a:chExt cx="266325" cy="186475"/>
          </a:xfrm>
        </p:grpSpPr>
        <p:sp>
          <p:nvSpPr>
            <p:cNvPr id="773" name="Google Shape;773;p47"/>
            <p:cNvSpPr/>
            <p:nvPr/>
          </p:nvSpPr>
          <p:spPr>
            <a:xfrm>
              <a:off x="4250025" y="2848800"/>
              <a:ext cx="166425" cy="149900"/>
            </a:xfrm>
            <a:custGeom>
              <a:rect b="b" l="l" r="r" t="t"/>
              <a:pathLst>
                <a:path extrusionOk="0" h="5996" w="6657">
                  <a:moveTo>
                    <a:pt x="536" y="0"/>
                  </a:moveTo>
                  <a:cubicBezTo>
                    <a:pt x="233" y="0"/>
                    <a:pt x="1" y="250"/>
                    <a:pt x="1" y="535"/>
                  </a:cubicBezTo>
                  <a:lnTo>
                    <a:pt x="1" y="4122"/>
                  </a:lnTo>
                  <a:cubicBezTo>
                    <a:pt x="1" y="4425"/>
                    <a:pt x="233" y="4657"/>
                    <a:pt x="536" y="4657"/>
                  </a:cubicBezTo>
                  <a:lnTo>
                    <a:pt x="1321" y="4657"/>
                  </a:lnTo>
                  <a:lnTo>
                    <a:pt x="1321" y="5995"/>
                  </a:lnTo>
                  <a:lnTo>
                    <a:pt x="2659" y="4657"/>
                  </a:lnTo>
                  <a:lnTo>
                    <a:pt x="3462" y="4657"/>
                  </a:lnTo>
                  <a:lnTo>
                    <a:pt x="3462" y="1998"/>
                  </a:lnTo>
                  <a:cubicBezTo>
                    <a:pt x="3462" y="1427"/>
                    <a:pt x="3944" y="928"/>
                    <a:pt x="4515" y="928"/>
                  </a:cubicBezTo>
                  <a:lnTo>
                    <a:pt x="6656" y="928"/>
                  </a:lnTo>
                  <a:lnTo>
                    <a:pt x="6656" y="535"/>
                  </a:lnTo>
                  <a:cubicBezTo>
                    <a:pt x="6656" y="250"/>
                    <a:pt x="6424" y="0"/>
                    <a:pt x="6121" y="0"/>
                  </a:cubicBezTo>
                  <a:close/>
                </a:path>
              </a:pathLst>
            </a:custGeom>
            <a:solidFill>
              <a:schemeClr val="lt1"/>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74" name="Google Shape;774;p47"/>
            <p:cNvSpPr/>
            <p:nvPr/>
          </p:nvSpPr>
          <p:spPr>
            <a:xfrm>
              <a:off x="4349950" y="2885375"/>
              <a:ext cx="166400" cy="149900"/>
            </a:xfrm>
            <a:custGeom>
              <a:rect b="b" l="l" r="r" t="t"/>
              <a:pathLst>
                <a:path extrusionOk="0" h="5996" w="6656">
                  <a:moveTo>
                    <a:pt x="518" y="0"/>
                  </a:moveTo>
                  <a:cubicBezTo>
                    <a:pt x="232" y="0"/>
                    <a:pt x="1" y="250"/>
                    <a:pt x="1" y="535"/>
                  </a:cubicBezTo>
                  <a:lnTo>
                    <a:pt x="1" y="4122"/>
                  </a:lnTo>
                  <a:cubicBezTo>
                    <a:pt x="1" y="4425"/>
                    <a:pt x="232" y="4657"/>
                    <a:pt x="518" y="4657"/>
                  </a:cubicBezTo>
                  <a:lnTo>
                    <a:pt x="3979" y="4657"/>
                  </a:lnTo>
                  <a:lnTo>
                    <a:pt x="5318" y="5995"/>
                  </a:lnTo>
                  <a:lnTo>
                    <a:pt x="5318" y="4657"/>
                  </a:lnTo>
                  <a:lnTo>
                    <a:pt x="6121" y="4657"/>
                  </a:lnTo>
                  <a:cubicBezTo>
                    <a:pt x="6424" y="4657"/>
                    <a:pt x="6656" y="4425"/>
                    <a:pt x="6656" y="4122"/>
                  </a:cubicBezTo>
                  <a:lnTo>
                    <a:pt x="6656" y="535"/>
                  </a:lnTo>
                  <a:cubicBezTo>
                    <a:pt x="6656" y="250"/>
                    <a:pt x="6424" y="0"/>
                    <a:pt x="6121" y="0"/>
                  </a:cubicBezTo>
                  <a:close/>
                </a:path>
              </a:pathLst>
            </a:custGeom>
            <a:solidFill>
              <a:schemeClr val="lt1"/>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775" name="Google Shape;775;p47"/>
          <p:cNvGrpSpPr/>
          <p:nvPr/>
        </p:nvGrpSpPr>
        <p:grpSpPr>
          <a:xfrm>
            <a:off x="6761406" y="1741891"/>
            <a:ext cx="343224" cy="326555"/>
            <a:chOff x="4707700" y="2822475"/>
            <a:chExt cx="259625" cy="239550"/>
          </a:xfrm>
        </p:grpSpPr>
        <p:sp>
          <p:nvSpPr>
            <p:cNvPr id="776" name="Google Shape;776;p47"/>
            <p:cNvSpPr/>
            <p:nvPr/>
          </p:nvSpPr>
          <p:spPr>
            <a:xfrm>
              <a:off x="4707700" y="2822475"/>
              <a:ext cx="259625" cy="176225"/>
            </a:xfrm>
            <a:custGeom>
              <a:rect b="b" l="l" r="r" t="t"/>
              <a:pathLst>
                <a:path extrusionOk="0" h="7049" w="10385">
                  <a:moveTo>
                    <a:pt x="5335" y="0"/>
                  </a:moveTo>
                  <a:cubicBezTo>
                    <a:pt x="4729" y="0"/>
                    <a:pt x="4193" y="429"/>
                    <a:pt x="4051" y="1000"/>
                  </a:cubicBezTo>
                  <a:cubicBezTo>
                    <a:pt x="3801" y="643"/>
                    <a:pt x="3408" y="393"/>
                    <a:pt x="2944" y="393"/>
                  </a:cubicBezTo>
                  <a:cubicBezTo>
                    <a:pt x="2195" y="393"/>
                    <a:pt x="1606" y="1000"/>
                    <a:pt x="1606" y="1731"/>
                  </a:cubicBezTo>
                  <a:cubicBezTo>
                    <a:pt x="1606" y="1838"/>
                    <a:pt x="1624" y="1927"/>
                    <a:pt x="1642" y="2034"/>
                  </a:cubicBezTo>
                  <a:cubicBezTo>
                    <a:pt x="1535" y="1999"/>
                    <a:pt x="1446" y="1981"/>
                    <a:pt x="1339" y="1981"/>
                  </a:cubicBezTo>
                  <a:cubicBezTo>
                    <a:pt x="607" y="1981"/>
                    <a:pt x="0" y="2588"/>
                    <a:pt x="0" y="3319"/>
                  </a:cubicBezTo>
                  <a:cubicBezTo>
                    <a:pt x="0" y="4051"/>
                    <a:pt x="607" y="4657"/>
                    <a:pt x="1339" y="4657"/>
                  </a:cubicBezTo>
                  <a:lnTo>
                    <a:pt x="1356" y="4657"/>
                  </a:lnTo>
                  <a:cubicBezTo>
                    <a:pt x="1428" y="5335"/>
                    <a:pt x="1999" y="5853"/>
                    <a:pt x="2677" y="5853"/>
                  </a:cubicBezTo>
                  <a:cubicBezTo>
                    <a:pt x="2980" y="5853"/>
                    <a:pt x="3266" y="5746"/>
                    <a:pt x="3480" y="5567"/>
                  </a:cubicBezTo>
                  <a:lnTo>
                    <a:pt x="3480" y="5567"/>
                  </a:lnTo>
                  <a:cubicBezTo>
                    <a:pt x="3480" y="5621"/>
                    <a:pt x="3462" y="5656"/>
                    <a:pt x="3462" y="5710"/>
                  </a:cubicBezTo>
                  <a:cubicBezTo>
                    <a:pt x="3462" y="6442"/>
                    <a:pt x="4068" y="7048"/>
                    <a:pt x="4800" y="7048"/>
                  </a:cubicBezTo>
                  <a:cubicBezTo>
                    <a:pt x="5496" y="7048"/>
                    <a:pt x="6067" y="6513"/>
                    <a:pt x="6138" y="5835"/>
                  </a:cubicBezTo>
                  <a:cubicBezTo>
                    <a:pt x="6370" y="6174"/>
                    <a:pt x="6763" y="6388"/>
                    <a:pt x="7191" y="6388"/>
                  </a:cubicBezTo>
                  <a:cubicBezTo>
                    <a:pt x="7922" y="6388"/>
                    <a:pt x="8529" y="5781"/>
                    <a:pt x="8529" y="5050"/>
                  </a:cubicBezTo>
                  <a:lnTo>
                    <a:pt x="8529" y="4925"/>
                  </a:lnTo>
                  <a:cubicBezTo>
                    <a:pt x="8690" y="4996"/>
                    <a:pt x="8868" y="5050"/>
                    <a:pt x="9064" y="5050"/>
                  </a:cubicBezTo>
                  <a:cubicBezTo>
                    <a:pt x="9796" y="5050"/>
                    <a:pt x="10385" y="4443"/>
                    <a:pt x="10385" y="3712"/>
                  </a:cubicBezTo>
                  <a:cubicBezTo>
                    <a:pt x="10385" y="2980"/>
                    <a:pt x="9796" y="2391"/>
                    <a:pt x="9064" y="2391"/>
                  </a:cubicBezTo>
                  <a:cubicBezTo>
                    <a:pt x="8957" y="2391"/>
                    <a:pt x="8868" y="2409"/>
                    <a:pt x="8761" y="2427"/>
                  </a:cubicBezTo>
                  <a:cubicBezTo>
                    <a:pt x="8779" y="2338"/>
                    <a:pt x="8797" y="2231"/>
                    <a:pt x="8797" y="2124"/>
                  </a:cubicBezTo>
                  <a:cubicBezTo>
                    <a:pt x="8797" y="1392"/>
                    <a:pt x="8190" y="785"/>
                    <a:pt x="7459" y="785"/>
                  </a:cubicBezTo>
                  <a:cubicBezTo>
                    <a:pt x="7155" y="785"/>
                    <a:pt x="6870" y="892"/>
                    <a:pt x="6638" y="1071"/>
                  </a:cubicBezTo>
                  <a:cubicBezTo>
                    <a:pt x="6531" y="464"/>
                    <a:pt x="5995" y="0"/>
                    <a:pt x="5335" y="0"/>
                  </a:cubicBezTo>
                  <a:close/>
                </a:path>
              </a:pathLst>
            </a:custGeom>
            <a:solidFill>
              <a:schemeClr val="lt1"/>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77" name="Google Shape;777;p47"/>
            <p:cNvSpPr/>
            <p:nvPr/>
          </p:nvSpPr>
          <p:spPr>
            <a:xfrm>
              <a:off x="4754525" y="2991975"/>
              <a:ext cx="39725" cy="39725"/>
            </a:xfrm>
            <a:custGeom>
              <a:rect b="b" l="l" r="r" t="t"/>
              <a:pathLst>
                <a:path extrusionOk="0" h="1589" w="1589">
                  <a:moveTo>
                    <a:pt x="804" y="1"/>
                  </a:moveTo>
                  <a:cubicBezTo>
                    <a:pt x="358" y="1"/>
                    <a:pt x="1" y="357"/>
                    <a:pt x="1" y="803"/>
                  </a:cubicBezTo>
                  <a:cubicBezTo>
                    <a:pt x="1" y="1232"/>
                    <a:pt x="358" y="1589"/>
                    <a:pt x="804" y="1589"/>
                  </a:cubicBezTo>
                  <a:cubicBezTo>
                    <a:pt x="1232" y="1589"/>
                    <a:pt x="1589" y="1232"/>
                    <a:pt x="1589" y="803"/>
                  </a:cubicBezTo>
                  <a:cubicBezTo>
                    <a:pt x="1589" y="357"/>
                    <a:pt x="1232" y="1"/>
                    <a:pt x="804" y="1"/>
                  </a:cubicBezTo>
                  <a:close/>
                </a:path>
              </a:pathLst>
            </a:custGeom>
            <a:solidFill>
              <a:schemeClr val="lt1"/>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78" name="Google Shape;778;p47"/>
            <p:cNvSpPr/>
            <p:nvPr/>
          </p:nvSpPr>
          <p:spPr>
            <a:xfrm>
              <a:off x="4719750" y="3031675"/>
              <a:ext cx="29900" cy="30350"/>
            </a:xfrm>
            <a:custGeom>
              <a:rect b="b" l="l" r="r" t="t"/>
              <a:pathLst>
                <a:path extrusionOk="0" h="1214" w="1196">
                  <a:moveTo>
                    <a:pt x="589" y="1"/>
                  </a:moveTo>
                  <a:cubicBezTo>
                    <a:pt x="268" y="1"/>
                    <a:pt x="0" y="286"/>
                    <a:pt x="0" y="607"/>
                  </a:cubicBezTo>
                  <a:cubicBezTo>
                    <a:pt x="0" y="946"/>
                    <a:pt x="268" y="1214"/>
                    <a:pt x="589" y="1214"/>
                  </a:cubicBezTo>
                  <a:cubicBezTo>
                    <a:pt x="928" y="1214"/>
                    <a:pt x="1196" y="946"/>
                    <a:pt x="1196" y="607"/>
                  </a:cubicBezTo>
                  <a:cubicBezTo>
                    <a:pt x="1196" y="286"/>
                    <a:pt x="928" y="1"/>
                    <a:pt x="589" y="1"/>
                  </a:cubicBezTo>
                  <a:close/>
                </a:path>
              </a:pathLst>
            </a:custGeom>
            <a:solidFill>
              <a:schemeClr val="lt1"/>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779" name="Google Shape;779;p47"/>
          <p:cNvSpPr/>
          <p:nvPr/>
        </p:nvSpPr>
        <p:spPr>
          <a:xfrm>
            <a:off x="7235378" y="1745476"/>
            <a:ext cx="340878" cy="320045"/>
          </a:xfrm>
          <a:custGeom>
            <a:rect b="b" l="l" r="r" t="t"/>
            <a:pathLst>
              <a:path extrusionOk="0" h="9391" w="10314">
                <a:moveTo>
                  <a:pt x="5157" y="1"/>
                </a:moveTo>
                <a:cubicBezTo>
                  <a:pt x="4568" y="1"/>
                  <a:pt x="4086" y="482"/>
                  <a:pt x="4086" y="1071"/>
                </a:cubicBezTo>
                <a:cubicBezTo>
                  <a:pt x="4086" y="1553"/>
                  <a:pt x="4425" y="1963"/>
                  <a:pt x="4889" y="2088"/>
                </a:cubicBezTo>
                <a:lnTo>
                  <a:pt x="4889" y="3926"/>
                </a:lnTo>
                <a:cubicBezTo>
                  <a:pt x="4497" y="3997"/>
                  <a:pt x="4176" y="4229"/>
                  <a:pt x="3997" y="4550"/>
                </a:cubicBezTo>
                <a:lnTo>
                  <a:pt x="2284" y="3837"/>
                </a:lnTo>
                <a:cubicBezTo>
                  <a:pt x="2338" y="3373"/>
                  <a:pt x="2088" y="2891"/>
                  <a:pt x="1624" y="2695"/>
                </a:cubicBezTo>
                <a:cubicBezTo>
                  <a:pt x="1490" y="2643"/>
                  <a:pt x="1353" y="2618"/>
                  <a:pt x="1219" y="2618"/>
                </a:cubicBezTo>
                <a:cubicBezTo>
                  <a:pt x="798" y="2618"/>
                  <a:pt x="404" y="2860"/>
                  <a:pt x="214" y="3266"/>
                </a:cubicBezTo>
                <a:cubicBezTo>
                  <a:pt x="0" y="3819"/>
                  <a:pt x="250" y="4443"/>
                  <a:pt x="803" y="4675"/>
                </a:cubicBezTo>
                <a:cubicBezTo>
                  <a:pt x="932" y="4727"/>
                  <a:pt x="1067" y="4752"/>
                  <a:pt x="1201" y="4752"/>
                </a:cubicBezTo>
                <a:cubicBezTo>
                  <a:pt x="1529" y="4752"/>
                  <a:pt x="1849" y="4603"/>
                  <a:pt x="2052" y="4336"/>
                </a:cubicBezTo>
                <a:lnTo>
                  <a:pt x="3801" y="5050"/>
                </a:lnTo>
                <a:cubicBezTo>
                  <a:pt x="3801" y="5086"/>
                  <a:pt x="3801" y="5157"/>
                  <a:pt x="3801" y="5211"/>
                </a:cubicBezTo>
                <a:cubicBezTo>
                  <a:pt x="3801" y="5514"/>
                  <a:pt x="3890" y="5799"/>
                  <a:pt x="4051" y="6014"/>
                </a:cubicBezTo>
                <a:lnTo>
                  <a:pt x="2677" y="7423"/>
                </a:lnTo>
                <a:cubicBezTo>
                  <a:pt x="2506" y="7319"/>
                  <a:pt x="2313" y="7268"/>
                  <a:pt x="2122" y="7268"/>
                </a:cubicBezTo>
                <a:cubicBezTo>
                  <a:pt x="1854" y="7268"/>
                  <a:pt x="1590" y="7368"/>
                  <a:pt x="1392" y="7566"/>
                </a:cubicBezTo>
                <a:cubicBezTo>
                  <a:pt x="964" y="7994"/>
                  <a:pt x="964" y="8654"/>
                  <a:pt x="1392" y="9082"/>
                </a:cubicBezTo>
                <a:cubicBezTo>
                  <a:pt x="1597" y="9288"/>
                  <a:pt x="1869" y="9390"/>
                  <a:pt x="2141" y="9390"/>
                </a:cubicBezTo>
                <a:cubicBezTo>
                  <a:pt x="2414" y="9390"/>
                  <a:pt x="2686" y="9288"/>
                  <a:pt x="2891" y="9082"/>
                </a:cubicBezTo>
                <a:cubicBezTo>
                  <a:pt x="3230" y="8726"/>
                  <a:pt x="3283" y="8190"/>
                  <a:pt x="3051" y="7780"/>
                </a:cubicBezTo>
                <a:lnTo>
                  <a:pt x="4461" y="6370"/>
                </a:lnTo>
                <a:cubicBezTo>
                  <a:pt x="4657" y="6495"/>
                  <a:pt x="4889" y="6549"/>
                  <a:pt x="5121" y="6549"/>
                </a:cubicBezTo>
                <a:lnTo>
                  <a:pt x="5175" y="6549"/>
                </a:lnTo>
                <a:cubicBezTo>
                  <a:pt x="5407" y="6549"/>
                  <a:pt x="5639" y="6495"/>
                  <a:pt x="5853" y="6370"/>
                </a:cubicBezTo>
                <a:lnTo>
                  <a:pt x="7244" y="7780"/>
                </a:lnTo>
                <a:cubicBezTo>
                  <a:pt x="7013" y="8190"/>
                  <a:pt x="7066" y="8726"/>
                  <a:pt x="7405" y="9082"/>
                </a:cubicBezTo>
                <a:cubicBezTo>
                  <a:pt x="7619" y="9288"/>
                  <a:pt x="7896" y="9390"/>
                  <a:pt x="8170" y="9390"/>
                </a:cubicBezTo>
                <a:cubicBezTo>
                  <a:pt x="8444" y="9390"/>
                  <a:pt x="8716" y="9288"/>
                  <a:pt x="8922" y="9082"/>
                </a:cubicBezTo>
                <a:cubicBezTo>
                  <a:pt x="9332" y="8672"/>
                  <a:pt x="9332" y="7994"/>
                  <a:pt x="8922" y="7584"/>
                </a:cubicBezTo>
                <a:cubicBezTo>
                  <a:pt x="8720" y="7382"/>
                  <a:pt x="8450" y="7282"/>
                  <a:pt x="8174" y="7282"/>
                </a:cubicBezTo>
                <a:cubicBezTo>
                  <a:pt x="7985" y="7282"/>
                  <a:pt x="7793" y="7329"/>
                  <a:pt x="7619" y="7423"/>
                </a:cubicBezTo>
                <a:lnTo>
                  <a:pt x="6245" y="6031"/>
                </a:lnTo>
                <a:cubicBezTo>
                  <a:pt x="6406" y="5799"/>
                  <a:pt x="6513" y="5532"/>
                  <a:pt x="6513" y="5228"/>
                </a:cubicBezTo>
                <a:cubicBezTo>
                  <a:pt x="6513" y="5175"/>
                  <a:pt x="6513" y="5104"/>
                  <a:pt x="6495" y="5068"/>
                </a:cubicBezTo>
                <a:lnTo>
                  <a:pt x="8244" y="4336"/>
                </a:lnTo>
                <a:cubicBezTo>
                  <a:pt x="8450" y="4607"/>
                  <a:pt x="8777" y="4766"/>
                  <a:pt x="9118" y="4766"/>
                </a:cubicBezTo>
                <a:cubicBezTo>
                  <a:pt x="9249" y="4766"/>
                  <a:pt x="9382" y="4743"/>
                  <a:pt x="9510" y="4693"/>
                </a:cubicBezTo>
                <a:cubicBezTo>
                  <a:pt x="10046" y="4443"/>
                  <a:pt x="10313" y="3837"/>
                  <a:pt x="10081" y="3284"/>
                </a:cubicBezTo>
                <a:cubicBezTo>
                  <a:pt x="9906" y="2878"/>
                  <a:pt x="9504" y="2636"/>
                  <a:pt x="9079" y="2636"/>
                </a:cubicBezTo>
                <a:cubicBezTo>
                  <a:pt x="8944" y="2636"/>
                  <a:pt x="8806" y="2661"/>
                  <a:pt x="8672" y="2713"/>
                </a:cubicBezTo>
                <a:cubicBezTo>
                  <a:pt x="8226" y="2891"/>
                  <a:pt x="7958" y="3373"/>
                  <a:pt x="8030" y="3855"/>
                </a:cubicBezTo>
                <a:lnTo>
                  <a:pt x="6317" y="4568"/>
                </a:lnTo>
                <a:cubicBezTo>
                  <a:pt x="6120" y="4247"/>
                  <a:pt x="5781" y="3997"/>
                  <a:pt x="5407" y="3944"/>
                </a:cubicBezTo>
                <a:lnTo>
                  <a:pt x="5407" y="2088"/>
                </a:lnTo>
                <a:cubicBezTo>
                  <a:pt x="5871" y="1963"/>
                  <a:pt x="6210" y="1553"/>
                  <a:pt x="6210" y="1071"/>
                </a:cubicBezTo>
                <a:cubicBezTo>
                  <a:pt x="6210" y="482"/>
                  <a:pt x="5746" y="1"/>
                  <a:pt x="5157" y="1"/>
                </a:cubicBezTo>
                <a:close/>
              </a:path>
            </a:pathLst>
          </a:custGeom>
          <a:solidFill>
            <a:schemeClr val="lt1"/>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80" name="Google Shape;780;p47"/>
          <p:cNvSpPr/>
          <p:nvPr/>
        </p:nvSpPr>
        <p:spPr>
          <a:xfrm>
            <a:off x="7758873" y="1778333"/>
            <a:ext cx="352082" cy="254203"/>
          </a:xfrm>
          <a:custGeom>
            <a:rect b="b" l="l" r="r" t="t"/>
            <a:pathLst>
              <a:path extrusionOk="0" h="7459" w="10653">
                <a:moveTo>
                  <a:pt x="9475" y="803"/>
                </a:moveTo>
                <a:lnTo>
                  <a:pt x="5514" y="4657"/>
                </a:lnTo>
                <a:cubicBezTo>
                  <a:pt x="5460" y="4711"/>
                  <a:pt x="5394" y="4737"/>
                  <a:pt x="5327" y="4737"/>
                </a:cubicBezTo>
                <a:cubicBezTo>
                  <a:pt x="5260" y="4737"/>
                  <a:pt x="5193" y="4711"/>
                  <a:pt x="5139" y="4657"/>
                </a:cubicBezTo>
                <a:lnTo>
                  <a:pt x="1196" y="803"/>
                </a:lnTo>
                <a:close/>
                <a:moveTo>
                  <a:pt x="804" y="1160"/>
                </a:moveTo>
                <a:lnTo>
                  <a:pt x="3409" y="3693"/>
                </a:lnTo>
                <a:lnTo>
                  <a:pt x="804" y="6299"/>
                </a:lnTo>
                <a:lnTo>
                  <a:pt x="804" y="1160"/>
                </a:lnTo>
                <a:close/>
                <a:moveTo>
                  <a:pt x="9850" y="1178"/>
                </a:moveTo>
                <a:lnTo>
                  <a:pt x="9850" y="6299"/>
                </a:lnTo>
                <a:lnTo>
                  <a:pt x="7263" y="3693"/>
                </a:lnTo>
                <a:lnTo>
                  <a:pt x="9850" y="1178"/>
                </a:lnTo>
                <a:close/>
                <a:moveTo>
                  <a:pt x="6906" y="4068"/>
                </a:moveTo>
                <a:lnTo>
                  <a:pt x="9493" y="6655"/>
                </a:lnTo>
                <a:lnTo>
                  <a:pt x="1196" y="6655"/>
                </a:lnTo>
                <a:lnTo>
                  <a:pt x="3783" y="4068"/>
                </a:lnTo>
                <a:lnTo>
                  <a:pt x="4782" y="5032"/>
                </a:lnTo>
                <a:cubicBezTo>
                  <a:pt x="4943" y="5192"/>
                  <a:pt x="5139" y="5264"/>
                  <a:pt x="5353" y="5264"/>
                </a:cubicBezTo>
                <a:cubicBezTo>
                  <a:pt x="5550" y="5264"/>
                  <a:pt x="5746" y="5192"/>
                  <a:pt x="5907" y="5032"/>
                </a:cubicBezTo>
                <a:lnTo>
                  <a:pt x="6906" y="4068"/>
                </a:lnTo>
                <a:close/>
                <a:moveTo>
                  <a:pt x="1" y="0"/>
                </a:moveTo>
                <a:lnTo>
                  <a:pt x="1" y="7458"/>
                </a:lnTo>
                <a:lnTo>
                  <a:pt x="10653" y="7458"/>
                </a:lnTo>
                <a:lnTo>
                  <a:pt x="10653" y="0"/>
                </a:lnTo>
                <a:close/>
              </a:path>
            </a:pathLst>
          </a:custGeom>
          <a:solidFill>
            <a:schemeClr val="lt1"/>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781" name="Google Shape;781;p47"/>
          <p:cNvGrpSpPr/>
          <p:nvPr/>
        </p:nvGrpSpPr>
        <p:grpSpPr>
          <a:xfrm>
            <a:off x="8396572" y="1705391"/>
            <a:ext cx="351487" cy="398940"/>
            <a:chOff x="6425500" y="2795700"/>
            <a:chExt cx="265875" cy="292650"/>
          </a:xfrm>
        </p:grpSpPr>
        <p:sp>
          <p:nvSpPr>
            <p:cNvPr id="782" name="Google Shape;782;p47"/>
            <p:cNvSpPr/>
            <p:nvPr/>
          </p:nvSpPr>
          <p:spPr>
            <a:xfrm>
              <a:off x="6425500" y="2795700"/>
              <a:ext cx="265875" cy="292650"/>
            </a:xfrm>
            <a:custGeom>
              <a:rect b="b" l="l" r="r" t="t"/>
              <a:pathLst>
                <a:path extrusionOk="0" h="11706" w="10635">
                  <a:moveTo>
                    <a:pt x="7976" y="2124"/>
                  </a:moveTo>
                  <a:lnTo>
                    <a:pt x="7976" y="6567"/>
                  </a:lnTo>
                  <a:lnTo>
                    <a:pt x="6781" y="7709"/>
                  </a:lnTo>
                  <a:cubicBezTo>
                    <a:pt x="6343" y="7379"/>
                    <a:pt x="5826" y="7214"/>
                    <a:pt x="5311" y="7214"/>
                  </a:cubicBezTo>
                  <a:cubicBezTo>
                    <a:pt x="4796" y="7214"/>
                    <a:pt x="4283" y="7379"/>
                    <a:pt x="3854" y="7709"/>
                  </a:cubicBezTo>
                  <a:lnTo>
                    <a:pt x="2659" y="6567"/>
                  </a:lnTo>
                  <a:lnTo>
                    <a:pt x="2659" y="2124"/>
                  </a:lnTo>
                  <a:close/>
                  <a:moveTo>
                    <a:pt x="785" y="5514"/>
                  </a:moveTo>
                  <a:lnTo>
                    <a:pt x="3444" y="8048"/>
                  </a:lnTo>
                  <a:lnTo>
                    <a:pt x="785" y="10581"/>
                  </a:lnTo>
                  <a:lnTo>
                    <a:pt x="785" y="5514"/>
                  </a:lnTo>
                  <a:close/>
                  <a:moveTo>
                    <a:pt x="9832" y="5532"/>
                  </a:moveTo>
                  <a:lnTo>
                    <a:pt x="9832" y="10599"/>
                  </a:lnTo>
                  <a:lnTo>
                    <a:pt x="7173" y="8066"/>
                  </a:lnTo>
                  <a:lnTo>
                    <a:pt x="9832" y="5532"/>
                  </a:lnTo>
                  <a:close/>
                  <a:moveTo>
                    <a:pt x="5317" y="7749"/>
                  </a:moveTo>
                  <a:cubicBezTo>
                    <a:pt x="5781" y="7749"/>
                    <a:pt x="6245" y="7914"/>
                    <a:pt x="6602" y="8244"/>
                  </a:cubicBezTo>
                  <a:lnTo>
                    <a:pt x="6781" y="8423"/>
                  </a:lnTo>
                  <a:lnTo>
                    <a:pt x="9403" y="10903"/>
                  </a:lnTo>
                  <a:lnTo>
                    <a:pt x="1232" y="10903"/>
                  </a:lnTo>
                  <a:lnTo>
                    <a:pt x="3854" y="8423"/>
                  </a:lnTo>
                  <a:lnTo>
                    <a:pt x="4033" y="8244"/>
                  </a:lnTo>
                  <a:cubicBezTo>
                    <a:pt x="4390" y="7914"/>
                    <a:pt x="4854" y="7749"/>
                    <a:pt x="5317" y="7749"/>
                  </a:cubicBezTo>
                  <a:close/>
                  <a:moveTo>
                    <a:pt x="5317" y="1"/>
                  </a:moveTo>
                  <a:lnTo>
                    <a:pt x="3712" y="1339"/>
                  </a:lnTo>
                  <a:lnTo>
                    <a:pt x="1856" y="1339"/>
                  </a:lnTo>
                  <a:lnTo>
                    <a:pt x="1856" y="2499"/>
                  </a:lnTo>
                  <a:lnTo>
                    <a:pt x="0" y="4283"/>
                  </a:lnTo>
                  <a:lnTo>
                    <a:pt x="0" y="11706"/>
                  </a:lnTo>
                  <a:lnTo>
                    <a:pt x="10635" y="11706"/>
                  </a:lnTo>
                  <a:lnTo>
                    <a:pt x="10635" y="4283"/>
                  </a:lnTo>
                  <a:lnTo>
                    <a:pt x="8761" y="2499"/>
                  </a:lnTo>
                  <a:lnTo>
                    <a:pt x="8761" y="1339"/>
                  </a:lnTo>
                  <a:lnTo>
                    <a:pt x="6905" y="1339"/>
                  </a:lnTo>
                  <a:lnTo>
                    <a:pt x="5317" y="1"/>
                  </a:lnTo>
                  <a:close/>
                </a:path>
              </a:pathLst>
            </a:custGeom>
            <a:solidFill>
              <a:schemeClr val="lt1"/>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83" name="Google Shape;783;p47"/>
            <p:cNvSpPr/>
            <p:nvPr/>
          </p:nvSpPr>
          <p:spPr>
            <a:xfrm>
              <a:off x="6515150" y="2868425"/>
              <a:ext cx="86575" cy="87000"/>
            </a:xfrm>
            <a:custGeom>
              <a:rect b="b" l="l" r="r" t="t"/>
              <a:pathLst>
                <a:path extrusionOk="0" h="3480" w="3463">
                  <a:moveTo>
                    <a:pt x="1731" y="1338"/>
                  </a:moveTo>
                  <a:cubicBezTo>
                    <a:pt x="1963" y="1338"/>
                    <a:pt x="2160" y="1517"/>
                    <a:pt x="2160" y="1767"/>
                  </a:cubicBezTo>
                  <a:cubicBezTo>
                    <a:pt x="2160" y="1999"/>
                    <a:pt x="1963" y="2195"/>
                    <a:pt x="1731" y="2195"/>
                  </a:cubicBezTo>
                  <a:cubicBezTo>
                    <a:pt x="1500" y="2195"/>
                    <a:pt x="1303" y="1981"/>
                    <a:pt x="1303" y="1767"/>
                  </a:cubicBezTo>
                  <a:cubicBezTo>
                    <a:pt x="1303" y="1517"/>
                    <a:pt x="1500" y="1338"/>
                    <a:pt x="1731" y="1338"/>
                  </a:cubicBezTo>
                  <a:close/>
                  <a:moveTo>
                    <a:pt x="1749" y="0"/>
                  </a:moveTo>
                  <a:cubicBezTo>
                    <a:pt x="786" y="0"/>
                    <a:pt x="19" y="767"/>
                    <a:pt x="19" y="1731"/>
                  </a:cubicBezTo>
                  <a:cubicBezTo>
                    <a:pt x="1" y="2694"/>
                    <a:pt x="768" y="3462"/>
                    <a:pt x="1731" y="3479"/>
                  </a:cubicBezTo>
                  <a:cubicBezTo>
                    <a:pt x="2035" y="3479"/>
                    <a:pt x="2320" y="3408"/>
                    <a:pt x="2588" y="3265"/>
                  </a:cubicBezTo>
                  <a:cubicBezTo>
                    <a:pt x="2695" y="3212"/>
                    <a:pt x="2731" y="3069"/>
                    <a:pt x="2695" y="2962"/>
                  </a:cubicBezTo>
                  <a:cubicBezTo>
                    <a:pt x="2646" y="2888"/>
                    <a:pt x="2562" y="2848"/>
                    <a:pt x="2480" y="2848"/>
                  </a:cubicBezTo>
                  <a:cubicBezTo>
                    <a:pt x="2444" y="2848"/>
                    <a:pt x="2407" y="2856"/>
                    <a:pt x="2374" y="2873"/>
                  </a:cubicBezTo>
                  <a:cubicBezTo>
                    <a:pt x="2178" y="2980"/>
                    <a:pt x="1963" y="3033"/>
                    <a:pt x="1731" y="3033"/>
                  </a:cubicBezTo>
                  <a:cubicBezTo>
                    <a:pt x="1018" y="3033"/>
                    <a:pt x="429" y="2445"/>
                    <a:pt x="447" y="1749"/>
                  </a:cubicBezTo>
                  <a:cubicBezTo>
                    <a:pt x="447" y="1035"/>
                    <a:pt x="1036" y="446"/>
                    <a:pt x="1749" y="446"/>
                  </a:cubicBezTo>
                  <a:cubicBezTo>
                    <a:pt x="2445" y="446"/>
                    <a:pt x="3034" y="1017"/>
                    <a:pt x="3034" y="1749"/>
                  </a:cubicBezTo>
                  <a:lnTo>
                    <a:pt x="3034" y="2159"/>
                  </a:lnTo>
                  <a:cubicBezTo>
                    <a:pt x="2784" y="2159"/>
                    <a:pt x="2606" y="1981"/>
                    <a:pt x="2606" y="1749"/>
                  </a:cubicBezTo>
                  <a:cubicBezTo>
                    <a:pt x="2606" y="1321"/>
                    <a:pt x="2320" y="946"/>
                    <a:pt x="1892" y="874"/>
                  </a:cubicBezTo>
                  <a:cubicBezTo>
                    <a:pt x="1836" y="862"/>
                    <a:pt x="1778" y="855"/>
                    <a:pt x="1721" y="855"/>
                  </a:cubicBezTo>
                  <a:cubicBezTo>
                    <a:pt x="1382" y="855"/>
                    <a:pt x="1051" y="1074"/>
                    <a:pt x="929" y="1410"/>
                  </a:cubicBezTo>
                  <a:cubicBezTo>
                    <a:pt x="786" y="1784"/>
                    <a:pt x="929" y="2248"/>
                    <a:pt x="1285" y="2462"/>
                  </a:cubicBezTo>
                  <a:cubicBezTo>
                    <a:pt x="1423" y="2545"/>
                    <a:pt x="1575" y="2585"/>
                    <a:pt x="1728" y="2585"/>
                  </a:cubicBezTo>
                  <a:cubicBezTo>
                    <a:pt x="1972" y="2585"/>
                    <a:pt x="2216" y="2482"/>
                    <a:pt x="2392" y="2284"/>
                  </a:cubicBezTo>
                  <a:cubicBezTo>
                    <a:pt x="2552" y="2480"/>
                    <a:pt x="2784" y="2587"/>
                    <a:pt x="3052" y="2587"/>
                  </a:cubicBezTo>
                  <a:cubicBezTo>
                    <a:pt x="3284" y="2587"/>
                    <a:pt x="3462" y="2391"/>
                    <a:pt x="3462" y="2141"/>
                  </a:cubicBezTo>
                  <a:lnTo>
                    <a:pt x="3462" y="1731"/>
                  </a:lnTo>
                  <a:cubicBezTo>
                    <a:pt x="3462" y="767"/>
                    <a:pt x="2695" y="0"/>
                    <a:pt x="1749" y="0"/>
                  </a:cubicBezTo>
                  <a:close/>
                </a:path>
              </a:pathLst>
            </a:custGeom>
            <a:solidFill>
              <a:schemeClr val="lt1"/>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784" name="Google Shape;784;p47"/>
          <p:cNvSpPr/>
          <p:nvPr/>
        </p:nvSpPr>
        <p:spPr>
          <a:xfrm>
            <a:off x="8894278" y="1737892"/>
            <a:ext cx="352677" cy="335654"/>
          </a:xfrm>
          <a:custGeom>
            <a:rect b="b" l="l" r="r" t="t"/>
            <a:pathLst>
              <a:path extrusionOk="0" h="9849" w="10671">
                <a:moveTo>
                  <a:pt x="8726" y="1430"/>
                </a:moveTo>
                <a:lnTo>
                  <a:pt x="3391" y="6426"/>
                </a:lnTo>
                <a:lnTo>
                  <a:pt x="946" y="5588"/>
                </a:lnTo>
                <a:lnTo>
                  <a:pt x="8726" y="1430"/>
                </a:lnTo>
                <a:close/>
                <a:moveTo>
                  <a:pt x="9957" y="1216"/>
                </a:moveTo>
                <a:lnTo>
                  <a:pt x="8833" y="8282"/>
                </a:lnTo>
                <a:lnTo>
                  <a:pt x="6442" y="7461"/>
                </a:lnTo>
                <a:lnTo>
                  <a:pt x="6424" y="7461"/>
                </a:lnTo>
                <a:lnTo>
                  <a:pt x="5478" y="7122"/>
                </a:lnTo>
                <a:lnTo>
                  <a:pt x="9957" y="1216"/>
                </a:lnTo>
                <a:close/>
                <a:moveTo>
                  <a:pt x="8761" y="2001"/>
                </a:moveTo>
                <a:lnTo>
                  <a:pt x="4943" y="6944"/>
                </a:lnTo>
                <a:lnTo>
                  <a:pt x="4782" y="7158"/>
                </a:lnTo>
                <a:cubicBezTo>
                  <a:pt x="4765" y="7176"/>
                  <a:pt x="4747" y="7211"/>
                  <a:pt x="4729" y="7265"/>
                </a:cubicBezTo>
                <a:lnTo>
                  <a:pt x="4693" y="7425"/>
                </a:lnTo>
                <a:lnTo>
                  <a:pt x="4426" y="8639"/>
                </a:lnTo>
                <a:lnTo>
                  <a:pt x="3783" y="6783"/>
                </a:lnTo>
                <a:lnTo>
                  <a:pt x="8761" y="2001"/>
                </a:lnTo>
                <a:close/>
                <a:moveTo>
                  <a:pt x="5211" y="7622"/>
                </a:moveTo>
                <a:lnTo>
                  <a:pt x="5853" y="7836"/>
                </a:lnTo>
                <a:lnTo>
                  <a:pt x="4961" y="8710"/>
                </a:lnTo>
                <a:lnTo>
                  <a:pt x="4961" y="8710"/>
                </a:lnTo>
                <a:lnTo>
                  <a:pt x="5211" y="7622"/>
                </a:lnTo>
                <a:close/>
                <a:moveTo>
                  <a:pt x="10390" y="0"/>
                </a:moveTo>
                <a:cubicBezTo>
                  <a:pt x="10342" y="0"/>
                  <a:pt x="10292" y="14"/>
                  <a:pt x="10242" y="39"/>
                </a:cubicBezTo>
                <a:lnTo>
                  <a:pt x="161" y="5391"/>
                </a:lnTo>
                <a:cubicBezTo>
                  <a:pt x="72" y="5445"/>
                  <a:pt x="1" y="5552"/>
                  <a:pt x="1" y="5641"/>
                </a:cubicBezTo>
                <a:cubicBezTo>
                  <a:pt x="1" y="5748"/>
                  <a:pt x="90" y="5855"/>
                  <a:pt x="179" y="5873"/>
                </a:cubicBezTo>
                <a:lnTo>
                  <a:pt x="2945" y="6819"/>
                </a:lnTo>
                <a:lnTo>
                  <a:pt x="3301" y="6944"/>
                </a:lnTo>
                <a:lnTo>
                  <a:pt x="3373" y="7176"/>
                </a:lnTo>
                <a:lnTo>
                  <a:pt x="4194" y="9638"/>
                </a:lnTo>
                <a:lnTo>
                  <a:pt x="4194" y="9656"/>
                </a:lnTo>
                <a:lnTo>
                  <a:pt x="4194" y="9674"/>
                </a:lnTo>
                <a:cubicBezTo>
                  <a:pt x="4229" y="9745"/>
                  <a:pt x="4301" y="9816"/>
                  <a:pt x="4390" y="9834"/>
                </a:cubicBezTo>
                <a:cubicBezTo>
                  <a:pt x="4419" y="9844"/>
                  <a:pt x="4446" y="9848"/>
                  <a:pt x="4472" y="9848"/>
                </a:cubicBezTo>
                <a:cubicBezTo>
                  <a:pt x="4543" y="9848"/>
                  <a:pt x="4605" y="9815"/>
                  <a:pt x="4658" y="9763"/>
                </a:cubicBezTo>
                <a:lnTo>
                  <a:pt x="4747" y="9674"/>
                </a:lnTo>
                <a:lnTo>
                  <a:pt x="6424" y="8032"/>
                </a:lnTo>
                <a:lnTo>
                  <a:pt x="8975" y="8906"/>
                </a:lnTo>
                <a:cubicBezTo>
                  <a:pt x="9001" y="8919"/>
                  <a:pt x="9028" y="8925"/>
                  <a:pt x="9056" y="8925"/>
                </a:cubicBezTo>
                <a:cubicBezTo>
                  <a:pt x="9106" y="8925"/>
                  <a:pt x="9155" y="8905"/>
                  <a:pt x="9190" y="8871"/>
                </a:cubicBezTo>
                <a:cubicBezTo>
                  <a:pt x="9261" y="8835"/>
                  <a:pt x="9314" y="8764"/>
                  <a:pt x="9332" y="8692"/>
                </a:cubicBezTo>
                <a:lnTo>
                  <a:pt x="10653" y="324"/>
                </a:lnTo>
                <a:cubicBezTo>
                  <a:pt x="10670" y="199"/>
                  <a:pt x="10617" y="110"/>
                  <a:pt x="10546" y="56"/>
                </a:cubicBezTo>
                <a:cubicBezTo>
                  <a:pt x="10498" y="18"/>
                  <a:pt x="10445" y="0"/>
                  <a:pt x="10390" y="0"/>
                </a:cubicBezTo>
                <a:close/>
              </a:path>
            </a:pathLst>
          </a:custGeom>
          <a:solidFill>
            <a:schemeClr val="lt1"/>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785" name="Google Shape;785;p47"/>
          <p:cNvGrpSpPr/>
          <p:nvPr/>
        </p:nvGrpSpPr>
        <p:grpSpPr>
          <a:xfrm>
            <a:off x="9474618" y="1760035"/>
            <a:ext cx="350297" cy="290464"/>
            <a:chOff x="5549875" y="2418425"/>
            <a:chExt cx="264975" cy="213075"/>
          </a:xfrm>
        </p:grpSpPr>
        <p:sp>
          <p:nvSpPr>
            <p:cNvPr id="786" name="Google Shape;786;p47"/>
            <p:cNvSpPr/>
            <p:nvPr/>
          </p:nvSpPr>
          <p:spPr>
            <a:xfrm>
              <a:off x="5549875" y="2576925"/>
              <a:ext cx="42400" cy="54575"/>
            </a:xfrm>
            <a:custGeom>
              <a:rect b="b" l="l" r="r" t="t"/>
              <a:pathLst>
                <a:path extrusionOk="0" h="2183" w="1696">
                  <a:moveTo>
                    <a:pt x="448" y="0"/>
                  </a:moveTo>
                  <a:cubicBezTo>
                    <a:pt x="379" y="0"/>
                    <a:pt x="311" y="20"/>
                    <a:pt x="250" y="62"/>
                  </a:cubicBezTo>
                  <a:cubicBezTo>
                    <a:pt x="54" y="169"/>
                    <a:pt x="0" y="419"/>
                    <a:pt x="107" y="598"/>
                  </a:cubicBezTo>
                  <a:lnTo>
                    <a:pt x="910" y="1989"/>
                  </a:lnTo>
                  <a:cubicBezTo>
                    <a:pt x="971" y="2111"/>
                    <a:pt x="1114" y="2182"/>
                    <a:pt x="1255" y="2182"/>
                  </a:cubicBezTo>
                  <a:cubicBezTo>
                    <a:pt x="1322" y="2182"/>
                    <a:pt x="1388" y="2167"/>
                    <a:pt x="1446" y="2132"/>
                  </a:cubicBezTo>
                  <a:cubicBezTo>
                    <a:pt x="1624" y="2025"/>
                    <a:pt x="1695" y="1775"/>
                    <a:pt x="1588" y="1579"/>
                  </a:cubicBezTo>
                  <a:lnTo>
                    <a:pt x="785" y="205"/>
                  </a:lnTo>
                  <a:cubicBezTo>
                    <a:pt x="715" y="75"/>
                    <a:pt x="581" y="0"/>
                    <a:pt x="448" y="0"/>
                  </a:cubicBezTo>
                  <a:close/>
                </a:path>
              </a:pathLst>
            </a:custGeom>
            <a:solidFill>
              <a:schemeClr val="lt1"/>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87" name="Google Shape;787;p47"/>
            <p:cNvSpPr/>
            <p:nvPr/>
          </p:nvSpPr>
          <p:spPr>
            <a:xfrm>
              <a:off x="5576175" y="2418425"/>
              <a:ext cx="238675" cy="211200"/>
            </a:xfrm>
            <a:custGeom>
              <a:rect b="b" l="l" r="r" t="t"/>
              <a:pathLst>
                <a:path extrusionOk="0" h="8448" w="9547">
                  <a:moveTo>
                    <a:pt x="5693" y="6724"/>
                  </a:moveTo>
                  <a:lnTo>
                    <a:pt x="5568" y="7348"/>
                  </a:lnTo>
                  <a:lnTo>
                    <a:pt x="3730" y="7883"/>
                  </a:lnTo>
                  <a:lnTo>
                    <a:pt x="3284" y="7402"/>
                  </a:lnTo>
                  <a:lnTo>
                    <a:pt x="5693" y="6724"/>
                  </a:lnTo>
                  <a:close/>
                  <a:moveTo>
                    <a:pt x="6248" y="1"/>
                  </a:moveTo>
                  <a:cubicBezTo>
                    <a:pt x="6184" y="1"/>
                    <a:pt x="6119" y="24"/>
                    <a:pt x="6067" y="68"/>
                  </a:cubicBezTo>
                  <a:lnTo>
                    <a:pt x="1" y="5921"/>
                  </a:lnTo>
                  <a:lnTo>
                    <a:pt x="1196" y="8008"/>
                  </a:lnTo>
                  <a:lnTo>
                    <a:pt x="2713" y="7580"/>
                  </a:lnTo>
                  <a:lnTo>
                    <a:pt x="3391" y="8312"/>
                  </a:lnTo>
                  <a:cubicBezTo>
                    <a:pt x="3476" y="8396"/>
                    <a:pt x="3583" y="8448"/>
                    <a:pt x="3703" y="8448"/>
                  </a:cubicBezTo>
                  <a:cubicBezTo>
                    <a:pt x="3735" y="8448"/>
                    <a:pt x="3768" y="8444"/>
                    <a:pt x="3801" y="8437"/>
                  </a:cubicBezTo>
                  <a:lnTo>
                    <a:pt x="5800" y="7866"/>
                  </a:lnTo>
                  <a:cubicBezTo>
                    <a:pt x="5836" y="7848"/>
                    <a:pt x="5871" y="7830"/>
                    <a:pt x="5889" y="7812"/>
                  </a:cubicBezTo>
                  <a:cubicBezTo>
                    <a:pt x="5996" y="7758"/>
                    <a:pt x="6067" y="7651"/>
                    <a:pt x="6085" y="7544"/>
                  </a:cubicBezTo>
                  <a:lnTo>
                    <a:pt x="6264" y="6563"/>
                  </a:lnTo>
                  <a:lnTo>
                    <a:pt x="9315" y="5707"/>
                  </a:lnTo>
                  <a:cubicBezTo>
                    <a:pt x="9475" y="5635"/>
                    <a:pt x="9547" y="5439"/>
                    <a:pt x="9458" y="5296"/>
                  </a:cubicBezTo>
                  <a:lnTo>
                    <a:pt x="8565" y="3744"/>
                  </a:lnTo>
                  <a:lnTo>
                    <a:pt x="7370" y="1674"/>
                  </a:lnTo>
                  <a:lnTo>
                    <a:pt x="6478" y="140"/>
                  </a:lnTo>
                  <a:cubicBezTo>
                    <a:pt x="6426" y="46"/>
                    <a:pt x="6337" y="1"/>
                    <a:pt x="6248" y="1"/>
                  </a:cubicBezTo>
                  <a:close/>
                </a:path>
              </a:pathLst>
            </a:custGeom>
            <a:solidFill>
              <a:schemeClr val="lt1"/>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788" name="Google Shape;788;p47"/>
          <p:cNvSpPr/>
          <p:nvPr/>
        </p:nvSpPr>
        <p:spPr>
          <a:xfrm>
            <a:off x="2620588" y="2368871"/>
            <a:ext cx="166936" cy="380674"/>
          </a:xfrm>
          <a:custGeom>
            <a:rect b="b" l="l" r="r" t="t"/>
            <a:pathLst>
              <a:path extrusionOk="0" h="11170" w="5051">
                <a:moveTo>
                  <a:pt x="1857" y="0"/>
                </a:moveTo>
                <a:cubicBezTo>
                  <a:pt x="839" y="0"/>
                  <a:pt x="1" y="839"/>
                  <a:pt x="1" y="1856"/>
                </a:cubicBezTo>
                <a:lnTo>
                  <a:pt x="1" y="8654"/>
                </a:lnTo>
                <a:cubicBezTo>
                  <a:pt x="1" y="10046"/>
                  <a:pt x="1125" y="11170"/>
                  <a:pt x="2517" y="11170"/>
                </a:cubicBezTo>
                <a:cubicBezTo>
                  <a:pt x="3908" y="11170"/>
                  <a:pt x="5050" y="10046"/>
                  <a:pt x="5050" y="8654"/>
                </a:cubicBezTo>
                <a:lnTo>
                  <a:pt x="5050" y="5853"/>
                </a:lnTo>
                <a:lnTo>
                  <a:pt x="4247" y="5853"/>
                </a:lnTo>
                <a:lnTo>
                  <a:pt x="4247" y="8654"/>
                </a:lnTo>
                <a:cubicBezTo>
                  <a:pt x="4247" y="9618"/>
                  <a:pt x="3480" y="10385"/>
                  <a:pt x="2517" y="10385"/>
                </a:cubicBezTo>
                <a:cubicBezTo>
                  <a:pt x="1571" y="10385"/>
                  <a:pt x="786" y="9618"/>
                  <a:pt x="786" y="8654"/>
                </a:cubicBezTo>
                <a:lnTo>
                  <a:pt x="786" y="1856"/>
                </a:lnTo>
                <a:cubicBezTo>
                  <a:pt x="786" y="1285"/>
                  <a:pt x="1268" y="803"/>
                  <a:pt x="1857" y="803"/>
                </a:cubicBezTo>
                <a:cubicBezTo>
                  <a:pt x="2445" y="803"/>
                  <a:pt x="2909" y="1285"/>
                  <a:pt x="2909" y="1856"/>
                </a:cubicBezTo>
                <a:lnTo>
                  <a:pt x="2909" y="8119"/>
                </a:lnTo>
                <a:cubicBezTo>
                  <a:pt x="2909" y="8351"/>
                  <a:pt x="2749" y="8511"/>
                  <a:pt x="2517" y="8511"/>
                </a:cubicBezTo>
                <a:cubicBezTo>
                  <a:pt x="2303" y="8511"/>
                  <a:pt x="2124" y="8351"/>
                  <a:pt x="2124" y="8119"/>
                </a:cubicBezTo>
                <a:lnTo>
                  <a:pt x="2124" y="4925"/>
                </a:lnTo>
                <a:lnTo>
                  <a:pt x="1321" y="4925"/>
                </a:lnTo>
                <a:lnTo>
                  <a:pt x="1321" y="8119"/>
                </a:lnTo>
                <a:cubicBezTo>
                  <a:pt x="1321" y="8779"/>
                  <a:pt x="1857" y="9314"/>
                  <a:pt x="2517" y="9314"/>
                </a:cubicBezTo>
                <a:cubicBezTo>
                  <a:pt x="3177" y="9314"/>
                  <a:pt x="3712" y="8779"/>
                  <a:pt x="3712" y="8119"/>
                </a:cubicBezTo>
                <a:lnTo>
                  <a:pt x="3712" y="1856"/>
                </a:lnTo>
                <a:cubicBezTo>
                  <a:pt x="3712" y="839"/>
                  <a:pt x="2891" y="0"/>
                  <a:pt x="1857" y="0"/>
                </a:cubicBezTo>
                <a:close/>
              </a:path>
            </a:pathLst>
          </a:custGeom>
          <a:solidFill>
            <a:schemeClr val="lt1"/>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789" name="Google Shape;789;p47"/>
          <p:cNvGrpSpPr/>
          <p:nvPr/>
        </p:nvGrpSpPr>
        <p:grpSpPr>
          <a:xfrm>
            <a:off x="3570694" y="2404542"/>
            <a:ext cx="299598" cy="308322"/>
            <a:chOff x="3739275" y="2525850"/>
            <a:chExt cx="226625" cy="226175"/>
          </a:xfrm>
        </p:grpSpPr>
        <p:sp>
          <p:nvSpPr>
            <p:cNvPr id="790" name="Google Shape;790;p47"/>
            <p:cNvSpPr/>
            <p:nvPr/>
          </p:nvSpPr>
          <p:spPr>
            <a:xfrm>
              <a:off x="3779425" y="2525850"/>
              <a:ext cx="20100" cy="40150"/>
            </a:xfrm>
            <a:custGeom>
              <a:rect b="b" l="l" r="r" t="t"/>
              <a:pathLst>
                <a:path extrusionOk="0" h="1606" w="804">
                  <a:moveTo>
                    <a:pt x="393" y="0"/>
                  </a:moveTo>
                  <a:cubicBezTo>
                    <a:pt x="179" y="0"/>
                    <a:pt x="1" y="178"/>
                    <a:pt x="1" y="410"/>
                  </a:cubicBezTo>
                  <a:lnTo>
                    <a:pt x="1" y="1195"/>
                  </a:lnTo>
                  <a:cubicBezTo>
                    <a:pt x="1" y="1427"/>
                    <a:pt x="179" y="1606"/>
                    <a:pt x="393" y="1606"/>
                  </a:cubicBezTo>
                  <a:cubicBezTo>
                    <a:pt x="625" y="1606"/>
                    <a:pt x="804" y="1427"/>
                    <a:pt x="804" y="1195"/>
                  </a:cubicBezTo>
                  <a:lnTo>
                    <a:pt x="804" y="410"/>
                  </a:lnTo>
                  <a:cubicBezTo>
                    <a:pt x="804" y="178"/>
                    <a:pt x="625" y="0"/>
                    <a:pt x="393" y="0"/>
                  </a:cubicBezTo>
                  <a:close/>
                </a:path>
              </a:pathLst>
            </a:custGeom>
            <a:solidFill>
              <a:schemeClr val="lt1"/>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91" name="Google Shape;791;p47"/>
            <p:cNvSpPr/>
            <p:nvPr/>
          </p:nvSpPr>
          <p:spPr>
            <a:xfrm>
              <a:off x="3739275" y="2605675"/>
              <a:ext cx="226625" cy="146350"/>
            </a:xfrm>
            <a:custGeom>
              <a:rect b="b" l="l" r="r" t="t"/>
              <a:pathLst>
                <a:path extrusionOk="0" h="5854" w="9065">
                  <a:moveTo>
                    <a:pt x="2927" y="804"/>
                  </a:moveTo>
                  <a:lnTo>
                    <a:pt x="2927" y="1856"/>
                  </a:lnTo>
                  <a:lnTo>
                    <a:pt x="804" y="1856"/>
                  </a:lnTo>
                  <a:lnTo>
                    <a:pt x="804" y="804"/>
                  </a:lnTo>
                  <a:close/>
                  <a:moveTo>
                    <a:pt x="5604" y="804"/>
                  </a:moveTo>
                  <a:lnTo>
                    <a:pt x="5604" y="1856"/>
                  </a:lnTo>
                  <a:lnTo>
                    <a:pt x="3462" y="1856"/>
                  </a:lnTo>
                  <a:lnTo>
                    <a:pt x="3462" y="804"/>
                  </a:lnTo>
                  <a:close/>
                  <a:moveTo>
                    <a:pt x="8262" y="804"/>
                  </a:moveTo>
                  <a:lnTo>
                    <a:pt x="8262" y="1856"/>
                  </a:lnTo>
                  <a:lnTo>
                    <a:pt x="6121" y="1856"/>
                  </a:lnTo>
                  <a:lnTo>
                    <a:pt x="6121" y="804"/>
                  </a:lnTo>
                  <a:close/>
                  <a:moveTo>
                    <a:pt x="2927" y="2392"/>
                  </a:moveTo>
                  <a:lnTo>
                    <a:pt x="2927" y="3462"/>
                  </a:lnTo>
                  <a:lnTo>
                    <a:pt x="804" y="3462"/>
                  </a:lnTo>
                  <a:lnTo>
                    <a:pt x="804" y="2392"/>
                  </a:lnTo>
                  <a:close/>
                  <a:moveTo>
                    <a:pt x="5604" y="2392"/>
                  </a:moveTo>
                  <a:lnTo>
                    <a:pt x="5604" y="3462"/>
                  </a:lnTo>
                  <a:lnTo>
                    <a:pt x="3462" y="3462"/>
                  </a:lnTo>
                  <a:lnTo>
                    <a:pt x="3462" y="2392"/>
                  </a:lnTo>
                  <a:close/>
                  <a:moveTo>
                    <a:pt x="8262" y="2392"/>
                  </a:moveTo>
                  <a:lnTo>
                    <a:pt x="8262" y="3462"/>
                  </a:lnTo>
                  <a:lnTo>
                    <a:pt x="6121" y="3462"/>
                  </a:lnTo>
                  <a:lnTo>
                    <a:pt x="6121" y="2392"/>
                  </a:lnTo>
                  <a:close/>
                  <a:moveTo>
                    <a:pt x="2927" y="3980"/>
                  </a:moveTo>
                  <a:lnTo>
                    <a:pt x="2927" y="5050"/>
                  </a:lnTo>
                  <a:lnTo>
                    <a:pt x="804" y="5050"/>
                  </a:lnTo>
                  <a:lnTo>
                    <a:pt x="804" y="3980"/>
                  </a:lnTo>
                  <a:close/>
                  <a:moveTo>
                    <a:pt x="5604" y="3980"/>
                  </a:moveTo>
                  <a:lnTo>
                    <a:pt x="5604" y="5050"/>
                  </a:lnTo>
                  <a:lnTo>
                    <a:pt x="3462" y="5050"/>
                  </a:lnTo>
                  <a:lnTo>
                    <a:pt x="3462" y="3980"/>
                  </a:lnTo>
                  <a:close/>
                  <a:moveTo>
                    <a:pt x="8262" y="3980"/>
                  </a:moveTo>
                  <a:lnTo>
                    <a:pt x="8262" y="5050"/>
                  </a:lnTo>
                  <a:lnTo>
                    <a:pt x="6121" y="5050"/>
                  </a:lnTo>
                  <a:lnTo>
                    <a:pt x="6121" y="3980"/>
                  </a:lnTo>
                  <a:close/>
                  <a:moveTo>
                    <a:pt x="1" y="1"/>
                  </a:moveTo>
                  <a:lnTo>
                    <a:pt x="1" y="5853"/>
                  </a:lnTo>
                  <a:lnTo>
                    <a:pt x="9065" y="5853"/>
                  </a:lnTo>
                  <a:lnTo>
                    <a:pt x="9065" y="1"/>
                  </a:lnTo>
                  <a:close/>
                </a:path>
              </a:pathLst>
            </a:custGeom>
            <a:solidFill>
              <a:schemeClr val="lt1"/>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92" name="Google Shape;792;p47"/>
            <p:cNvSpPr/>
            <p:nvPr/>
          </p:nvSpPr>
          <p:spPr>
            <a:xfrm>
              <a:off x="3905675" y="2525850"/>
              <a:ext cx="20100" cy="40150"/>
            </a:xfrm>
            <a:custGeom>
              <a:rect b="b" l="l" r="r" t="t"/>
              <a:pathLst>
                <a:path extrusionOk="0" h="1606" w="804">
                  <a:moveTo>
                    <a:pt x="411" y="0"/>
                  </a:moveTo>
                  <a:cubicBezTo>
                    <a:pt x="179" y="0"/>
                    <a:pt x="0" y="178"/>
                    <a:pt x="0" y="410"/>
                  </a:cubicBezTo>
                  <a:lnTo>
                    <a:pt x="0" y="1195"/>
                  </a:lnTo>
                  <a:cubicBezTo>
                    <a:pt x="0" y="1427"/>
                    <a:pt x="179" y="1606"/>
                    <a:pt x="411" y="1606"/>
                  </a:cubicBezTo>
                  <a:cubicBezTo>
                    <a:pt x="643" y="1606"/>
                    <a:pt x="803" y="1427"/>
                    <a:pt x="803" y="1195"/>
                  </a:cubicBezTo>
                  <a:lnTo>
                    <a:pt x="803" y="410"/>
                  </a:lnTo>
                  <a:cubicBezTo>
                    <a:pt x="803" y="178"/>
                    <a:pt x="643" y="0"/>
                    <a:pt x="411" y="0"/>
                  </a:cubicBezTo>
                  <a:close/>
                </a:path>
              </a:pathLst>
            </a:custGeom>
            <a:solidFill>
              <a:schemeClr val="lt1"/>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93" name="Google Shape;793;p47"/>
            <p:cNvSpPr/>
            <p:nvPr/>
          </p:nvSpPr>
          <p:spPr>
            <a:xfrm>
              <a:off x="3739275" y="2545900"/>
              <a:ext cx="226625" cy="46425"/>
            </a:xfrm>
            <a:custGeom>
              <a:rect b="b" l="l" r="r" t="t"/>
              <a:pathLst>
                <a:path extrusionOk="0" h="1857" w="9065">
                  <a:moveTo>
                    <a:pt x="1" y="1"/>
                  </a:moveTo>
                  <a:lnTo>
                    <a:pt x="1" y="1857"/>
                  </a:lnTo>
                  <a:lnTo>
                    <a:pt x="9065" y="1857"/>
                  </a:lnTo>
                  <a:lnTo>
                    <a:pt x="9065" y="1"/>
                  </a:lnTo>
                  <a:lnTo>
                    <a:pt x="7994" y="1"/>
                  </a:lnTo>
                  <a:lnTo>
                    <a:pt x="7994" y="393"/>
                  </a:lnTo>
                  <a:cubicBezTo>
                    <a:pt x="7994" y="929"/>
                    <a:pt x="7584" y="1321"/>
                    <a:pt x="7067" y="1321"/>
                  </a:cubicBezTo>
                  <a:cubicBezTo>
                    <a:pt x="6549" y="1321"/>
                    <a:pt x="6121" y="929"/>
                    <a:pt x="6121" y="393"/>
                  </a:cubicBezTo>
                  <a:lnTo>
                    <a:pt x="6121" y="1"/>
                  </a:lnTo>
                  <a:lnTo>
                    <a:pt x="2927" y="1"/>
                  </a:lnTo>
                  <a:lnTo>
                    <a:pt x="2927" y="393"/>
                  </a:lnTo>
                  <a:cubicBezTo>
                    <a:pt x="2927" y="929"/>
                    <a:pt x="2535" y="1321"/>
                    <a:pt x="1999" y="1321"/>
                  </a:cubicBezTo>
                  <a:cubicBezTo>
                    <a:pt x="1482" y="1321"/>
                    <a:pt x="1072" y="929"/>
                    <a:pt x="1072" y="393"/>
                  </a:cubicBezTo>
                  <a:lnTo>
                    <a:pt x="1072" y="1"/>
                  </a:lnTo>
                  <a:close/>
                </a:path>
              </a:pathLst>
            </a:custGeom>
            <a:solidFill>
              <a:schemeClr val="lt1"/>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794" name="Google Shape;794;p47"/>
          <p:cNvGrpSpPr/>
          <p:nvPr/>
        </p:nvGrpSpPr>
        <p:grpSpPr>
          <a:xfrm>
            <a:off x="3043876" y="2377772"/>
            <a:ext cx="272464" cy="361861"/>
            <a:chOff x="4518575" y="2506200"/>
            <a:chExt cx="206100" cy="265450"/>
          </a:xfrm>
        </p:grpSpPr>
        <p:sp>
          <p:nvSpPr>
            <p:cNvPr id="795" name="Google Shape;795;p47"/>
            <p:cNvSpPr/>
            <p:nvPr/>
          </p:nvSpPr>
          <p:spPr>
            <a:xfrm>
              <a:off x="4518575" y="2506200"/>
              <a:ext cx="206100" cy="265450"/>
            </a:xfrm>
            <a:custGeom>
              <a:rect b="b" l="l" r="r" t="t"/>
              <a:pathLst>
                <a:path extrusionOk="0" h="10618" w="8244">
                  <a:moveTo>
                    <a:pt x="7440" y="786"/>
                  </a:moveTo>
                  <a:lnTo>
                    <a:pt x="7440" y="9832"/>
                  </a:lnTo>
                  <a:lnTo>
                    <a:pt x="803" y="9832"/>
                  </a:lnTo>
                  <a:lnTo>
                    <a:pt x="803" y="786"/>
                  </a:lnTo>
                  <a:close/>
                  <a:moveTo>
                    <a:pt x="0" y="1"/>
                  </a:moveTo>
                  <a:lnTo>
                    <a:pt x="0" y="10617"/>
                  </a:lnTo>
                  <a:lnTo>
                    <a:pt x="8243" y="10617"/>
                  </a:lnTo>
                  <a:lnTo>
                    <a:pt x="8243" y="1"/>
                  </a:lnTo>
                  <a:close/>
                </a:path>
              </a:pathLst>
            </a:custGeom>
            <a:solidFill>
              <a:schemeClr val="lt1"/>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96" name="Google Shape;796;p47"/>
            <p:cNvSpPr/>
            <p:nvPr/>
          </p:nvSpPr>
          <p:spPr>
            <a:xfrm>
              <a:off x="4628300" y="2555725"/>
              <a:ext cx="56225" cy="13400"/>
            </a:xfrm>
            <a:custGeom>
              <a:rect b="b" l="l" r="r" t="t"/>
              <a:pathLst>
                <a:path extrusionOk="0" h="536" w="2249">
                  <a:moveTo>
                    <a:pt x="0" y="0"/>
                  </a:moveTo>
                  <a:lnTo>
                    <a:pt x="0" y="536"/>
                  </a:lnTo>
                  <a:lnTo>
                    <a:pt x="2249" y="536"/>
                  </a:lnTo>
                  <a:lnTo>
                    <a:pt x="2249" y="0"/>
                  </a:lnTo>
                  <a:close/>
                </a:path>
              </a:pathLst>
            </a:custGeom>
            <a:solidFill>
              <a:schemeClr val="lt1"/>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97" name="Google Shape;797;p47"/>
            <p:cNvSpPr/>
            <p:nvPr/>
          </p:nvSpPr>
          <p:spPr>
            <a:xfrm>
              <a:off x="4628300" y="2608800"/>
              <a:ext cx="56225" cy="13425"/>
            </a:xfrm>
            <a:custGeom>
              <a:rect b="b" l="l" r="r" t="t"/>
              <a:pathLst>
                <a:path extrusionOk="0" h="537" w="2249">
                  <a:moveTo>
                    <a:pt x="0" y="1"/>
                  </a:moveTo>
                  <a:lnTo>
                    <a:pt x="0" y="536"/>
                  </a:lnTo>
                  <a:lnTo>
                    <a:pt x="2249" y="536"/>
                  </a:lnTo>
                  <a:lnTo>
                    <a:pt x="2249" y="1"/>
                  </a:lnTo>
                  <a:close/>
                </a:path>
              </a:pathLst>
            </a:custGeom>
            <a:solidFill>
              <a:schemeClr val="lt1"/>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98" name="Google Shape;798;p47"/>
            <p:cNvSpPr/>
            <p:nvPr/>
          </p:nvSpPr>
          <p:spPr>
            <a:xfrm>
              <a:off x="4628300" y="2715425"/>
              <a:ext cx="56225" cy="13400"/>
            </a:xfrm>
            <a:custGeom>
              <a:rect b="b" l="l" r="r" t="t"/>
              <a:pathLst>
                <a:path extrusionOk="0" h="536" w="2249">
                  <a:moveTo>
                    <a:pt x="0" y="0"/>
                  </a:moveTo>
                  <a:lnTo>
                    <a:pt x="0" y="535"/>
                  </a:lnTo>
                  <a:lnTo>
                    <a:pt x="2249" y="535"/>
                  </a:lnTo>
                  <a:lnTo>
                    <a:pt x="2249" y="0"/>
                  </a:lnTo>
                  <a:close/>
                </a:path>
              </a:pathLst>
            </a:custGeom>
            <a:solidFill>
              <a:schemeClr val="lt1"/>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99" name="Google Shape;799;p47"/>
            <p:cNvSpPr/>
            <p:nvPr/>
          </p:nvSpPr>
          <p:spPr>
            <a:xfrm>
              <a:off x="4628300" y="2662325"/>
              <a:ext cx="56225" cy="12975"/>
            </a:xfrm>
            <a:custGeom>
              <a:rect b="b" l="l" r="r" t="t"/>
              <a:pathLst>
                <a:path extrusionOk="0" h="519" w="2249">
                  <a:moveTo>
                    <a:pt x="0" y="1"/>
                  </a:moveTo>
                  <a:lnTo>
                    <a:pt x="0" y="518"/>
                  </a:lnTo>
                  <a:lnTo>
                    <a:pt x="2249" y="518"/>
                  </a:lnTo>
                  <a:lnTo>
                    <a:pt x="2249" y="1"/>
                  </a:lnTo>
                  <a:close/>
                </a:path>
              </a:pathLst>
            </a:custGeom>
            <a:solidFill>
              <a:schemeClr val="lt1"/>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00" name="Google Shape;800;p47"/>
            <p:cNvSpPr/>
            <p:nvPr/>
          </p:nvSpPr>
          <p:spPr>
            <a:xfrm>
              <a:off x="4558275" y="2539225"/>
              <a:ext cx="49525" cy="40600"/>
            </a:xfrm>
            <a:custGeom>
              <a:rect b="b" l="l" r="r" t="t"/>
              <a:pathLst>
                <a:path extrusionOk="0" h="1624" w="1981">
                  <a:moveTo>
                    <a:pt x="1606" y="0"/>
                  </a:moveTo>
                  <a:lnTo>
                    <a:pt x="732" y="875"/>
                  </a:lnTo>
                  <a:lnTo>
                    <a:pt x="375" y="536"/>
                  </a:lnTo>
                  <a:lnTo>
                    <a:pt x="0" y="910"/>
                  </a:lnTo>
                  <a:lnTo>
                    <a:pt x="732" y="1624"/>
                  </a:lnTo>
                  <a:lnTo>
                    <a:pt x="1981" y="375"/>
                  </a:lnTo>
                  <a:lnTo>
                    <a:pt x="1606" y="0"/>
                  </a:lnTo>
                  <a:close/>
                </a:path>
              </a:pathLst>
            </a:custGeom>
            <a:solidFill>
              <a:schemeClr val="lt1"/>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01" name="Google Shape;801;p47"/>
            <p:cNvSpPr/>
            <p:nvPr/>
          </p:nvSpPr>
          <p:spPr>
            <a:xfrm>
              <a:off x="4558275" y="2592300"/>
              <a:ext cx="49525" cy="40625"/>
            </a:xfrm>
            <a:custGeom>
              <a:rect b="b" l="l" r="r" t="t"/>
              <a:pathLst>
                <a:path extrusionOk="0" h="1625" w="1981">
                  <a:moveTo>
                    <a:pt x="1606" y="1"/>
                  </a:moveTo>
                  <a:lnTo>
                    <a:pt x="732" y="893"/>
                  </a:lnTo>
                  <a:lnTo>
                    <a:pt x="375" y="536"/>
                  </a:lnTo>
                  <a:lnTo>
                    <a:pt x="0" y="911"/>
                  </a:lnTo>
                  <a:lnTo>
                    <a:pt x="732" y="1624"/>
                  </a:lnTo>
                  <a:lnTo>
                    <a:pt x="1981" y="375"/>
                  </a:lnTo>
                  <a:lnTo>
                    <a:pt x="1606" y="1"/>
                  </a:lnTo>
                  <a:close/>
                </a:path>
              </a:pathLst>
            </a:custGeom>
            <a:solidFill>
              <a:schemeClr val="lt1"/>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02" name="Google Shape;802;p47"/>
            <p:cNvSpPr/>
            <p:nvPr/>
          </p:nvSpPr>
          <p:spPr>
            <a:xfrm>
              <a:off x="4558275" y="2645375"/>
              <a:ext cx="49525" cy="41075"/>
            </a:xfrm>
            <a:custGeom>
              <a:rect b="b" l="l" r="r" t="t"/>
              <a:pathLst>
                <a:path extrusionOk="0" h="1643" w="1981">
                  <a:moveTo>
                    <a:pt x="1606" y="1"/>
                  </a:moveTo>
                  <a:lnTo>
                    <a:pt x="732" y="893"/>
                  </a:lnTo>
                  <a:lnTo>
                    <a:pt x="375" y="536"/>
                  </a:lnTo>
                  <a:lnTo>
                    <a:pt x="0" y="911"/>
                  </a:lnTo>
                  <a:lnTo>
                    <a:pt x="732" y="1642"/>
                  </a:lnTo>
                  <a:lnTo>
                    <a:pt x="1981" y="376"/>
                  </a:lnTo>
                  <a:lnTo>
                    <a:pt x="1606" y="1"/>
                  </a:lnTo>
                  <a:close/>
                </a:path>
              </a:pathLst>
            </a:custGeom>
            <a:solidFill>
              <a:schemeClr val="lt1"/>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03" name="Google Shape;803;p47"/>
            <p:cNvSpPr/>
            <p:nvPr/>
          </p:nvSpPr>
          <p:spPr>
            <a:xfrm>
              <a:off x="4558275" y="2698025"/>
              <a:ext cx="49525" cy="40600"/>
            </a:xfrm>
            <a:custGeom>
              <a:rect b="b" l="l" r="r" t="t"/>
              <a:pathLst>
                <a:path extrusionOk="0" h="1624" w="1981">
                  <a:moveTo>
                    <a:pt x="1606" y="0"/>
                  </a:moveTo>
                  <a:lnTo>
                    <a:pt x="732" y="875"/>
                  </a:lnTo>
                  <a:lnTo>
                    <a:pt x="375" y="536"/>
                  </a:lnTo>
                  <a:lnTo>
                    <a:pt x="0" y="910"/>
                  </a:lnTo>
                  <a:lnTo>
                    <a:pt x="732" y="1624"/>
                  </a:lnTo>
                  <a:lnTo>
                    <a:pt x="1981" y="375"/>
                  </a:lnTo>
                  <a:lnTo>
                    <a:pt x="1606" y="0"/>
                  </a:lnTo>
                  <a:close/>
                </a:path>
              </a:pathLst>
            </a:custGeom>
            <a:solidFill>
              <a:schemeClr val="lt1"/>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804" name="Google Shape;804;p47"/>
          <p:cNvGrpSpPr/>
          <p:nvPr/>
        </p:nvGrpSpPr>
        <p:grpSpPr>
          <a:xfrm>
            <a:off x="4125077" y="2404742"/>
            <a:ext cx="299631" cy="308322"/>
            <a:chOff x="4164375" y="1677425"/>
            <a:chExt cx="226650" cy="226175"/>
          </a:xfrm>
        </p:grpSpPr>
        <p:sp>
          <p:nvSpPr>
            <p:cNvPr id="805" name="Google Shape;805;p47"/>
            <p:cNvSpPr/>
            <p:nvPr/>
          </p:nvSpPr>
          <p:spPr>
            <a:xfrm>
              <a:off x="4164375" y="1677425"/>
              <a:ext cx="226650" cy="226175"/>
            </a:xfrm>
            <a:custGeom>
              <a:rect b="b" l="l" r="r" t="t"/>
              <a:pathLst>
                <a:path extrusionOk="0" h="9047" w="9066">
                  <a:moveTo>
                    <a:pt x="1" y="0"/>
                  </a:moveTo>
                  <a:lnTo>
                    <a:pt x="1" y="9047"/>
                  </a:lnTo>
                  <a:lnTo>
                    <a:pt x="9065" y="9047"/>
                  </a:lnTo>
                  <a:lnTo>
                    <a:pt x="9065" y="8244"/>
                  </a:lnTo>
                  <a:lnTo>
                    <a:pt x="804" y="8244"/>
                  </a:lnTo>
                  <a:lnTo>
                    <a:pt x="804" y="0"/>
                  </a:lnTo>
                  <a:close/>
                </a:path>
              </a:pathLst>
            </a:custGeom>
            <a:solidFill>
              <a:schemeClr val="lt1"/>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06" name="Google Shape;806;p47"/>
            <p:cNvSpPr/>
            <p:nvPr/>
          </p:nvSpPr>
          <p:spPr>
            <a:xfrm>
              <a:off x="4204525" y="1747450"/>
              <a:ext cx="36600" cy="116450"/>
            </a:xfrm>
            <a:custGeom>
              <a:rect b="b" l="l" r="r" t="t"/>
              <a:pathLst>
                <a:path extrusionOk="0" h="4658" w="1464">
                  <a:moveTo>
                    <a:pt x="1" y="1"/>
                  </a:moveTo>
                  <a:lnTo>
                    <a:pt x="1" y="4658"/>
                  </a:lnTo>
                  <a:lnTo>
                    <a:pt x="1464" y="4658"/>
                  </a:lnTo>
                  <a:lnTo>
                    <a:pt x="1464" y="1"/>
                  </a:lnTo>
                  <a:close/>
                </a:path>
              </a:pathLst>
            </a:custGeom>
            <a:solidFill>
              <a:schemeClr val="lt1"/>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07" name="Google Shape;807;p47"/>
            <p:cNvSpPr/>
            <p:nvPr/>
          </p:nvSpPr>
          <p:spPr>
            <a:xfrm>
              <a:off x="4254500" y="1677425"/>
              <a:ext cx="36600" cy="186475"/>
            </a:xfrm>
            <a:custGeom>
              <a:rect b="b" l="l" r="r" t="t"/>
              <a:pathLst>
                <a:path extrusionOk="0" h="7459" w="1464">
                  <a:moveTo>
                    <a:pt x="0" y="0"/>
                  </a:moveTo>
                  <a:lnTo>
                    <a:pt x="0" y="7459"/>
                  </a:lnTo>
                  <a:lnTo>
                    <a:pt x="1463" y="7459"/>
                  </a:lnTo>
                  <a:lnTo>
                    <a:pt x="1463" y="0"/>
                  </a:lnTo>
                  <a:close/>
                </a:path>
              </a:pathLst>
            </a:custGeom>
            <a:solidFill>
              <a:schemeClr val="lt1"/>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08" name="Google Shape;808;p47"/>
            <p:cNvSpPr/>
            <p:nvPr/>
          </p:nvSpPr>
          <p:spPr>
            <a:xfrm>
              <a:off x="4304450" y="1747450"/>
              <a:ext cx="36600" cy="116450"/>
            </a:xfrm>
            <a:custGeom>
              <a:rect b="b" l="l" r="r" t="t"/>
              <a:pathLst>
                <a:path extrusionOk="0" h="4658" w="1464">
                  <a:moveTo>
                    <a:pt x="1" y="1"/>
                  </a:moveTo>
                  <a:lnTo>
                    <a:pt x="1" y="4658"/>
                  </a:lnTo>
                  <a:lnTo>
                    <a:pt x="1464" y="4658"/>
                  </a:lnTo>
                  <a:lnTo>
                    <a:pt x="1464" y="1"/>
                  </a:lnTo>
                  <a:close/>
                </a:path>
              </a:pathLst>
            </a:custGeom>
            <a:solidFill>
              <a:schemeClr val="lt1"/>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09" name="Google Shape;809;p47"/>
            <p:cNvSpPr/>
            <p:nvPr/>
          </p:nvSpPr>
          <p:spPr>
            <a:xfrm>
              <a:off x="4354400" y="1803650"/>
              <a:ext cx="36625" cy="60250"/>
            </a:xfrm>
            <a:custGeom>
              <a:rect b="b" l="l" r="r" t="t"/>
              <a:pathLst>
                <a:path extrusionOk="0" h="2410" w="1465">
                  <a:moveTo>
                    <a:pt x="1" y="1"/>
                  </a:moveTo>
                  <a:lnTo>
                    <a:pt x="1" y="2410"/>
                  </a:lnTo>
                  <a:lnTo>
                    <a:pt x="1464" y="2410"/>
                  </a:lnTo>
                  <a:lnTo>
                    <a:pt x="1464" y="1"/>
                  </a:lnTo>
                  <a:close/>
                </a:path>
              </a:pathLst>
            </a:custGeom>
            <a:solidFill>
              <a:schemeClr val="lt1"/>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810" name="Google Shape;810;p47"/>
          <p:cNvGrpSpPr/>
          <p:nvPr/>
        </p:nvGrpSpPr>
        <p:grpSpPr>
          <a:xfrm>
            <a:off x="5179042" y="2395931"/>
            <a:ext cx="299003" cy="308322"/>
            <a:chOff x="5226025" y="1677425"/>
            <a:chExt cx="226175" cy="226175"/>
          </a:xfrm>
        </p:grpSpPr>
        <p:sp>
          <p:nvSpPr>
            <p:cNvPr id="811" name="Google Shape;811;p47"/>
            <p:cNvSpPr/>
            <p:nvPr/>
          </p:nvSpPr>
          <p:spPr>
            <a:xfrm>
              <a:off x="5226025" y="1677425"/>
              <a:ext cx="226175" cy="226175"/>
            </a:xfrm>
            <a:custGeom>
              <a:rect b="b" l="l" r="r" t="t"/>
              <a:pathLst>
                <a:path extrusionOk="0" h="9047" w="9047">
                  <a:moveTo>
                    <a:pt x="0" y="0"/>
                  </a:moveTo>
                  <a:lnTo>
                    <a:pt x="0" y="9047"/>
                  </a:lnTo>
                  <a:lnTo>
                    <a:pt x="9047" y="9047"/>
                  </a:lnTo>
                  <a:lnTo>
                    <a:pt x="9047" y="8244"/>
                  </a:lnTo>
                  <a:lnTo>
                    <a:pt x="803" y="8244"/>
                  </a:lnTo>
                  <a:lnTo>
                    <a:pt x="803" y="0"/>
                  </a:lnTo>
                  <a:close/>
                </a:path>
              </a:pathLst>
            </a:custGeom>
            <a:solidFill>
              <a:schemeClr val="lt1"/>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12" name="Google Shape;812;p47"/>
            <p:cNvSpPr/>
            <p:nvPr/>
          </p:nvSpPr>
          <p:spPr>
            <a:xfrm>
              <a:off x="5259025" y="1733625"/>
              <a:ext cx="193175" cy="113325"/>
            </a:xfrm>
            <a:custGeom>
              <a:rect b="b" l="l" r="r" t="t"/>
              <a:pathLst>
                <a:path extrusionOk="0" h="4533" w="7727">
                  <a:moveTo>
                    <a:pt x="554" y="1"/>
                  </a:moveTo>
                  <a:lnTo>
                    <a:pt x="1" y="571"/>
                  </a:lnTo>
                  <a:lnTo>
                    <a:pt x="2410" y="2980"/>
                  </a:lnTo>
                  <a:lnTo>
                    <a:pt x="3213" y="2177"/>
                  </a:lnTo>
                  <a:lnTo>
                    <a:pt x="4533" y="3516"/>
                  </a:lnTo>
                  <a:lnTo>
                    <a:pt x="5336" y="2713"/>
                  </a:lnTo>
                  <a:lnTo>
                    <a:pt x="6389" y="3765"/>
                  </a:lnTo>
                  <a:lnTo>
                    <a:pt x="5603" y="4533"/>
                  </a:lnTo>
                  <a:lnTo>
                    <a:pt x="7727" y="4533"/>
                  </a:lnTo>
                  <a:lnTo>
                    <a:pt x="7727" y="2409"/>
                  </a:lnTo>
                  <a:lnTo>
                    <a:pt x="6942" y="3194"/>
                  </a:lnTo>
                  <a:lnTo>
                    <a:pt x="5336" y="1589"/>
                  </a:lnTo>
                  <a:lnTo>
                    <a:pt x="4533" y="2391"/>
                  </a:lnTo>
                  <a:lnTo>
                    <a:pt x="3213" y="1053"/>
                  </a:lnTo>
                  <a:lnTo>
                    <a:pt x="2410" y="1856"/>
                  </a:lnTo>
                  <a:lnTo>
                    <a:pt x="554" y="1"/>
                  </a:lnTo>
                  <a:close/>
                </a:path>
              </a:pathLst>
            </a:custGeom>
            <a:solidFill>
              <a:schemeClr val="lt1"/>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813" name="Google Shape;813;p47"/>
          <p:cNvGrpSpPr/>
          <p:nvPr/>
        </p:nvGrpSpPr>
        <p:grpSpPr>
          <a:xfrm>
            <a:off x="4652426" y="2396024"/>
            <a:ext cx="299003" cy="308322"/>
            <a:chOff x="4835275" y="1198350"/>
            <a:chExt cx="226175" cy="226175"/>
          </a:xfrm>
        </p:grpSpPr>
        <p:sp>
          <p:nvSpPr>
            <p:cNvPr id="814" name="Google Shape;814;p47"/>
            <p:cNvSpPr/>
            <p:nvPr/>
          </p:nvSpPr>
          <p:spPr>
            <a:xfrm>
              <a:off x="4835275" y="1198350"/>
              <a:ext cx="226175" cy="226175"/>
            </a:xfrm>
            <a:custGeom>
              <a:rect b="b" l="l" r="r" t="t"/>
              <a:pathLst>
                <a:path extrusionOk="0" h="9047" w="9047">
                  <a:moveTo>
                    <a:pt x="0" y="0"/>
                  </a:moveTo>
                  <a:lnTo>
                    <a:pt x="0" y="9047"/>
                  </a:lnTo>
                  <a:lnTo>
                    <a:pt x="9047" y="9047"/>
                  </a:lnTo>
                  <a:lnTo>
                    <a:pt x="9047" y="8244"/>
                  </a:lnTo>
                  <a:lnTo>
                    <a:pt x="803" y="8244"/>
                  </a:lnTo>
                  <a:lnTo>
                    <a:pt x="803" y="0"/>
                  </a:lnTo>
                  <a:close/>
                </a:path>
              </a:pathLst>
            </a:custGeom>
            <a:solidFill>
              <a:schemeClr val="lt1"/>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15" name="Google Shape;815;p47"/>
            <p:cNvSpPr/>
            <p:nvPr/>
          </p:nvSpPr>
          <p:spPr>
            <a:xfrm>
              <a:off x="4868275" y="1255000"/>
              <a:ext cx="193175" cy="113325"/>
            </a:xfrm>
            <a:custGeom>
              <a:rect b="b" l="l" r="r" t="t"/>
              <a:pathLst>
                <a:path extrusionOk="0" h="4533" w="7727">
                  <a:moveTo>
                    <a:pt x="5603" y="0"/>
                  </a:moveTo>
                  <a:lnTo>
                    <a:pt x="6388" y="785"/>
                  </a:lnTo>
                  <a:lnTo>
                    <a:pt x="5336" y="1838"/>
                  </a:lnTo>
                  <a:lnTo>
                    <a:pt x="4533" y="1035"/>
                  </a:lnTo>
                  <a:lnTo>
                    <a:pt x="3195" y="2356"/>
                  </a:lnTo>
                  <a:lnTo>
                    <a:pt x="2409" y="1571"/>
                  </a:lnTo>
                  <a:lnTo>
                    <a:pt x="1" y="3979"/>
                  </a:lnTo>
                  <a:lnTo>
                    <a:pt x="554" y="4532"/>
                  </a:lnTo>
                  <a:lnTo>
                    <a:pt x="2409" y="2695"/>
                  </a:lnTo>
                  <a:lnTo>
                    <a:pt x="3195" y="3480"/>
                  </a:lnTo>
                  <a:lnTo>
                    <a:pt x="4533" y="2159"/>
                  </a:lnTo>
                  <a:lnTo>
                    <a:pt x="5336" y="2962"/>
                  </a:lnTo>
                  <a:lnTo>
                    <a:pt x="6941" y="1339"/>
                  </a:lnTo>
                  <a:lnTo>
                    <a:pt x="7727" y="2124"/>
                  </a:lnTo>
                  <a:lnTo>
                    <a:pt x="7727" y="0"/>
                  </a:lnTo>
                  <a:close/>
                </a:path>
              </a:pathLst>
            </a:custGeom>
            <a:solidFill>
              <a:schemeClr val="lt1"/>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816" name="Google Shape;816;p47"/>
          <p:cNvGrpSpPr/>
          <p:nvPr/>
        </p:nvGrpSpPr>
        <p:grpSpPr>
          <a:xfrm>
            <a:off x="6339271" y="2379923"/>
            <a:ext cx="347356" cy="358215"/>
            <a:chOff x="968775" y="1180050"/>
            <a:chExt cx="262750" cy="262775"/>
          </a:xfrm>
        </p:grpSpPr>
        <p:sp>
          <p:nvSpPr>
            <p:cNvPr id="817" name="Google Shape;817;p47"/>
            <p:cNvSpPr/>
            <p:nvPr/>
          </p:nvSpPr>
          <p:spPr>
            <a:xfrm>
              <a:off x="1061550" y="1180050"/>
              <a:ext cx="169975" cy="169550"/>
            </a:xfrm>
            <a:custGeom>
              <a:rect b="b" l="l" r="r" t="t"/>
              <a:pathLst>
                <a:path extrusionOk="0" h="6782" w="6799">
                  <a:moveTo>
                    <a:pt x="5478" y="1"/>
                  </a:moveTo>
                  <a:lnTo>
                    <a:pt x="4015" y="1464"/>
                  </a:lnTo>
                  <a:lnTo>
                    <a:pt x="4086" y="2160"/>
                  </a:lnTo>
                  <a:lnTo>
                    <a:pt x="1963" y="4283"/>
                  </a:lnTo>
                  <a:cubicBezTo>
                    <a:pt x="1785" y="4194"/>
                    <a:pt x="1571" y="4122"/>
                    <a:pt x="1339" y="4122"/>
                  </a:cubicBezTo>
                  <a:cubicBezTo>
                    <a:pt x="607" y="4122"/>
                    <a:pt x="1" y="4729"/>
                    <a:pt x="1" y="5461"/>
                  </a:cubicBezTo>
                  <a:cubicBezTo>
                    <a:pt x="1" y="6192"/>
                    <a:pt x="607" y="6781"/>
                    <a:pt x="1339" y="6781"/>
                  </a:cubicBezTo>
                  <a:cubicBezTo>
                    <a:pt x="2070" y="6781"/>
                    <a:pt x="2677" y="6192"/>
                    <a:pt x="2677" y="5461"/>
                  </a:cubicBezTo>
                  <a:cubicBezTo>
                    <a:pt x="2677" y="5229"/>
                    <a:pt x="2606" y="5032"/>
                    <a:pt x="2516" y="4854"/>
                  </a:cubicBezTo>
                  <a:lnTo>
                    <a:pt x="4657" y="2713"/>
                  </a:lnTo>
                  <a:lnTo>
                    <a:pt x="5335" y="2784"/>
                  </a:lnTo>
                  <a:lnTo>
                    <a:pt x="6799" y="1321"/>
                  </a:lnTo>
                  <a:lnTo>
                    <a:pt x="5603" y="1196"/>
                  </a:lnTo>
                  <a:lnTo>
                    <a:pt x="5478" y="1"/>
                  </a:lnTo>
                  <a:close/>
                </a:path>
              </a:pathLst>
            </a:custGeom>
            <a:solidFill>
              <a:schemeClr val="lt1"/>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18" name="Google Shape;818;p47"/>
            <p:cNvSpPr/>
            <p:nvPr/>
          </p:nvSpPr>
          <p:spPr>
            <a:xfrm>
              <a:off x="968775" y="1189875"/>
              <a:ext cx="252950" cy="252950"/>
            </a:xfrm>
            <a:custGeom>
              <a:rect b="b" l="l" r="r" t="t"/>
              <a:pathLst>
                <a:path extrusionOk="0" h="10118" w="10118">
                  <a:moveTo>
                    <a:pt x="5050" y="0"/>
                  </a:moveTo>
                  <a:cubicBezTo>
                    <a:pt x="2266" y="0"/>
                    <a:pt x="0" y="2266"/>
                    <a:pt x="0" y="5068"/>
                  </a:cubicBezTo>
                  <a:cubicBezTo>
                    <a:pt x="0" y="7851"/>
                    <a:pt x="2266" y="10117"/>
                    <a:pt x="5050" y="10117"/>
                  </a:cubicBezTo>
                  <a:cubicBezTo>
                    <a:pt x="7851" y="10117"/>
                    <a:pt x="10117" y="7851"/>
                    <a:pt x="10117" y="5068"/>
                  </a:cubicBezTo>
                  <a:cubicBezTo>
                    <a:pt x="10117" y="4193"/>
                    <a:pt x="9903" y="3390"/>
                    <a:pt x="9510" y="2695"/>
                  </a:cubicBezTo>
                  <a:lnTo>
                    <a:pt x="9421" y="2766"/>
                  </a:lnTo>
                  <a:lnTo>
                    <a:pt x="9243" y="2962"/>
                  </a:lnTo>
                  <a:lnTo>
                    <a:pt x="9011" y="2927"/>
                  </a:lnTo>
                  <a:lnTo>
                    <a:pt x="8725" y="2891"/>
                  </a:lnTo>
                  <a:lnTo>
                    <a:pt x="8725" y="2891"/>
                  </a:lnTo>
                  <a:cubicBezTo>
                    <a:pt x="9100" y="3533"/>
                    <a:pt x="9314" y="4265"/>
                    <a:pt x="9314" y="5068"/>
                  </a:cubicBezTo>
                  <a:cubicBezTo>
                    <a:pt x="9314" y="7405"/>
                    <a:pt x="7405" y="9314"/>
                    <a:pt x="5050" y="9314"/>
                  </a:cubicBezTo>
                  <a:cubicBezTo>
                    <a:pt x="2712" y="9314"/>
                    <a:pt x="803" y="7405"/>
                    <a:pt x="803" y="5068"/>
                  </a:cubicBezTo>
                  <a:cubicBezTo>
                    <a:pt x="803" y="2730"/>
                    <a:pt x="2712" y="803"/>
                    <a:pt x="5050" y="803"/>
                  </a:cubicBezTo>
                  <a:cubicBezTo>
                    <a:pt x="5853" y="803"/>
                    <a:pt x="6584" y="1017"/>
                    <a:pt x="7227" y="1392"/>
                  </a:cubicBezTo>
                  <a:lnTo>
                    <a:pt x="7209" y="1142"/>
                  </a:lnTo>
                  <a:lnTo>
                    <a:pt x="7155" y="875"/>
                  </a:lnTo>
                  <a:lnTo>
                    <a:pt x="7351" y="678"/>
                  </a:lnTo>
                  <a:lnTo>
                    <a:pt x="7441" y="589"/>
                  </a:lnTo>
                  <a:cubicBezTo>
                    <a:pt x="6727" y="214"/>
                    <a:pt x="5924" y="0"/>
                    <a:pt x="5050" y="0"/>
                  </a:cubicBezTo>
                  <a:close/>
                </a:path>
              </a:pathLst>
            </a:custGeom>
            <a:solidFill>
              <a:schemeClr val="lt1"/>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19" name="Google Shape;819;p47"/>
            <p:cNvSpPr/>
            <p:nvPr/>
          </p:nvSpPr>
          <p:spPr>
            <a:xfrm>
              <a:off x="1015150" y="1236700"/>
              <a:ext cx="160175" cy="159725"/>
            </a:xfrm>
            <a:custGeom>
              <a:rect b="b" l="l" r="r" t="t"/>
              <a:pathLst>
                <a:path extrusionOk="0" h="6389" w="6407">
                  <a:moveTo>
                    <a:pt x="3195" y="1"/>
                  </a:moveTo>
                  <a:cubicBezTo>
                    <a:pt x="1446" y="1"/>
                    <a:pt x="1" y="1428"/>
                    <a:pt x="1" y="3195"/>
                  </a:cubicBezTo>
                  <a:cubicBezTo>
                    <a:pt x="1" y="4943"/>
                    <a:pt x="1446" y="6388"/>
                    <a:pt x="3195" y="6388"/>
                  </a:cubicBezTo>
                  <a:cubicBezTo>
                    <a:pt x="4961" y="6388"/>
                    <a:pt x="6406" y="4943"/>
                    <a:pt x="6406" y="3195"/>
                  </a:cubicBezTo>
                  <a:cubicBezTo>
                    <a:pt x="6406" y="2642"/>
                    <a:pt x="6264" y="2142"/>
                    <a:pt x="6032" y="1696"/>
                  </a:cubicBezTo>
                  <a:lnTo>
                    <a:pt x="5425" y="2285"/>
                  </a:lnTo>
                  <a:cubicBezTo>
                    <a:pt x="5550" y="2570"/>
                    <a:pt x="5603" y="2873"/>
                    <a:pt x="5603" y="3195"/>
                  </a:cubicBezTo>
                  <a:cubicBezTo>
                    <a:pt x="5603" y="4515"/>
                    <a:pt x="4533" y="5586"/>
                    <a:pt x="3195" y="5586"/>
                  </a:cubicBezTo>
                  <a:cubicBezTo>
                    <a:pt x="1892" y="5586"/>
                    <a:pt x="804" y="4515"/>
                    <a:pt x="804" y="3195"/>
                  </a:cubicBezTo>
                  <a:cubicBezTo>
                    <a:pt x="804" y="1874"/>
                    <a:pt x="1892" y="786"/>
                    <a:pt x="3195" y="786"/>
                  </a:cubicBezTo>
                  <a:cubicBezTo>
                    <a:pt x="3534" y="786"/>
                    <a:pt x="3837" y="857"/>
                    <a:pt x="4105" y="964"/>
                  </a:cubicBezTo>
                  <a:lnTo>
                    <a:pt x="4711" y="376"/>
                  </a:lnTo>
                  <a:cubicBezTo>
                    <a:pt x="4265" y="126"/>
                    <a:pt x="3748" y="1"/>
                    <a:pt x="3195" y="1"/>
                  </a:cubicBezTo>
                  <a:close/>
                </a:path>
              </a:pathLst>
            </a:custGeom>
            <a:solidFill>
              <a:schemeClr val="lt1"/>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820" name="Google Shape;820;p47"/>
          <p:cNvGrpSpPr/>
          <p:nvPr/>
        </p:nvGrpSpPr>
        <p:grpSpPr>
          <a:xfrm>
            <a:off x="5704170" y="2446992"/>
            <a:ext cx="386288" cy="224042"/>
            <a:chOff x="1678900" y="1231350"/>
            <a:chExt cx="292200" cy="164350"/>
          </a:xfrm>
        </p:grpSpPr>
        <p:sp>
          <p:nvSpPr>
            <p:cNvPr id="821" name="Google Shape;821;p47"/>
            <p:cNvSpPr/>
            <p:nvPr/>
          </p:nvSpPr>
          <p:spPr>
            <a:xfrm>
              <a:off x="1678900" y="1231350"/>
              <a:ext cx="233775" cy="159725"/>
            </a:xfrm>
            <a:custGeom>
              <a:rect b="b" l="l" r="r" t="t"/>
              <a:pathLst>
                <a:path extrusionOk="0" h="6389" w="9351">
                  <a:moveTo>
                    <a:pt x="5853" y="1"/>
                  </a:moveTo>
                  <a:cubicBezTo>
                    <a:pt x="2624" y="1"/>
                    <a:pt x="1" y="2641"/>
                    <a:pt x="1" y="5871"/>
                  </a:cubicBezTo>
                  <a:lnTo>
                    <a:pt x="1" y="6388"/>
                  </a:lnTo>
                  <a:lnTo>
                    <a:pt x="786" y="6388"/>
                  </a:lnTo>
                  <a:lnTo>
                    <a:pt x="786" y="5871"/>
                  </a:lnTo>
                  <a:cubicBezTo>
                    <a:pt x="786" y="5318"/>
                    <a:pt x="893" y="4783"/>
                    <a:pt x="1053" y="4301"/>
                  </a:cubicBezTo>
                  <a:lnTo>
                    <a:pt x="1535" y="4497"/>
                  </a:lnTo>
                  <a:cubicBezTo>
                    <a:pt x="1589" y="4319"/>
                    <a:pt x="1660" y="4158"/>
                    <a:pt x="1731" y="3997"/>
                  </a:cubicBezTo>
                  <a:lnTo>
                    <a:pt x="1232" y="3801"/>
                  </a:lnTo>
                  <a:cubicBezTo>
                    <a:pt x="1428" y="3355"/>
                    <a:pt x="1714" y="2927"/>
                    <a:pt x="2035" y="2570"/>
                  </a:cubicBezTo>
                  <a:lnTo>
                    <a:pt x="2410" y="2927"/>
                  </a:lnTo>
                  <a:cubicBezTo>
                    <a:pt x="2517" y="2802"/>
                    <a:pt x="2641" y="2677"/>
                    <a:pt x="2784" y="2552"/>
                  </a:cubicBezTo>
                  <a:lnTo>
                    <a:pt x="2410" y="2178"/>
                  </a:lnTo>
                  <a:cubicBezTo>
                    <a:pt x="2766" y="1839"/>
                    <a:pt x="3177" y="1553"/>
                    <a:pt x="3623" y="1321"/>
                  </a:cubicBezTo>
                  <a:lnTo>
                    <a:pt x="3819" y="1821"/>
                  </a:lnTo>
                  <a:cubicBezTo>
                    <a:pt x="3980" y="1731"/>
                    <a:pt x="4158" y="1678"/>
                    <a:pt x="4319" y="1607"/>
                  </a:cubicBezTo>
                  <a:lnTo>
                    <a:pt x="4122" y="1107"/>
                  </a:lnTo>
                  <a:cubicBezTo>
                    <a:pt x="4568" y="946"/>
                    <a:pt x="5068" y="839"/>
                    <a:pt x="5586" y="821"/>
                  </a:cubicBezTo>
                  <a:lnTo>
                    <a:pt x="5586" y="1357"/>
                  </a:lnTo>
                  <a:cubicBezTo>
                    <a:pt x="5675" y="1357"/>
                    <a:pt x="5746" y="1339"/>
                    <a:pt x="5853" y="1339"/>
                  </a:cubicBezTo>
                  <a:cubicBezTo>
                    <a:pt x="5942" y="1339"/>
                    <a:pt x="6014" y="1339"/>
                    <a:pt x="6103" y="1357"/>
                  </a:cubicBezTo>
                  <a:lnTo>
                    <a:pt x="6103" y="821"/>
                  </a:lnTo>
                  <a:cubicBezTo>
                    <a:pt x="6638" y="839"/>
                    <a:pt x="7120" y="964"/>
                    <a:pt x="7566" y="1125"/>
                  </a:cubicBezTo>
                  <a:lnTo>
                    <a:pt x="7370" y="1607"/>
                  </a:lnTo>
                  <a:cubicBezTo>
                    <a:pt x="7548" y="1678"/>
                    <a:pt x="7709" y="1731"/>
                    <a:pt x="7869" y="1821"/>
                  </a:cubicBezTo>
                  <a:lnTo>
                    <a:pt x="8066" y="1321"/>
                  </a:lnTo>
                  <a:cubicBezTo>
                    <a:pt x="8315" y="1446"/>
                    <a:pt x="8547" y="1589"/>
                    <a:pt x="8761" y="1749"/>
                  </a:cubicBezTo>
                  <a:lnTo>
                    <a:pt x="9350" y="1178"/>
                  </a:lnTo>
                  <a:cubicBezTo>
                    <a:pt x="8369" y="447"/>
                    <a:pt x="7173" y="1"/>
                    <a:pt x="5853" y="1"/>
                  </a:cubicBezTo>
                  <a:close/>
                </a:path>
              </a:pathLst>
            </a:custGeom>
            <a:solidFill>
              <a:schemeClr val="lt1"/>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22" name="Google Shape;822;p47"/>
            <p:cNvSpPr/>
            <p:nvPr/>
          </p:nvSpPr>
          <p:spPr>
            <a:xfrm>
              <a:off x="1927800" y="1294250"/>
              <a:ext cx="43300" cy="96825"/>
            </a:xfrm>
            <a:custGeom>
              <a:rect b="b" l="l" r="r" t="t"/>
              <a:pathLst>
                <a:path extrusionOk="0" h="3873" w="1732">
                  <a:moveTo>
                    <a:pt x="697" y="1"/>
                  </a:moveTo>
                  <a:lnTo>
                    <a:pt x="126" y="571"/>
                  </a:lnTo>
                  <a:cubicBezTo>
                    <a:pt x="269" y="786"/>
                    <a:pt x="393" y="1035"/>
                    <a:pt x="501" y="1267"/>
                  </a:cubicBezTo>
                  <a:lnTo>
                    <a:pt x="1" y="1481"/>
                  </a:lnTo>
                  <a:cubicBezTo>
                    <a:pt x="72" y="1642"/>
                    <a:pt x="144" y="1820"/>
                    <a:pt x="197" y="1981"/>
                  </a:cubicBezTo>
                  <a:lnTo>
                    <a:pt x="697" y="1785"/>
                  </a:lnTo>
                  <a:cubicBezTo>
                    <a:pt x="840" y="2267"/>
                    <a:pt x="947" y="2802"/>
                    <a:pt x="947" y="3355"/>
                  </a:cubicBezTo>
                  <a:lnTo>
                    <a:pt x="947" y="3872"/>
                  </a:lnTo>
                  <a:lnTo>
                    <a:pt x="1732" y="3872"/>
                  </a:lnTo>
                  <a:lnTo>
                    <a:pt x="1732" y="3355"/>
                  </a:lnTo>
                  <a:cubicBezTo>
                    <a:pt x="1732" y="2106"/>
                    <a:pt x="1357" y="946"/>
                    <a:pt x="697" y="1"/>
                  </a:cubicBezTo>
                  <a:close/>
                </a:path>
              </a:pathLst>
            </a:custGeom>
            <a:solidFill>
              <a:schemeClr val="lt1"/>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23" name="Google Shape;823;p47"/>
            <p:cNvSpPr/>
            <p:nvPr/>
          </p:nvSpPr>
          <p:spPr>
            <a:xfrm>
              <a:off x="1809600" y="1267925"/>
              <a:ext cx="128500" cy="127775"/>
            </a:xfrm>
            <a:custGeom>
              <a:rect b="b" l="l" r="r" t="t"/>
              <a:pathLst>
                <a:path extrusionOk="0" h="5111" w="5140">
                  <a:moveTo>
                    <a:pt x="5139" y="1"/>
                  </a:moveTo>
                  <a:lnTo>
                    <a:pt x="250" y="4158"/>
                  </a:lnTo>
                  <a:cubicBezTo>
                    <a:pt x="215" y="4176"/>
                    <a:pt x="215" y="4194"/>
                    <a:pt x="179" y="4230"/>
                  </a:cubicBezTo>
                  <a:cubicBezTo>
                    <a:pt x="1" y="4461"/>
                    <a:pt x="18" y="4783"/>
                    <a:pt x="250" y="4997"/>
                  </a:cubicBezTo>
                  <a:cubicBezTo>
                    <a:pt x="351" y="5074"/>
                    <a:pt x="468" y="5111"/>
                    <a:pt x="584" y="5111"/>
                  </a:cubicBezTo>
                  <a:cubicBezTo>
                    <a:pt x="737" y="5111"/>
                    <a:pt x="888" y="5047"/>
                    <a:pt x="1000" y="4925"/>
                  </a:cubicBezTo>
                  <a:lnTo>
                    <a:pt x="5139" y="1"/>
                  </a:lnTo>
                  <a:close/>
                </a:path>
              </a:pathLst>
            </a:custGeom>
            <a:solidFill>
              <a:schemeClr val="lt1"/>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824" name="Google Shape;824;p47"/>
          <p:cNvSpPr/>
          <p:nvPr/>
        </p:nvSpPr>
        <p:spPr>
          <a:xfrm>
            <a:off x="7023159" y="2368888"/>
            <a:ext cx="245958" cy="363054"/>
          </a:xfrm>
          <a:custGeom>
            <a:rect b="b" l="l" r="r" t="t"/>
            <a:pathLst>
              <a:path extrusionOk="0" h="10653" w="7442">
                <a:moveTo>
                  <a:pt x="6299" y="803"/>
                </a:moveTo>
                <a:cubicBezTo>
                  <a:pt x="6156" y="2106"/>
                  <a:pt x="5389" y="3926"/>
                  <a:pt x="4479" y="4622"/>
                </a:cubicBezTo>
                <a:cubicBezTo>
                  <a:pt x="4247" y="4800"/>
                  <a:pt x="4122" y="5050"/>
                  <a:pt x="4122" y="5318"/>
                </a:cubicBezTo>
                <a:cubicBezTo>
                  <a:pt x="4122" y="5603"/>
                  <a:pt x="4247" y="5853"/>
                  <a:pt x="4479" y="6031"/>
                </a:cubicBezTo>
                <a:cubicBezTo>
                  <a:pt x="4925" y="6388"/>
                  <a:pt x="5354" y="7013"/>
                  <a:pt x="5675" y="7726"/>
                </a:cubicBezTo>
                <a:lnTo>
                  <a:pt x="1785" y="7726"/>
                </a:lnTo>
                <a:cubicBezTo>
                  <a:pt x="2124" y="7013"/>
                  <a:pt x="2534" y="6388"/>
                  <a:pt x="2980" y="6031"/>
                </a:cubicBezTo>
                <a:cubicBezTo>
                  <a:pt x="3195" y="5853"/>
                  <a:pt x="3319" y="5603"/>
                  <a:pt x="3319" y="5318"/>
                </a:cubicBezTo>
                <a:cubicBezTo>
                  <a:pt x="3319" y="5050"/>
                  <a:pt x="3195" y="4800"/>
                  <a:pt x="2980" y="4622"/>
                </a:cubicBezTo>
                <a:cubicBezTo>
                  <a:pt x="2071" y="3926"/>
                  <a:pt x="1303" y="2106"/>
                  <a:pt x="1161" y="803"/>
                </a:cubicBezTo>
                <a:close/>
                <a:moveTo>
                  <a:pt x="1" y="0"/>
                </a:moveTo>
                <a:lnTo>
                  <a:pt x="1" y="803"/>
                </a:lnTo>
                <a:lnTo>
                  <a:pt x="358" y="803"/>
                </a:lnTo>
                <a:cubicBezTo>
                  <a:pt x="500" y="2284"/>
                  <a:pt x="1339" y="4425"/>
                  <a:pt x="2588" y="5318"/>
                </a:cubicBezTo>
                <a:cubicBezTo>
                  <a:pt x="1339" y="6228"/>
                  <a:pt x="483" y="8369"/>
                  <a:pt x="358" y="9850"/>
                </a:cubicBezTo>
                <a:lnTo>
                  <a:pt x="1" y="9850"/>
                </a:lnTo>
                <a:lnTo>
                  <a:pt x="1" y="10652"/>
                </a:lnTo>
                <a:lnTo>
                  <a:pt x="7441" y="10652"/>
                </a:lnTo>
                <a:lnTo>
                  <a:pt x="7441" y="9850"/>
                </a:lnTo>
                <a:lnTo>
                  <a:pt x="7084" y="9850"/>
                </a:lnTo>
                <a:cubicBezTo>
                  <a:pt x="6959" y="8369"/>
                  <a:pt x="6085" y="6228"/>
                  <a:pt x="4854" y="5318"/>
                </a:cubicBezTo>
                <a:cubicBezTo>
                  <a:pt x="6085" y="4425"/>
                  <a:pt x="6959" y="2284"/>
                  <a:pt x="7084" y="803"/>
                </a:cubicBezTo>
                <a:lnTo>
                  <a:pt x="7441" y="803"/>
                </a:lnTo>
                <a:lnTo>
                  <a:pt x="7441" y="0"/>
                </a:lnTo>
                <a:close/>
              </a:path>
            </a:pathLst>
          </a:custGeom>
          <a:solidFill>
            <a:schemeClr val="lt1"/>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825" name="Google Shape;825;p47"/>
          <p:cNvGrpSpPr/>
          <p:nvPr/>
        </p:nvGrpSpPr>
        <p:grpSpPr>
          <a:xfrm>
            <a:off x="7467406" y="2373531"/>
            <a:ext cx="322006" cy="353205"/>
            <a:chOff x="2405550" y="1181850"/>
            <a:chExt cx="243575" cy="259100"/>
          </a:xfrm>
        </p:grpSpPr>
        <p:sp>
          <p:nvSpPr>
            <p:cNvPr id="826" name="Google Shape;826;p47"/>
            <p:cNvSpPr/>
            <p:nvPr/>
          </p:nvSpPr>
          <p:spPr>
            <a:xfrm>
              <a:off x="2517500" y="1255000"/>
              <a:ext cx="13425" cy="12950"/>
            </a:xfrm>
            <a:custGeom>
              <a:rect b="b" l="l" r="r" t="t"/>
              <a:pathLst>
                <a:path extrusionOk="0" h="518" w="537">
                  <a:moveTo>
                    <a:pt x="269" y="0"/>
                  </a:moveTo>
                  <a:cubicBezTo>
                    <a:pt x="126" y="0"/>
                    <a:pt x="1" y="125"/>
                    <a:pt x="1" y="268"/>
                  </a:cubicBezTo>
                  <a:cubicBezTo>
                    <a:pt x="1" y="411"/>
                    <a:pt x="126" y="518"/>
                    <a:pt x="269" y="518"/>
                  </a:cubicBezTo>
                  <a:cubicBezTo>
                    <a:pt x="429" y="518"/>
                    <a:pt x="536" y="411"/>
                    <a:pt x="536" y="268"/>
                  </a:cubicBezTo>
                  <a:cubicBezTo>
                    <a:pt x="536" y="125"/>
                    <a:pt x="429" y="0"/>
                    <a:pt x="269" y="0"/>
                  </a:cubicBezTo>
                  <a:close/>
                </a:path>
              </a:pathLst>
            </a:custGeom>
            <a:solidFill>
              <a:schemeClr val="lt1"/>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27" name="Google Shape;827;p47"/>
            <p:cNvSpPr/>
            <p:nvPr/>
          </p:nvSpPr>
          <p:spPr>
            <a:xfrm>
              <a:off x="2517500" y="1387925"/>
              <a:ext cx="13425" cy="13400"/>
            </a:xfrm>
            <a:custGeom>
              <a:rect b="b" l="l" r="r" t="t"/>
              <a:pathLst>
                <a:path extrusionOk="0" h="536" w="537">
                  <a:moveTo>
                    <a:pt x="269" y="0"/>
                  </a:moveTo>
                  <a:cubicBezTo>
                    <a:pt x="126" y="0"/>
                    <a:pt x="1" y="125"/>
                    <a:pt x="1" y="268"/>
                  </a:cubicBezTo>
                  <a:cubicBezTo>
                    <a:pt x="1" y="411"/>
                    <a:pt x="126" y="536"/>
                    <a:pt x="269" y="536"/>
                  </a:cubicBezTo>
                  <a:cubicBezTo>
                    <a:pt x="429" y="536"/>
                    <a:pt x="536" y="411"/>
                    <a:pt x="536" y="268"/>
                  </a:cubicBezTo>
                  <a:cubicBezTo>
                    <a:pt x="536" y="125"/>
                    <a:pt x="429" y="0"/>
                    <a:pt x="269" y="0"/>
                  </a:cubicBezTo>
                  <a:close/>
                </a:path>
              </a:pathLst>
            </a:custGeom>
            <a:solidFill>
              <a:schemeClr val="lt1"/>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28" name="Google Shape;828;p47"/>
            <p:cNvSpPr/>
            <p:nvPr/>
          </p:nvSpPr>
          <p:spPr>
            <a:xfrm>
              <a:off x="2584425" y="1317900"/>
              <a:ext cx="12950" cy="13400"/>
            </a:xfrm>
            <a:custGeom>
              <a:rect b="b" l="l" r="r" t="t"/>
              <a:pathLst>
                <a:path extrusionOk="0" h="536" w="518">
                  <a:moveTo>
                    <a:pt x="268" y="0"/>
                  </a:moveTo>
                  <a:cubicBezTo>
                    <a:pt x="125" y="0"/>
                    <a:pt x="0" y="125"/>
                    <a:pt x="0" y="268"/>
                  </a:cubicBezTo>
                  <a:cubicBezTo>
                    <a:pt x="0" y="428"/>
                    <a:pt x="125" y="535"/>
                    <a:pt x="268" y="535"/>
                  </a:cubicBezTo>
                  <a:cubicBezTo>
                    <a:pt x="411" y="535"/>
                    <a:pt x="518" y="428"/>
                    <a:pt x="518" y="268"/>
                  </a:cubicBezTo>
                  <a:cubicBezTo>
                    <a:pt x="518" y="125"/>
                    <a:pt x="411" y="0"/>
                    <a:pt x="268" y="0"/>
                  </a:cubicBezTo>
                  <a:close/>
                </a:path>
              </a:pathLst>
            </a:custGeom>
            <a:solidFill>
              <a:schemeClr val="lt1"/>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29" name="Google Shape;829;p47"/>
            <p:cNvSpPr/>
            <p:nvPr/>
          </p:nvSpPr>
          <p:spPr>
            <a:xfrm>
              <a:off x="2451050" y="1317900"/>
              <a:ext cx="13400" cy="13400"/>
            </a:xfrm>
            <a:custGeom>
              <a:rect b="b" l="l" r="r" t="t"/>
              <a:pathLst>
                <a:path extrusionOk="0" h="536" w="536">
                  <a:moveTo>
                    <a:pt x="268" y="0"/>
                  </a:moveTo>
                  <a:cubicBezTo>
                    <a:pt x="125" y="0"/>
                    <a:pt x="0" y="125"/>
                    <a:pt x="0" y="268"/>
                  </a:cubicBezTo>
                  <a:cubicBezTo>
                    <a:pt x="0" y="428"/>
                    <a:pt x="125" y="535"/>
                    <a:pt x="268" y="535"/>
                  </a:cubicBezTo>
                  <a:cubicBezTo>
                    <a:pt x="429" y="535"/>
                    <a:pt x="536" y="428"/>
                    <a:pt x="536" y="268"/>
                  </a:cubicBezTo>
                  <a:cubicBezTo>
                    <a:pt x="536" y="125"/>
                    <a:pt x="429" y="0"/>
                    <a:pt x="268" y="0"/>
                  </a:cubicBezTo>
                  <a:close/>
                </a:path>
              </a:pathLst>
            </a:custGeom>
            <a:solidFill>
              <a:schemeClr val="lt1"/>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30" name="Google Shape;830;p47"/>
            <p:cNvSpPr/>
            <p:nvPr/>
          </p:nvSpPr>
          <p:spPr>
            <a:xfrm>
              <a:off x="2517500" y="1278200"/>
              <a:ext cx="44650" cy="84325"/>
            </a:xfrm>
            <a:custGeom>
              <a:rect b="b" l="l" r="r" t="t"/>
              <a:pathLst>
                <a:path extrusionOk="0" h="3373" w="1786">
                  <a:moveTo>
                    <a:pt x="1" y="0"/>
                  </a:moveTo>
                  <a:lnTo>
                    <a:pt x="1" y="1856"/>
                  </a:lnTo>
                  <a:cubicBezTo>
                    <a:pt x="1" y="1927"/>
                    <a:pt x="37" y="1999"/>
                    <a:pt x="90" y="2052"/>
                  </a:cubicBezTo>
                  <a:lnTo>
                    <a:pt x="1411" y="3372"/>
                  </a:lnTo>
                  <a:lnTo>
                    <a:pt x="1785" y="2998"/>
                  </a:lnTo>
                  <a:lnTo>
                    <a:pt x="536" y="1767"/>
                  </a:lnTo>
                  <a:lnTo>
                    <a:pt x="536" y="0"/>
                  </a:lnTo>
                  <a:close/>
                </a:path>
              </a:pathLst>
            </a:custGeom>
            <a:solidFill>
              <a:schemeClr val="lt1"/>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31" name="Google Shape;831;p47"/>
            <p:cNvSpPr/>
            <p:nvPr/>
          </p:nvSpPr>
          <p:spPr>
            <a:xfrm>
              <a:off x="2405550" y="1181850"/>
              <a:ext cx="243575" cy="259100"/>
            </a:xfrm>
            <a:custGeom>
              <a:rect b="b" l="l" r="r" t="t"/>
              <a:pathLst>
                <a:path extrusionOk="0" h="10364" w="9743">
                  <a:moveTo>
                    <a:pt x="4747" y="2123"/>
                  </a:moveTo>
                  <a:cubicBezTo>
                    <a:pt x="6816" y="2123"/>
                    <a:pt x="8476" y="3783"/>
                    <a:pt x="8476" y="5853"/>
                  </a:cubicBezTo>
                  <a:cubicBezTo>
                    <a:pt x="8476" y="7904"/>
                    <a:pt x="6816" y="9564"/>
                    <a:pt x="4747" y="9564"/>
                  </a:cubicBezTo>
                  <a:cubicBezTo>
                    <a:pt x="2695" y="9564"/>
                    <a:pt x="1017" y="7904"/>
                    <a:pt x="1017" y="5853"/>
                  </a:cubicBezTo>
                  <a:cubicBezTo>
                    <a:pt x="1017" y="3783"/>
                    <a:pt x="2695" y="2123"/>
                    <a:pt x="4747" y="2123"/>
                  </a:cubicBezTo>
                  <a:close/>
                  <a:moveTo>
                    <a:pt x="3159" y="0"/>
                  </a:moveTo>
                  <a:lnTo>
                    <a:pt x="3159" y="785"/>
                  </a:lnTo>
                  <a:lnTo>
                    <a:pt x="4354" y="785"/>
                  </a:lnTo>
                  <a:lnTo>
                    <a:pt x="4354" y="1338"/>
                  </a:lnTo>
                  <a:cubicBezTo>
                    <a:pt x="2249" y="1517"/>
                    <a:pt x="536" y="3158"/>
                    <a:pt x="268" y="5282"/>
                  </a:cubicBezTo>
                  <a:cubicBezTo>
                    <a:pt x="0" y="7387"/>
                    <a:pt x="1249" y="9403"/>
                    <a:pt x="3248" y="10099"/>
                  </a:cubicBezTo>
                  <a:cubicBezTo>
                    <a:pt x="3752" y="10278"/>
                    <a:pt x="4268" y="10363"/>
                    <a:pt x="4777" y="10363"/>
                  </a:cubicBezTo>
                  <a:cubicBezTo>
                    <a:pt x="6303" y="10363"/>
                    <a:pt x="7762" y="9591"/>
                    <a:pt x="8618" y="8226"/>
                  </a:cubicBezTo>
                  <a:cubicBezTo>
                    <a:pt x="9743" y="6424"/>
                    <a:pt x="9421" y="4086"/>
                    <a:pt x="7923" y="2605"/>
                  </a:cubicBezTo>
                  <a:lnTo>
                    <a:pt x="8315" y="2213"/>
                  </a:lnTo>
                  <a:cubicBezTo>
                    <a:pt x="8458" y="2052"/>
                    <a:pt x="8458" y="1802"/>
                    <a:pt x="8297" y="1642"/>
                  </a:cubicBezTo>
                  <a:cubicBezTo>
                    <a:pt x="8221" y="1566"/>
                    <a:pt x="8115" y="1525"/>
                    <a:pt x="8009" y="1525"/>
                  </a:cubicBezTo>
                  <a:cubicBezTo>
                    <a:pt x="7914" y="1525"/>
                    <a:pt x="7819" y="1557"/>
                    <a:pt x="7744" y="1624"/>
                  </a:cubicBezTo>
                  <a:lnTo>
                    <a:pt x="7280" y="2088"/>
                  </a:lnTo>
                  <a:cubicBezTo>
                    <a:pt x="6656" y="1677"/>
                    <a:pt x="5924" y="1410"/>
                    <a:pt x="5157" y="1356"/>
                  </a:cubicBezTo>
                  <a:lnTo>
                    <a:pt x="5157" y="785"/>
                  </a:lnTo>
                  <a:lnTo>
                    <a:pt x="6352" y="785"/>
                  </a:lnTo>
                  <a:lnTo>
                    <a:pt x="6352" y="0"/>
                  </a:lnTo>
                  <a:close/>
                </a:path>
              </a:pathLst>
            </a:custGeom>
            <a:solidFill>
              <a:schemeClr val="lt1"/>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832" name="Google Shape;832;p47"/>
          <p:cNvSpPr/>
          <p:nvPr/>
        </p:nvSpPr>
        <p:spPr>
          <a:xfrm>
            <a:off x="8075550" y="2396514"/>
            <a:ext cx="299003" cy="308322"/>
          </a:xfrm>
          <a:custGeom>
            <a:rect b="b" l="l" r="r" t="t"/>
            <a:pathLst>
              <a:path extrusionOk="0" h="9047" w="9047">
                <a:moveTo>
                  <a:pt x="4514" y="2927"/>
                </a:moveTo>
                <a:cubicBezTo>
                  <a:pt x="5389" y="2927"/>
                  <a:pt x="6102" y="3640"/>
                  <a:pt x="6102" y="4515"/>
                </a:cubicBezTo>
                <a:cubicBezTo>
                  <a:pt x="6102" y="5407"/>
                  <a:pt x="5389" y="6120"/>
                  <a:pt x="4514" y="6120"/>
                </a:cubicBezTo>
                <a:cubicBezTo>
                  <a:pt x="3640" y="6120"/>
                  <a:pt x="2926" y="5407"/>
                  <a:pt x="2926" y="4515"/>
                </a:cubicBezTo>
                <a:cubicBezTo>
                  <a:pt x="2926" y="3640"/>
                  <a:pt x="3640" y="2927"/>
                  <a:pt x="4514" y="2927"/>
                </a:cubicBezTo>
                <a:close/>
                <a:moveTo>
                  <a:pt x="3979" y="0"/>
                </a:moveTo>
                <a:lnTo>
                  <a:pt x="3515" y="928"/>
                </a:lnTo>
                <a:cubicBezTo>
                  <a:pt x="3230" y="1017"/>
                  <a:pt x="2944" y="1124"/>
                  <a:pt x="2695" y="1285"/>
                </a:cubicBezTo>
                <a:lnTo>
                  <a:pt x="1695" y="946"/>
                </a:lnTo>
                <a:lnTo>
                  <a:pt x="946" y="1695"/>
                </a:lnTo>
                <a:lnTo>
                  <a:pt x="1267" y="2695"/>
                </a:lnTo>
                <a:cubicBezTo>
                  <a:pt x="1124" y="2962"/>
                  <a:pt x="999" y="3248"/>
                  <a:pt x="928" y="3533"/>
                </a:cubicBezTo>
                <a:lnTo>
                  <a:pt x="0" y="3997"/>
                </a:lnTo>
                <a:lnTo>
                  <a:pt x="0" y="5050"/>
                </a:lnTo>
                <a:lnTo>
                  <a:pt x="928" y="5514"/>
                </a:lnTo>
                <a:cubicBezTo>
                  <a:pt x="999" y="5817"/>
                  <a:pt x="1124" y="6085"/>
                  <a:pt x="1267" y="6352"/>
                </a:cubicBezTo>
                <a:lnTo>
                  <a:pt x="946" y="7352"/>
                </a:lnTo>
                <a:lnTo>
                  <a:pt x="1695" y="8101"/>
                </a:lnTo>
                <a:lnTo>
                  <a:pt x="2695" y="7780"/>
                </a:lnTo>
                <a:cubicBezTo>
                  <a:pt x="2962" y="7922"/>
                  <a:pt x="3248" y="8047"/>
                  <a:pt x="3533" y="8119"/>
                </a:cubicBezTo>
                <a:lnTo>
                  <a:pt x="3997" y="9047"/>
                </a:lnTo>
                <a:lnTo>
                  <a:pt x="5068" y="9047"/>
                </a:lnTo>
                <a:lnTo>
                  <a:pt x="5532" y="8119"/>
                </a:lnTo>
                <a:cubicBezTo>
                  <a:pt x="5817" y="8047"/>
                  <a:pt x="6102" y="7922"/>
                  <a:pt x="6352" y="7780"/>
                </a:cubicBezTo>
                <a:lnTo>
                  <a:pt x="7351" y="8101"/>
                </a:lnTo>
                <a:lnTo>
                  <a:pt x="8101" y="7352"/>
                </a:lnTo>
                <a:lnTo>
                  <a:pt x="7762" y="6352"/>
                </a:lnTo>
                <a:cubicBezTo>
                  <a:pt x="7922" y="6085"/>
                  <a:pt x="8029" y="5799"/>
                  <a:pt x="8119" y="5514"/>
                </a:cubicBezTo>
                <a:lnTo>
                  <a:pt x="9047" y="5050"/>
                </a:lnTo>
                <a:lnTo>
                  <a:pt x="9047" y="3979"/>
                </a:lnTo>
                <a:lnTo>
                  <a:pt x="8101" y="3515"/>
                </a:lnTo>
                <a:cubicBezTo>
                  <a:pt x="8029" y="3230"/>
                  <a:pt x="7905" y="2962"/>
                  <a:pt x="7762" y="2695"/>
                </a:cubicBezTo>
                <a:lnTo>
                  <a:pt x="8101" y="1695"/>
                </a:lnTo>
                <a:lnTo>
                  <a:pt x="7334" y="946"/>
                </a:lnTo>
                <a:lnTo>
                  <a:pt x="6334" y="1285"/>
                </a:lnTo>
                <a:cubicBezTo>
                  <a:pt x="6085" y="1124"/>
                  <a:pt x="5799" y="1017"/>
                  <a:pt x="5496" y="928"/>
                </a:cubicBezTo>
                <a:lnTo>
                  <a:pt x="5050" y="0"/>
                </a:lnTo>
                <a:close/>
              </a:path>
            </a:pathLst>
          </a:custGeom>
          <a:solidFill>
            <a:schemeClr val="lt1"/>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833" name="Google Shape;833;p47"/>
          <p:cNvGrpSpPr/>
          <p:nvPr/>
        </p:nvGrpSpPr>
        <p:grpSpPr>
          <a:xfrm>
            <a:off x="8500593" y="2371333"/>
            <a:ext cx="286610" cy="357601"/>
            <a:chOff x="3086700" y="1180050"/>
            <a:chExt cx="216800" cy="262325"/>
          </a:xfrm>
        </p:grpSpPr>
        <p:sp>
          <p:nvSpPr>
            <p:cNvPr id="834" name="Google Shape;834;p47"/>
            <p:cNvSpPr/>
            <p:nvPr/>
          </p:nvSpPr>
          <p:spPr>
            <a:xfrm>
              <a:off x="3161625" y="1180050"/>
              <a:ext cx="141875" cy="141425"/>
            </a:xfrm>
            <a:custGeom>
              <a:rect b="b" l="l" r="r" t="t"/>
              <a:pathLst>
                <a:path extrusionOk="0" h="5657" w="5675">
                  <a:moveTo>
                    <a:pt x="2838" y="1839"/>
                  </a:moveTo>
                  <a:cubicBezTo>
                    <a:pt x="3391" y="1839"/>
                    <a:pt x="3837" y="2285"/>
                    <a:pt x="3837" y="2838"/>
                  </a:cubicBezTo>
                  <a:cubicBezTo>
                    <a:pt x="3837" y="3373"/>
                    <a:pt x="3391" y="3837"/>
                    <a:pt x="2838" y="3837"/>
                  </a:cubicBezTo>
                  <a:cubicBezTo>
                    <a:pt x="2285" y="3837"/>
                    <a:pt x="1839" y="3373"/>
                    <a:pt x="1839" y="2838"/>
                  </a:cubicBezTo>
                  <a:cubicBezTo>
                    <a:pt x="1839" y="2285"/>
                    <a:pt x="2302" y="1839"/>
                    <a:pt x="2838" y="1839"/>
                  </a:cubicBezTo>
                  <a:close/>
                  <a:moveTo>
                    <a:pt x="2499" y="1"/>
                  </a:moveTo>
                  <a:lnTo>
                    <a:pt x="2213" y="590"/>
                  </a:lnTo>
                  <a:cubicBezTo>
                    <a:pt x="2035" y="643"/>
                    <a:pt x="1856" y="697"/>
                    <a:pt x="1696" y="804"/>
                  </a:cubicBezTo>
                  <a:lnTo>
                    <a:pt x="1071" y="590"/>
                  </a:lnTo>
                  <a:lnTo>
                    <a:pt x="590" y="1054"/>
                  </a:lnTo>
                  <a:lnTo>
                    <a:pt x="804" y="1696"/>
                  </a:lnTo>
                  <a:cubicBezTo>
                    <a:pt x="714" y="1856"/>
                    <a:pt x="643" y="2035"/>
                    <a:pt x="590" y="2213"/>
                  </a:cubicBezTo>
                  <a:lnTo>
                    <a:pt x="1" y="2499"/>
                  </a:lnTo>
                  <a:lnTo>
                    <a:pt x="1" y="3159"/>
                  </a:lnTo>
                  <a:lnTo>
                    <a:pt x="590" y="3462"/>
                  </a:lnTo>
                  <a:cubicBezTo>
                    <a:pt x="643" y="3641"/>
                    <a:pt x="714" y="3819"/>
                    <a:pt x="804" y="3980"/>
                  </a:cubicBezTo>
                  <a:lnTo>
                    <a:pt x="590" y="4604"/>
                  </a:lnTo>
                  <a:lnTo>
                    <a:pt x="1053" y="5068"/>
                  </a:lnTo>
                  <a:lnTo>
                    <a:pt x="1678" y="4854"/>
                  </a:lnTo>
                  <a:cubicBezTo>
                    <a:pt x="1839" y="4961"/>
                    <a:pt x="2017" y="5015"/>
                    <a:pt x="2195" y="5068"/>
                  </a:cubicBezTo>
                  <a:lnTo>
                    <a:pt x="2499" y="5657"/>
                  </a:lnTo>
                  <a:lnTo>
                    <a:pt x="3159" y="5657"/>
                  </a:lnTo>
                  <a:lnTo>
                    <a:pt x="3462" y="5068"/>
                  </a:lnTo>
                  <a:cubicBezTo>
                    <a:pt x="3641" y="5015"/>
                    <a:pt x="3819" y="4961"/>
                    <a:pt x="3962" y="4854"/>
                  </a:cubicBezTo>
                  <a:lnTo>
                    <a:pt x="4586" y="5068"/>
                  </a:lnTo>
                  <a:lnTo>
                    <a:pt x="5068" y="4604"/>
                  </a:lnTo>
                  <a:lnTo>
                    <a:pt x="4854" y="3980"/>
                  </a:lnTo>
                  <a:cubicBezTo>
                    <a:pt x="4961" y="3819"/>
                    <a:pt x="5032" y="3623"/>
                    <a:pt x="5086" y="3462"/>
                  </a:cubicBezTo>
                  <a:lnTo>
                    <a:pt x="5675" y="3159"/>
                  </a:lnTo>
                  <a:lnTo>
                    <a:pt x="5675" y="2499"/>
                  </a:lnTo>
                  <a:lnTo>
                    <a:pt x="5086" y="2213"/>
                  </a:lnTo>
                  <a:cubicBezTo>
                    <a:pt x="5032" y="2035"/>
                    <a:pt x="4961" y="1856"/>
                    <a:pt x="4872" y="1696"/>
                  </a:cubicBezTo>
                  <a:lnTo>
                    <a:pt x="5086" y="1054"/>
                  </a:lnTo>
                  <a:lnTo>
                    <a:pt x="4604" y="590"/>
                  </a:lnTo>
                  <a:lnTo>
                    <a:pt x="3980" y="804"/>
                  </a:lnTo>
                  <a:cubicBezTo>
                    <a:pt x="3819" y="697"/>
                    <a:pt x="3658" y="643"/>
                    <a:pt x="3462" y="590"/>
                  </a:cubicBezTo>
                  <a:lnTo>
                    <a:pt x="3177" y="1"/>
                  </a:lnTo>
                  <a:close/>
                </a:path>
              </a:pathLst>
            </a:custGeom>
            <a:solidFill>
              <a:schemeClr val="lt1"/>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35" name="Google Shape;835;p47"/>
            <p:cNvSpPr/>
            <p:nvPr/>
          </p:nvSpPr>
          <p:spPr>
            <a:xfrm>
              <a:off x="3086700" y="1301400"/>
              <a:ext cx="141425" cy="140975"/>
            </a:xfrm>
            <a:custGeom>
              <a:rect b="b" l="l" r="r" t="t"/>
              <a:pathLst>
                <a:path extrusionOk="0" h="5639" w="5657">
                  <a:moveTo>
                    <a:pt x="2837" y="1838"/>
                  </a:moveTo>
                  <a:cubicBezTo>
                    <a:pt x="3390" y="1838"/>
                    <a:pt x="3836" y="2284"/>
                    <a:pt x="3836" y="2819"/>
                  </a:cubicBezTo>
                  <a:cubicBezTo>
                    <a:pt x="3836" y="3372"/>
                    <a:pt x="3390" y="3818"/>
                    <a:pt x="2837" y="3818"/>
                  </a:cubicBezTo>
                  <a:cubicBezTo>
                    <a:pt x="2266" y="3818"/>
                    <a:pt x="1838" y="3372"/>
                    <a:pt x="1838" y="2819"/>
                  </a:cubicBezTo>
                  <a:cubicBezTo>
                    <a:pt x="1838" y="2266"/>
                    <a:pt x="2284" y="1838"/>
                    <a:pt x="2837" y="1838"/>
                  </a:cubicBezTo>
                  <a:close/>
                  <a:moveTo>
                    <a:pt x="2498" y="0"/>
                  </a:moveTo>
                  <a:lnTo>
                    <a:pt x="2195" y="571"/>
                  </a:lnTo>
                  <a:cubicBezTo>
                    <a:pt x="2016" y="624"/>
                    <a:pt x="1838" y="696"/>
                    <a:pt x="1677" y="785"/>
                  </a:cubicBezTo>
                  <a:lnTo>
                    <a:pt x="1053" y="571"/>
                  </a:lnTo>
                  <a:lnTo>
                    <a:pt x="589" y="1035"/>
                  </a:lnTo>
                  <a:lnTo>
                    <a:pt x="785" y="1659"/>
                  </a:lnTo>
                  <a:cubicBezTo>
                    <a:pt x="696" y="1838"/>
                    <a:pt x="642" y="2016"/>
                    <a:pt x="571" y="2195"/>
                  </a:cubicBezTo>
                  <a:lnTo>
                    <a:pt x="0" y="2480"/>
                  </a:lnTo>
                  <a:lnTo>
                    <a:pt x="0" y="3140"/>
                  </a:lnTo>
                  <a:lnTo>
                    <a:pt x="571" y="3426"/>
                  </a:lnTo>
                  <a:cubicBezTo>
                    <a:pt x="642" y="3622"/>
                    <a:pt x="696" y="3800"/>
                    <a:pt x="785" y="3961"/>
                  </a:cubicBezTo>
                  <a:lnTo>
                    <a:pt x="589" y="4586"/>
                  </a:lnTo>
                  <a:lnTo>
                    <a:pt x="1053" y="5049"/>
                  </a:lnTo>
                  <a:lnTo>
                    <a:pt x="1677" y="4853"/>
                  </a:lnTo>
                  <a:cubicBezTo>
                    <a:pt x="1838" y="4942"/>
                    <a:pt x="2016" y="5014"/>
                    <a:pt x="2195" y="5049"/>
                  </a:cubicBezTo>
                  <a:lnTo>
                    <a:pt x="2498" y="5638"/>
                  </a:lnTo>
                  <a:lnTo>
                    <a:pt x="3158" y="5638"/>
                  </a:lnTo>
                  <a:lnTo>
                    <a:pt x="3462" y="5049"/>
                  </a:lnTo>
                  <a:cubicBezTo>
                    <a:pt x="3640" y="5014"/>
                    <a:pt x="3818" y="4942"/>
                    <a:pt x="3979" y="4853"/>
                  </a:cubicBezTo>
                  <a:lnTo>
                    <a:pt x="4604" y="5049"/>
                  </a:lnTo>
                  <a:lnTo>
                    <a:pt x="5067" y="4586"/>
                  </a:lnTo>
                  <a:lnTo>
                    <a:pt x="4853" y="3961"/>
                  </a:lnTo>
                  <a:cubicBezTo>
                    <a:pt x="4960" y="3800"/>
                    <a:pt x="5032" y="3640"/>
                    <a:pt x="5085" y="3444"/>
                  </a:cubicBezTo>
                  <a:lnTo>
                    <a:pt x="5656" y="3158"/>
                  </a:lnTo>
                  <a:lnTo>
                    <a:pt x="5656" y="2498"/>
                  </a:lnTo>
                  <a:lnTo>
                    <a:pt x="5085" y="2195"/>
                  </a:lnTo>
                  <a:cubicBezTo>
                    <a:pt x="5032" y="2016"/>
                    <a:pt x="4960" y="1838"/>
                    <a:pt x="4853" y="1677"/>
                  </a:cubicBezTo>
                  <a:lnTo>
                    <a:pt x="5085" y="1053"/>
                  </a:lnTo>
                  <a:lnTo>
                    <a:pt x="4604" y="571"/>
                  </a:lnTo>
                  <a:lnTo>
                    <a:pt x="3979" y="785"/>
                  </a:lnTo>
                  <a:cubicBezTo>
                    <a:pt x="3818" y="696"/>
                    <a:pt x="3622" y="624"/>
                    <a:pt x="3462" y="571"/>
                  </a:cubicBezTo>
                  <a:lnTo>
                    <a:pt x="3158" y="0"/>
                  </a:lnTo>
                  <a:close/>
                </a:path>
              </a:pathLst>
            </a:custGeom>
            <a:solidFill>
              <a:schemeClr val="lt1"/>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836" name="Google Shape;836;p47"/>
          <p:cNvGrpSpPr/>
          <p:nvPr/>
        </p:nvGrpSpPr>
        <p:grpSpPr>
          <a:xfrm>
            <a:off x="9007187" y="2359473"/>
            <a:ext cx="228243" cy="381321"/>
            <a:chOff x="3741075" y="1171575"/>
            <a:chExt cx="172650" cy="279725"/>
          </a:xfrm>
        </p:grpSpPr>
        <p:sp>
          <p:nvSpPr>
            <p:cNvPr id="837" name="Google Shape;837;p47"/>
            <p:cNvSpPr/>
            <p:nvPr/>
          </p:nvSpPr>
          <p:spPr>
            <a:xfrm>
              <a:off x="3784350" y="1364725"/>
              <a:ext cx="86100" cy="19650"/>
            </a:xfrm>
            <a:custGeom>
              <a:rect b="b" l="l" r="r" t="t"/>
              <a:pathLst>
                <a:path extrusionOk="0" h="786" w="3444">
                  <a:moveTo>
                    <a:pt x="393" y="1"/>
                  </a:moveTo>
                  <a:cubicBezTo>
                    <a:pt x="161" y="1"/>
                    <a:pt x="0" y="161"/>
                    <a:pt x="0" y="393"/>
                  </a:cubicBezTo>
                  <a:cubicBezTo>
                    <a:pt x="0" y="625"/>
                    <a:pt x="161" y="786"/>
                    <a:pt x="393" y="786"/>
                  </a:cubicBezTo>
                  <a:lnTo>
                    <a:pt x="3051" y="786"/>
                  </a:lnTo>
                  <a:cubicBezTo>
                    <a:pt x="3283" y="786"/>
                    <a:pt x="3444" y="625"/>
                    <a:pt x="3444" y="393"/>
                  </a:cubicBezTo>
                  <a:cubicBezTo>
                    <a:pt x="3444" y="161"/>
                    <a:pt x="3283" y="1"/>
                    <a:pt x="3051" y="1"/>
                  </a:cubicBezTo>
                  <a:close/>
                </a:path>
              </a:pathLst>
            </a:custGeom>
            <a:solidFill>
              <a:schemeClr val="lt1"/>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38" name="Google Shape;838;p47"/>
            <p:cNvSpPr/>
            <p:nvPr/>
          </p:nvSpPr>
          <p:spPr>
            <a:xfrm>
              <a:off x="3784350" y="1397750"/>
              <a:ext cx="86100" cy="20075"/>
            </a:xfrm>
            <a:custGeom>
              <a:rect b="b" l="l" r="r" t="t"/>
              <a:pathLst>
                <a:path extrusionOk="0" h="803" w="3444">
                  <a:moveTo>
                    <a:pt x="393" y="0"/>
                  </a:moveTo>
                  <a:cubicBezTo>
                    <a:pt x="161" y="0"/>
                    <a:pt x="0" y="178"/>
                    <a:pt x="0" y="410"/>
                  </a:cubicBezTo>
                  <a:cubicBezTo>
                    <a:pt x="0" y="642"/>
                    <a:pt x="161" y="803"/>
                    <a:pt x="393" y="803"/>
                  </a:cubicBezTo>
                  <a:lnTo>
                    <a:pt x="3051" y="803"/>
                  </a:lnTo>
                  <a:cubicBezTo>
                    <a:pt x="3283" y="803"/>
                    <a:pt x="3444" y="642"/>
                    <a:pt x="3444" y="410"/>
                  </a:cubicBezTo>
                  <a:cubicBezTo>
                    <a:pt x="3444" y="178"/>
                    <a:pt x="3283" y="0"/>
                    <a:pt x="3051" y="0"/>
                  </a:cubicBezTo>
                  <a:close/>
                </a:path>
              </a:pathLst>
            </a:custGeom>
            <a:solidFill>
              <a:schemeClr val="lt1"/>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39" name="Google Shape;839;p47"/>
            <p:cNvSpPr/>
            <p:nvPr/>
          </p:nvSpPr>
          <p:spPr>
            <a:xfrm>
              <a:off x="3805750" y="1431200"/>
              <a:ext cx="43300" cy="20100"/>
            </a:xfrm>
            <a:custGeom>
              <a:rect b="b" l="l" r="r" t="t"/>
              <a:pathLst>
                <a:path extrusionOk="0" h="804" w="1732">
                  <a:moveTo>
                    <a:pt x="1" y="0"/>
                  </a:moveTo>
                  <a:cubicBezTo>
                    <a:pt x="36" y="446"/>
                    <a:pt x="411" y="803"/>
                    <a:pt x="857" y="803"/>
                  </a:cubicBezTo>
                  <a:cubicBezTo>
                    <a:pt x="1321" y="803"/>
                    <a:pt x="1696" y="446"/>
                    <a:pt x="1731" y="0"/>
                  </a:cubicBezTo>
                  <a:close/>
                </a:path>
              </a:pathLst>
            </a:custGeom>
            <a:solidFill>
              <a:schemeClr val="lt1"/>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40" name="Google Shape;840;p47"/>
            <p:cNvSpPr/>
            <p:nvPr/>
          </p:nvSpPr>
          <p:spPr>
            <a:xfrm>
              <a:off x="3741075" y="1171575"/>
              <a:ext cx="172650" cy="179800"/>
            </a:xfrm>
            <a:custGeom>
              <a:rect b="b" l="l" r="r" t="t"/>
              <a:pathLst>
                <a:path extrusionOk="0" h="7192" w="6906">
                  <a:moveTo>
                    <a:pt x="3462" y="786"/>
                  </a:moveTo>
                  <a:cubicBezTo>
                    <a:pt x="4907" y="804"/>
                    <a:pt x="6103" y="1963"/>
                    <a:pt x="6120" y="3427"/>
                  </a:cubicBezTo>
                  <a:lnTo>
                    <a:pt x="6120" y="3534"/>
                  </a:lnTo>
                  <a:lnTo>
                    <a:pt x="6103" y="3534"/>
                  </a:lnTo>
                  <a:cubicBezTo>
                    <a:pt x="6103" y="3855"/>
                    <a:pt x="6031" y="4176"/>
                    <a:pt x="5924" y="4461"/>
                  </a:cubicBezTo>
                  <a:cubicBezTo>
                    <a:pt x="5817" y="4729"/>
                    <a:pt x="5674" y="4979"/>
                    <a:pt x="5478" y="5193"/>
                  </a:cubicBezTo>
                  <a:cubicBezTo>
                    <a:pt x="5175" y="5568"/>
                    <a:pt x="4907" y="5960"/>
                    <a:pt x="4711" y="6388"/>
                  </a:cubicBezTo>
                  <a:lnTo>
                    <a:pt x="2213" y="6388"/>
                  </a:lnTo>
                  <a:cubicBezTo>
                    <a:pt x="1999" y="5960"/>
                    <a:pt x="1731" y="5568"/>
                    <a:pt x="1446" y="5193"/>
                  </a:cubicBezTo>
                  <a:cubicBezTo>
                    <a:pt x="1249" y="4979"/>
                    <a:pt x="1107" y="4729"/>
                    <a:pt x="1000" y="4461"/>
                  </a:cubicBezTo>
                  <a:cubicBezTo>
                    <a:pt x="875" y="4176"/>
                    <a:pt x="821" y="3855"/>
                    <a:pt x="803" y="3534"/>
                  </a:cubicBezTo>
                  <a:lnTo>
                    <a:pt x="803" y="3427"/>
                  </a:lnTo>
                  <a:cubicBezTo>
                    <a:pt x="839" y="1981"/>
                    <a:pt x="2017" y="804"/>
                    <a:pt x="3462" y="786"/>
                  </a:cubicBezTo>
                  <a:close/>
                  <a:moveTo>
                    <a:pt x="3444" y="1"/>
                  </a:moveTo>
                  <a:cubicBezTo>
                    <a:pt x="1570" y="19"/>
                    <a:pt x="36" y="1535"/>
                    <a:pt x="0" y="3427"/>
                  </a:cubicBezTo>
                  <a:lnTo>
                    <a:pt x="0" y="3551"/>
                  </a:lnTo>
                  <a:cubicBezTo>
                    <a:pt x="18" y="3962"/>
                    <a:pt x="90" y="4354"/>
                    <a:pt x="232" y="4747"/>
                  </a:cubicBezTo>
                  <a:cubicBezTo>
                    <a:pt x="393" y="5104"/>
                    <a:pt x="589" y="5443"/>
                    <a:pt x="839" y="5728"/>
                  </a:cubicBezTo>
                  <a:cubicBezTo>
                    <a:pt x="1160" y="6067"/>
                    <a:pt x="1499" y="6763"/>
                    <a:pt x="1642" y="7049"/>
                  </a:cubicBezTo>
                  <a:cubicBezTo>
                    <a:pt x="1695" y="7138"/>
                    <a:pt x="1785" y="7191"/>
                    <a:pt x="1892" y="7191"/>
                  </a:cubicBezTo>
                  <a:lnTo>
                    <a:pt x="5014" y="7191"/>
                  </a:lnTo>
                  <a:cubicBezTo>
                    <a:pt x="5121" y="7191"/>
                    <a:pt x="5228" y="7138"/>
                    <a:pt x="5264" y="7049"/>
                  </a:cubicBezTo>
                  <a:cubicBezTo>
                    <a:pt x="5407" y="6763"/>
                    <a:pt x="5746" y="6067"/>
                    <a:pt x="6085" y="5728"/>
                  </a:cubicBezTo>
                  <a:cubicBezTo>
                    <a:pt x="6317" y="5443"/>
                    <a:pt x="6549" y="5104"/>
                    <a:pt x="6673" y="4747"/>
                  </a:cubicBezTo>
                  <a:cubicBezTo>
                    <a:pt x="6816" y="4354"/>
                    <a:pt x="6905" y="3962"/>
                    <a:pt x="6905" y="3551"/>
                  </a:cubicBezTo>
                  <a:lnTo>
                    <a:pt x="6905" y="3427"/>
                  </a:lnTo>
                  <a:cubicBezTo>
                    <a:pt x="6870" y="1535"/>
                    <a:pt x="5353" y="19"/>
                    <a:pt x="3444" y="1"/>
                  </a:cubicBezTo>
                  <a:close/>
                </a:path>
              </a:pathLst>
            </a:custGeom>
            <a:solidFill>
              <a:schemeClr val="lt1"/>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841" name="Google Shape;841;p47"/>
          <p:cNvSpPr/>
          <p:nvPr/>
        </p:nvSpPr>
        <p:spPr>
          <a:xfrm>
            <a:off x="9465599" y="2371870"/>
            <a:ext cx="350330" cy="358181"/>
          </a:xfrm>
          <a:custGeom>
            <a:rect b="b" l="l" r="r" t="t"/>
            <a:pathLst>
              <a:path extrusionOk="0" h="10510" w="10600">
                <a:moveTo>
                  <a:pt x="3979" y="786"/>
                </a:moveTo>
                <a:cubicBezTo>
                  <a:pt x="5746" y="786"/>
                  <a:pt x="7173" y="2213"/>
                  <a:pt x="7173" y="3980"/>
                </a:cubicBezTo>
                <a:cubicBezTo>
                  <a:pt x="7173" y="5728"/>
                  <a:pt x="5746" y="7173"/>
                  <a:pt x="3979" y="7173"/>
                </a:cubicBezTo>
                <a:cubicBezTo>
                  <a:pt x="2231" y="7173"/>
                  <a:pt x="786" y="5728"/>
                  <a:pt x="786" y="3980"/>
                </a:cubicBezTo>
                <a:cubicBezTo>
                  <a:pt x="786" y="2213"/>
                  <a:pt x="2231" y="786"/>
                  <a:pt x="3979" y="786"/>
                </a:cubicBezTo>
                <a:close/>
                <a:moveTo>
                  <a:pt x="3997" y="1"/>
                </a:moveTo>
                <a:cubicBezTo>
                  <a:pt x="1803" y="1"/>
                  <a:pt x="1" y="1785"/>
                  <a:pt x="1" y="3980"/>
                </a:cubicBezTo>
                <a:cubicBezTo>
                  <a:pt x="1" y="6192"/>
                  <a:pt x="1803" y="7976"/>
                  <a:pt x="3997" y="7976"/>
                </a:cubicBezTo>
                <a:cubicBezTo>
                  <a:pt x="4907" y="7976"/>
                  <a:pt x="5746" y="7673"/>
                  <a:pt x="6424" y="7156"/>
                </a:cubicBezTo>
                <a:lnTo>
                  <a:pt x="7013" y="7744"/>
                </a:lnTo>
                <a:cubicBezTo>
                  <a:pt x="6959" y="8030"/>
                  <a:pt x="7031" y="8333"/>
                  <a:pt x="7263" y="8565"/>
                </a:cubicBezTo>
                <a:lnTo>
                  <a:pt x="8922" y="10224"/>
                </a:lnTo>
                <a:cubicBezTo>
                  <a:pt x="9100" y="10421"/>
                  <a:pt x="9350" y="10510"/>
                  <a:pt x="9582" y="10510"/>
                </a:cubicBezTo>
                <a:cubicBezTo>
                  <a:pt x="9832" y="10510"/>
                  <a:pt x="10082" y="10421"/>
                  <a:pt x="10260" y="10224"/>
                </a:cubicBezTo>
                <a:cubicBezTo>
                  <a:pt x="10599" y="9868"/>
                  <a:pt x="10599" y="9261"/>
                  <a:pt x="10242" y="8904"/>
                </a:cubicBezTo>
                <a:lnTo>
                  <a:pt x="8583" y="7245"/>
                </a:lnTo>
                <a:cubicBezTo>
                  <a:pt x="8395" y="7071"/>
                  <a:pt x="8160" y="6980"/>
                  <a:pt x="7916" y="6980"/>
                </a:cubicBezTo>
                <a:cubicBezTo>
                  <a:pt x="7859" y="6980"/>
                  <a:pt x="7802" y="6985"/>
                  <a:pt x="7744" y="6995"/>
                </a:cubicBezTo>
                <a:lnTo>
                  <a:pt x="7173" y="6406"/>
                </a:lnTo>
                <a:cubicBezTo>
                  <a:pt x="7691" y="5746"/>
                  <a:pt x="7994" y="4890"/>
                  <a:pt x="7994" y="3980"/>
                </a:cubicBezTo>
                <a:cubicBezTo>
                  <a:pt x="7994" y="1785"/>
                  <a:pt x="6192" y="1"/>
                  <a:pt x="3997" y="1"/>
                </a:cubicBezTo>
                <a:close/>
              </a:path>
            </a:pathLst>
          </a:custGeom>
          <a:solidFill>
            <a:schemeClr val="lt1"/>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842" name="Google Shape;842;p47"/>
          <p:cNvGrpSpPr/>
          <p:nvPr/>
        </p:nvGrpSpPr>
        <p:grpSpPr>
          <a:xfrm>
            <a:off x="2528682" y="3103577"/>
            <a:ext cx="351520" cy="253623"/>
            <a:chOff x="952700" y="1101100"/>
            <a:chExt cx="265900" cy="186050"/>
          </a:xfrm>
        </p:grpSpPr>
        <p:sp>
          <p:nvSpPr>
            <p:cNvPr id="843" name="Google Shape;843;p47"/>
            <p:cNvSpPr/>
            <p:nvPr/>
          </p:nvSpPr>
          <p:spPr>
            <a:xfrm>
              <a:off x="952700" y="1101100"/>
              <a:ext cx="265900" cy="186050"/>
            </a:xfrm>
            <a:custGeom>
              <a:rect b="b" l="l" r="r" t="t"/>
              <a:pathLst>
                <a:path extrusionOk="0" h="7442" w="10636">
                  <a:moveTo>
                    <a:pt x="9832" y="786"/>
                  </a:moveTo>
                  <a:lnTo>
                    <a:pt x="9832" y="2927"/>
                  </a:lnTo>
                  <a:lnTo>
                    <a:pt x="804" y="2927"/>
                  </a:lnTo>
                  <a:lnTo>
                    <a:pt x="804" y="786"/>
                  </a:lnTo>
                  <a:close/>
                  <a:moveTo>
                    <a:pt x="9832" y="4515"/>
                  </a:moveTo>
                  <a:lnTo>
                    <a:pt x="9832" y="6638"/>
                  </a:lnTo>
                  <a:lnTo>
                    <a:pt x="804" y="6638"/>
                  </a:lnTo>
                  <a:lnTo>
                    <a:pt x="804" y="4515"/>
                  </a:lnTo>
                  <a:close/>
                  <a:moveTo>
                    <a:pt x="536" y="1"/>
                  </a:moveTo>
                  <a:cubicBezTo>
                    <a:pt x="251" y="1"/>
                    <a:pt x="1" y="233"/>
                    <a:pt x="1" y="518"/>
                  </a:cubicBezTo>
                  <a:lnTo>
                    <a:pt x="1" y="6906"/>
                  </a:lnTo>
                  <a:cubicBezTo>
                    <a:pt x="1" y="7209"/>
                    <a:pt x="251" y="7441"/>
                    <a:pt x="536" y="7441"/>
                  </a:cubicBezTo>
                  <a:lnTo>
                    <a:pt x="10100" y="7441"/>
                  </a:lnTo>
                  <a:cubicBezTo>
                    <a:pt x="10403" y="7441"/>
                    <a:pt x="10635" y="7209"/>
                    <a:pt x="10635" y="6906"/>
                  </a:cubicBezTo>
                  <a:lnTo>
                    <a:pt x="10635" y="518"/>
                  </a:lnTo>
                  <a:cubicBezTo>
                    <a:pt x="10635" y="233"/>
                    <a:pt x="10403" y="1"/>
                    <a:pt x="10100" y="1"/>
                  </a:cubicBezTo>
                  <a:close/>
                </a:path>
              </a:pathLst>
            </a:custGeom>
            <a:solidFill>
              <a:schemeClr val="lt1"/>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44" name="Google Shape;844;p47"/>
            <p:cNvSpPr/>
            <p:nvPr/>
          </p:nvSpPr>
          <p:spPr>
            <a:xfrm>
              <a:off x="992850" y="1234025"/>
              <a:ext cx="53125" cy="13425"/>
            </a:xfrm>
            <a:custGeom>
              <a:rect b="b" l="l" r="r" t="t"/>
              <a:pathLst>
                <a:path extrusionOk="0" h="537" w="2125">
                  <a:moveTo>
                    <a:pt x="1" y="1"/>
                  </a:moveTo>
                  <a:lnTo>
                    <a:pt x="1" y="536"/>
                  </a:lnTo>
                  <a:lnTo>
                    <a:pt x="2124" y="536"/>
                  </a:lnTo>
                  <a:lnTo>
                    <a:pt x="2124" y="1"/>
                  </a:lnTo>
                  <a:close/>
                </a:path>
              </a:pathLst>
            </a:custGeom>
            <a:solidFill>
              <a:schemeClr val="lt1"/>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45" name="Google Shape;845;p47"/>
            <p:cNvSpPr/>
            <p:nvPr/>
          </p:nvSpPr>
          <p:spPr>
            <a:xfrm>
              <a:off x="1059325" y="1234025"/>
              <a:ext cx="26350" cy="13425"/>
            </a:xfrm>
            <a:custGeom>
              <a:rect b="b" l="l" r="r" t="t"/>
              <a:pathLst>
                <a:path extrusionOk="0" h="537" w="1054">
                  <a:moveTo>
                    <a:pt x="0" y="1"/>
                  </a:moveTo>
                  <a:lnTo>
                    <a:pt x="0" y="536"/>
                  </a:lnTo>
                  <a:lnTo>
                    <a:pt x="1053" y="536"/>
                  </a:lnTo>
                  <a:lnTo>
                    <a:pt x="1053" y="1"/>
                  </a:lnTo>
                  <a:close/>
                </a:path>
              </a:pathLst>
            </a:custGeom>
            <a:solidFill>
              <a:schemeClr val="lt1"/>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846" name="Google Shape;846;p47"/>
          <p:cNvSpPr/>
          <p:nvPr/>
        </p:nvSpPr>
        <p:spPr>
          <a:xfrm>
            <a:off x="3055153" y="3020420"/>
            <a:ext cx="246520" cy="362475"/>
          </a:xfrm>
          <a:custGeom>
            <a:rect b="b" l="l" r="r" t="t"/>
            <a:pathLst>
              <a:path extrusionOk="0" h="10636" w="7459">
                <a:moveTo>
                  <a:pt x="6120" y="1321"/>
                </a:moveTo>
                <a:lnTo>
                  <a:pt x="6120" y="3462"/>
                </a:lnTo>
                <a:lnTo>
                  <a:pt x="1339" y="3462"/>
                </a:lnTo>
                <a:lnTo>
                  <a:pt x="1339" y="1321"/>
                </a:lnTo>
                <a:close/>
                <a:moveTo>
                  <a:pt x="2141" y="4515"/>
                </a:moveTo>
                <a:lnTo>
                  <a:pt x="2141" y="5318"/>
                </a:lnTo>
                <a:lnTo>
                  <a:pt x="1339" y="5318"/>
                </a:lnTo>
                <a:lnTo>
                  <a:pt x="1339" y="4515"/>
                </a:lnTo>
                <a:close/>
                <a:moveTo>
                  <a:pt x="3462" y="4515"/>
                </a:moveTo>
                <a:lnTo>
                  <a:pt x="3462" y="5318"/>
                </a:lnTo>
                <a:lnTo>
                  <a:pt x="2659" y="5318"/>
                </a:lnTo>
                <a:lnTo>
                  <a:pt x="2659" y="4515"/>
                </a:lnTo>
                <a:close/>
                <a:moveTo>
                  <a:pt x="4800" y="4515"/>
                </a:moveTo>
                <a:lnTo>
                  <a:pt x="4800" y="5318"/>
                </a:lnTo>
                <a:lnTo>
                  <a:pt x="3997" y="5318"/>
                </a:lnTo>
                <a:lnTo>
                  <a:pt x="3997" y="4515"/>
                </a:lnTo>
                <a:close/>
                <a:moveTo>
                  <a:pt x="6120" y="4515"/>
                </a:moveTo>
                <a:lnTo>
                  <a:pt x="6120" y="5318"/>
                </a:lnTo>
                <a:lnTo>
                  <a:pt x="5317" y="5318"/>
                </a:lnTo>
                <a:lnTo>
                  <a:pt x="5317" y="4515"/>
                </a:lnTo>
                <a:close/>
                <a:moveTo>
                  <a:pt x="2141" y="5853"/>
                </a:moveTo>
                <a:lnTo>
                  <a:pt x="2141" y="6638"/>
                </a:lnTo>
                <a:lnTo>
                  <a:pt x="1339" y="6638"/>
                </a:lnTo>
                <a:lnTo>
                  <a:pt x="1339" y="5853"/>
                </a:lnTo>
                <a:close/>
                <a:moveTo>
                  <a:pt x="3462" y="5853"/>
                </a:moveTo>
                <a:lnTo>
                  <a:pt x="3462" y="6638"/>
                </a:lnTo>
                <a:lnTo>
                  <a:pt x="2659" y="6638"/>
                </a:lnTo>
                <a:lnTo>
                  <a:pt x="2659" y="5853"/>
                </a:lnTo>
                <a:close/>
                <a:moveTo>
                  <a:pt x="4800" y="5853"/>
                </a:moveTo>
                <a:lnTo>
                  <a:pt x="4800" y="6638"/>
                </a:lnTo>
                <a:lnTo>
                  <a:pt x="3997" y="6638"/>
                </a:lnTo>
                <a:lnTo>
                  <a:pt x="3997" y="5853"/>
                </a:lnTo>
                <a:close/>
                <a:moveTo>
                  <a:pt x="6120" y="5853"/>
                </a:moveTo>
                <a:lnTo>
                  <a:pt x="6120" y="6638"/>
                </a:lnTo>
                <a:lnTo>
                  <a:pt x="5317" y="6638"/>
                </a:lnTo>
                <a:lnTo>
                  <a:pt x="5317" y="5853"/>
                </a:lnTo>
                <a:close/>
                <a:moveTo>
                  <a:pt x="2141" y="7174"/>
                </a:moveTo>
                <a:lnTo>
                  <a:pt x="2141" y="7977"/>
                </a:lnTo>
                <a:lnTo>
                  <a:pt x="1339" y="7977"/>
                </a:lnTo>
                <a:lnTo>
                  <a:pt x="1339" y="7174"/>
                </a:lnTo>
                <a:close/>
                <a:moveTo>
                  <a:pt x="3462" y="7174"/>
                </a:moveTo>
                <a:lnTo>
                  <a:pt x="3462" y="7977"/>
                </a:lnTo>
                <a:lnTo>
                  <a:pt x="2659" y="7977"/>
                </a:lnTo>
                <a:lnTo>
                  <a:pt x="2659" y="7174"/>
                </a:lnTo>
                <a:close/>
                <a:moveTo>
                  <a:pt x="4800" y="7174"/>
                </a:moveTo>
                <a:lnTo>
                  <a:pt x="4800" y="7977"/>
                </a:lnTo>
                <a:lnTo>
                  <a:pt x="3997" y="7977"/>
                </a:lnTo>
                <a:lnTo>
                  <a:pt x="3997" y="7174"/>
                </a:lnTo>
                <a:close/>
                <a:moveTo>
                  <a:pt x="6120" y="7174"/>
                </a:moveTo>
                <a:lnTo>
                  <a:pt x="6120" y="7977"/>
                </a:lnTo>
                <a:lnTo>
                  <a:pt x="5317" y="7977"/>
                </a:lnTo>
                <a:lnTo>
                  <a:pt x="5317" y="7174"/>
                </a:lnTo>
                <a:close/>
                <a:moveTo>
                  <a:pt x="3462" y="8512"/>
                </a:moveTo>
                <a:lnTo>
                  <a:pt x="3462" y="9297"/>
                </a:lnTo>
                <a:lnTo>
                  <a:pt x="1339" y="9297"/>
                </a:lnTo>
                <a:lnTo>
                  <a:pt x="1339" y="8512"/>
                </a:lnTo>
                <a:close/>
                <a:moveTo>
                  <a:pt x="4800" y="8512"/>
                </a:moveTo>
                <a:lnTo>
                  <a:pt x="4800" y="9297"/>
                </a:lnTo>
                <a:lnTo>
                  <a:pt x="3997" y="9297"/>
                </a:lnTo>
                <a:lnTo>
                  <a:pt x="3997" y="8512"/>
                </a:lnTo>
                <a:close/>
                <a:moveTo>
                  <a:pt x="6120" y="8512"/>
                </a:moveTo>
                <a:lnTo>
                  <a:pt x="6120" y="9297"/>
                </a:lnTo>
                <a:lnTo>
                  <a:pt x="5317" y="9297"/>
                </a:lnTo>
                <a:lnTo>
                  <a:pt x="5317" y="8512"/>
                </a:lnTo>
                <a:close/>
                <a:moveTo>
                  <a:pt x="536" y="1"/>
                </a:moveTo>
                <a:cubicBezTo>
                  <a:pt x="250" y="1"/>
                  <a:pt x="0" y="233"/>
                  <a:pt x="0" y="536"/>
                </a:cubicBezTo>
                <a:lnTo>
                  <a:pt x="0" y="10100"/>
                </a:lnTo>
                <a:cubicBezTo>
                  <a:pt x="0" y="10403"/>
                  <a:pt x="250" y="10635"/>
                  <a:pt x="536" y="10635"/>
                </a:cubicBezTo>
                <a:lnTo>
                  <a:pt x="6923" y="10635"/>
                </a:lnTo>
                <a:cubicBezTo>
                  <a:pt x="7227" y="10635"/>
                  <a:pt x="7459" y="10403"/>
                  <a:pt x="7459" y="10100"/>
                </a:cubicBezTo>
                <a:lnTo>
                  <a:pt x="7459" y="536"/>
                </a:lnTo>
                <a:cubicBezTo>
                  <a:pt x="7459" y="233"/>
                  <a:pt x="7227" y="1"/>
                  <a:pt x="6923" y="1"/>
                </a:cubicBezTo>
                <a:close/>
              </a:path>
            </a:pathLst>
          </a:custGeom>
          <a:solidFill>
            <a:schemeClr val="lt1"/>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47" name="Google Shape;847;p47"/>
          <p:cNvSpPr/>
          <p:nvPr/>
        </p:nvSpPr>
        <p:spPr>
          <a:xfrm>
            <a:off x="3477015" y="3047825"/>
            <a:ext cx="396303" cy="399281"/>
          </a:xfrm>
          <a:custGeom>
            <a:rect b="b" l="l" r="r" t="t"/>
            <a:pathLst>
              <a:path extrusionOk="0" h="11716" w="11991">
                <a:moveTo>
                  <a:pt x="9819" y="1"/>
                </a:moveTo>
                <a:cubicBezTo>
                  <a:pt x="9326" y="1"/>
                  <a:pt x="8840" y="179"/>
                  <a:pt x="8458" y="525"/>
                </a:cubicBezTo>
                <a:cubicBezTo>
                  <a:pt x="7887" y="1043"/>
                  <a:pt x="7655" y="1828"/>
                  <a:pt x="7851" y="2560"/>
                </a:cubicBezTo>
                <a:lnTo>
                  <a:pt x="2694" y="7716"/>
                </a:lnTo>
                <a:cubicBezTo>
                  <a:pt x="2522" y="7670"/>
                  <a:pt x="2346" y="7647"/>
                  <a:pt x="2172" y="7647"/>
                </a:cubicBezTo>
                <a:cubicBezTo>
                  <a:pt x="1608" y="7647"/>
                  <a:pt x="1060" y="7882"/>
                  <a:pt x="678" y="8305"/>
                </a:cubicBezTo>
                <a:cubicBezTo>
                  <a:pt x="179" y="8876"/>
                  <a:pt x="0" y="9679"/>
                  <a:pt x="268" y="10392"/>
                </a:cubicBezTo>
                <a:lnTo>
                  <a:pt x="1463" y="9197"/>
                </a:lnTo>
                <a:lnTo>
                  <a:pt x="2409" y="9447"/>
                </a:lnTo>
                <a:lnTo>
                  <a:pt x="2659" y="10392"/>
                </a:lnTo>
                <a:lnTo>
                  <a:pt x="1463" y="11588"/>
                </a:lnTo>
                <a:cubicBezTo>
                  <a:pt x="1692" y="11674"/>
                  <a:pt x="1931" y="11716"/>
                  <a:pt x="2168" y="11716"/>
                </a:cubicBezTo>
                <a:cubicBezTo>
                  <a:pt x="2669" y="11716"/>
                  <a:pt x="3163" y="11529"/>
                  <a:pt x="3551" y="11178"/>
                </a:cubicBezTo>
                <a:cubicBezTo>
                  <a:pt x="4104" y="10678"/>
                  <a:pt x="4354" y="9875"/>
                  <a:pt x="4140" y="9143"/>
                </a:cubicBezTo>
                <a:lnTo>
                  <a:pt x="9296" y="3987"/>
                </a:lnTo>
                <a:cubicBezTo>
                  <a:pt x="9469" y="4033"/>
                  <a:pt x="9645" y="4056"/>
                  <a:pt x="9819" y="4056"/>
                </a:cubicBezTo>
                <a:cubicBezTo>
                  <a:pt x="10383" y="4056"/>
                  <a:pt x="10931" y="3821"/>
                  <a:pt x="11312" y="3398"/>
                </a:cubicBezTo>
                <a:cubicBezTo>
                  <a:pt x="11830" y="2845"/>
                  <a:pt x="11990" y="2042"/>
                  <a:pt x="11723" y="1328"/>
                </a:cubicBezTo>
                <a:lnTo>
                  <a:pt x="11723" y="1328"/>
                </a:lnTo>
                <a:lnTo>
                  <a:pt x="10545" y="2524"/>
                </a:lnTo>
                <a:lnTo>
                  <a:pt x="9582" y="2274"/>
                </a:lnTo>
                <a:lnTo>
                  <a:pt x="9332" y="1328"/>
                </a:lnTo>
                <a:lnTo>
                  <a:pt x="10545" y="133"/>
                </a:lnTo>
                <a:cubicBezTo>
                  <a:pt x="10309" y="44"/>
                  <a:pt x="10063" y="1"/>
                  <a:pt x="9819" y="1"/>
                </a:cubicBezTo>
                <a:close/>
              </a:path>
            </a:pathLst>
          </a:custGeom>
          <a:solidFill>
            <a:schemeClr val="lt1"/>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48" name="Google Shape;848;p47"/>
          <p:cNvSpPr/>
          <p:nvPr/>
        </p:nvSpPr>
        <p:spPr>
          <a:xfrm>
            <a:off x="4048633" y="3047893"/>
            <a:ext cx="360939" cy="301063"/>
          </a:xfrm>
          <a:custGeom>
            <a:rect b="b" l="l" r="r" t="t"/>
            <a:pathLst>
              <a:path extrusionOk="0" h="8834" w="10921">
                <a:moveTo>
                  <a:pt x="5460" y="804"/>
                </a:moveTo>
                <a:cubicBezTo>
                  <a:pt x="5478" y="804"/>
                  <a:pt x="5532" y="804"/>
                  <a:pt x="5550" y="840"/>
                </a:cubicBezTo>
                <a:lnTo>
                  <a:pt x="7298" y="2570"/>
                </a:lnTo>
                <a:lnTo>
                  <a:pt x="3623" y="2570"/>
                </a:lnTo>
                <a:lnTo>
                  <a:pt x="5371" y="840"/>
                </a:lnTo>
                <a:cubicBezTo>
                  <a:pt x="5407" y="804"/>
                  <a:pt x="5442" y="804"/>
                  <a:pt x="5460" y="804"/>
                </a:cubicBezTo>
                <a:close/>
                <a:moveTo>
                  <a:pt x="2802" y="3373"/>
                </a:moveTo>
                <a:lnTo>
                  <a:pt x="2909" y="4569"/>
                </a:lnTo>
                <a:lnTo>
                  <a:pt x="1142" y="4569"/>
                </a:lnTo>
                <a:lnTo>
                  <a:pt x="946" y="3373"/>
                </a:lnTo>
                <a:close/>
                <a:moveTo>
                  <a:pt x="5193" y="3373"/>
                </a:moveTo>
                <a:lnTo>
                  <a:pt x="5193" y="4569"/>
                </a:lnTo>
                <a:lnTo>
                  <a:pt x="3444" y="4569"/>
                </a:lnTo>
                <a:lnTo>
                  <a:pt x="3319" y="3373"/>
                </a:lnTo>
                <a:close/>
                <a:moveTo>
                  <a:pt x="7584" y="3373"/>
                </a:moveTo>
                <a:lnTo>
                  <a:pt x="7494" y="4569"/>
                </a:lnTo>
                <a:lnTo>
                  <a:pt x="5728" y="4569"/>
                </a:lnTo>
                <a:lnTo>
                  <a:pt x="5728" y="3373"/>
                </a:lnTo>
                <a:close/>
                <a:moveTo>
                  <a:pt x="9975" y="3373"/>
                </a:moveTo>
                <a:lnTo>
                  <a:pt x="9778" y="4569"/>
                </a:lnTo>
                <a:lnTo>
                  <a:pt x="8030" y="4569"/>
                </a:lnTo>
                <a:lnTo>
                  <a:pt x="8137" y="3373"/>
                </a:lnTo>
                <a:close/>
                <a:moveTo>
                  <a:pt x="2945" y="5104"/>
                </a:moveTo>
                <a:lnTo>
                  <a:pt x="3034" y="6299"/>
                </a:lnTo>
                <a:lnTo>
                  <a:pt x="1446" y="6299"/>
                </a:lnTo>
                <a:lnTo>
                  <a:pt x="1232" y="5104"/>
                </a:lnTo>
                <a:close/>
                <a:moveTo>
                  <a:pt x="5193" y="5104"/>
                </a:moveTo>
                <a:lnTo>
                  <a:pt x="5193" y="6299"/>
                </a:lnTo>
                <a:lnTo>
                  <a:pt x="3569" y="6299"/>
                </a:lnTo>
                <a:lnTo>
                  <a:pt x="3480" y="5104"/>
                </a:lnTo>
                <a:close/>
                <a:moveTo>
                  <a:pt x="7441" y="5104"/>
                </a:moveTo>
                <a:lnTo>
                  <a:pt x="7334" y="6299"/>
                </a:lnTo>
                <a:lnTo>
                  <a:pt x="5728" y="6299"/>
                </a:lnTo>
                <a:lnTo>
                  <a:pt x="5728" y="5104"/>
                </a:lnTo>
                <a:close/>
                <a:moveTo>
                  <a:pt x="9689" y="5104"/>
                </a:moveTo>
                <a:lnTo>
                  <a:pt x="9493" y="6299"/>
                </a:lnTo>
                <a:lnTo>
                  <a:pt x="7887" y="6299"/>
                </a:lnTo>
                <a:lnTo>
                  <a:pt x="7976" y="5104"/>
                </a:lnTo>
                <a:close/>
                <a:moveTo>
                  <a:pt x="3069" y="6835"/>
                </a:moveTo>
                <a:lnTo>
                  <a:pt x="3194" y="8030"/>
                </a:lnTo>
                <a:lnTo>
                  <a:pt x="1749" y="8030"/>
                </a:lnTo>
                <a:lnTo>
                  <a:pt x="1535" y="6835"/>
                </a:lnTo>
                <a:close/>
                <a:moveTo>
                  <a:pt x="5193" y="6835"/>
                </a:moveTo>
                <a:lnTo>
                  <a:pt x="5193" y="8030"/>
                </a:lnTo>
                <a:lnTo>
                  <a:pt x="3712" y="8030"/>
                </a:lnTo>
                <a:lnTo>
                  <a:pt x="3605" y="6835"/>
                </a:lnTo>
                <a:close/>
                <a:moveTo>
                  <a:pt x="7298" y="6835"/>
                </a:moveTo>
                <a:lnTo>
                  <a:pt x="7191" y="8030"/>
                </a:lnTo>
                <a:lnTo>
                  <a:pt x="5728" y="8030"/>
                </a:lnTo>
                <a:lnTo>
                  <a:pt x="5728" y="6835"/>
                </a:lnTo>
                <a:close/>
                <a:moveTo>
                  <a:pt x="9386" y="6835"/>
                </a:moveTo>
                <a:lnTo>
                  <a:pt x="9189" y="8030"/>
                </a:lnTo>
                <a:lnTo>
                  <a:pt x="7744" y="8030"/>
                </a:lnTo>
                <a:lnTo>
                  <a:pt x="7851" y="6835"/>
                </a:lnTo>
                <a:close/>
                <a:moveTo>
                  <a:pt x="5460" y="1"/>
                </a:moveTo>
                <a:cubicBezTo>
                  <a:pt x="5211" y="1"/>
                  <a:pt x="4979" y="90"/>
                  <a:pt x="4800" y="286"/>
                </a:cubicBezTo>
                <a:lnTo>
                  <a:pt x="2516" y="2570"/>
                </a:lnTo>
                <a:lnTo>
                  <a:pt x="2498" y="2588"/>
                </a:lnTo>
                <a:lnTo>
                  <a:pt x="0" y="2588"/>
                </a:lnTo>
                <a:lnTo>
                  <a:pt x="982" y="8387"/>
                </a:lnTo>
                <a:cubicBezTo>
                  <a:pt x="1035" y="8637"/>
                  <a:pt x="1249" y="8833"/>
                  <a:pt x="1499" y="8833"/>
                </a:cubicBezTo>
                <a:lnTo>
                  <a:pt x="9386" y="8833"/>
                </a:lnTo>
                <a:cubicBezTo>
                  <a:pt x="9636" y="8833"/>
                  <a:pt x="9867" y="8637"/>
                  <a:pt x="9903" y="8387"/>
                </a:cubicBezTo>
                <a:lnTo>
                  <a:pt x="10920" y="2588"/>
                </a:lnTo>
                <a:lnTo>
                  <a:pt x="8422" y="2588"/>
                </a:lnTo>
                <a:lnTo>
                  <a:pt x="6121" y="286"/>
                </a:lnTo>
                <a:cubicBezTo>
                  <a:pt x="5960" y="108"/>
                  <a:pt x="5710" y="1"/>
                  <a:pt x="5460" y="1"/>
                </a:cubicBezTo>
                <a:close/>
              </a:path>
            </a:pathLst>
          </a:custGeom>
          <a:solidFill>
            <a:schemeClr val="lt1"/>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49" name="Google Shape;849;p47"/>
          <p:cNvSpPr/>
          <p:nvPr/>
        </p:nvSpPr>
        <p:spPr>
          <a:xfrm>
            <a:off x="4658000" y="3086034"/>
            <a:ext cx="311397" cy="336915"/>
          </a:xfrm>
          <a:custGeom>
            <a:rect b="b" l="l" r="r" t="t"/>
            <a:pathLst>
              <a:path extrusionOk="0" h="9886" w="9422">
                <a:moveTo>
                  <a:pt x="2927" y="2730"/>
                </a:moveTo>
                <a:cubicBezTo>
                  <a:pt x="3070" y="2837"/>
                  <a:pt x="3195" y="2998"/>
                  <a:pt x="3195" y="3194"/>
                </a:cubicBezTo>
                <a:cubicBezTo>
                  <a:pt x="3195" y="3497"/>
                  <a:pt x="2963" y="3729"/>
                  <a:pt x="2659" y="3729"/>
                </a:cubicBezTo>
                <a:cubicBezTo>
                  <a:pt x="2374" y="3729"/>
                  <a:pt x="2124" y="3497"/>
                  <a:pt x="2124" y="3194"/>
                </a:cubicBezTo>
                <a:cubicBezTo>
                  <a:pt x="2124" y="3016"/>
                  <a:pt x="2231" y="2837"/>
                  <a:pt x="2392" y="2748"/>
                </a:cubicBezTo>
                <a:cubicBezTo>
                  <a:pt x="2392" y="2837"/>
                  <a:pt x="2392" y="2944"/>
                  <a:pt x="2392" y="3069"/>
                </a:cubicBezTo>
                <a:cubicBezTo>
                  <a:pt x="2392" y="3212"/>
                  <a:pt x="2517" y="3319"/>
                  <a:pt x="2659" y="3319"/>
                </a:cubicBezTo>
                <a:cubicBezTo>
                  <a:pt x="2802" y="3319"/>
                  <a:pt x="2927" y="3212"/>
                  <a:pt x="2927" y="3069"/>
                </a:cubicBezTo>
                <a:cubicBezTo>
                  <a:pt x="2927" y="2944"/>
                  <a:pt x="2927" y="2837"/>
                  <a:pt x="2927" y="2730"/>
                </a:cubicBezTo>
                <a:close/>
                <a:moveTo>
                  <a:pt x="268" y="0"/>
                </a:moveTo>
                <a:cubicBezTo>
                  <a:pt x="126" y="0"/>
                  <a:pt x="1" y="125"/>
                  <a:pt x="1" y="268"/>
                </a:cubicBezTo>
                <a:cubicBezTo>
                  <a:pt x="1" y="1517"/>
                  <a:pt x="500" y="1660"/>
                  <a:pt x="1375" y="1784"/>
                </a:cubicBezTo>
                <a:cubicBezTo>
                  <a:pt x="1500" y="1820"/>
                  <a:pt x="1660" y="1838"/>
                  <a:pt x="1821" y="1874"/>
                </a:cubicBezTo>
                <a:cubicBezTo>
                  <a:pt x="1999" y="1909"/>
                  <a:pt x="2195" y="1927"/>
                  <a:pt x="2303" y="2213"/>
                </a:cubicBezTo>
                <a:cubicBezTo>
                  <a:pt x="1892" y="2373"/>
                  <a:pt x="1607" y="2766"/>
                  <a:pt x="1607" y="3212"/>
                </a:cubicBezTo>
                <a:lnTo>
                  <a:pt x="1607" y="5638"/>
                </a:lnTo>
                <a:cubicBezTo>
                  <a:pt x="1607" y="5781"/>
                  <a:pt x="1660" y="5924"/>
                  <a:pt x="1767" y="6013"/>
                </a:cubicBezTo>
                <a:lnTo>
                  <a:pt x="5496" y="9742"/>
                </a:lnTo>
                <a:cubicBezTo>
                  <a:pt x="5586" y="9831"/>
                  <a:pt x="5728" y="9885"/>
                  <a:pt x="5853" y="9885"/>
                </a:cubicBezTo>
                <a:cubicBezTo>
                  <a:pt x="5996" y="9885"/>
                  <a:pt x="6121" y="9831"/>
                  <a:pt x="6228" y="9724"/>
                </a:cubicBezTo>
                <a:lnTo>
                  <a:pt x="9208" y="6763"/>
                </a:lnTo>
                <a:cubicBezTo>
                  <a:pt x="9422" y="6566"/>
                  <a:pt x="9422" y="6209"/>
                  <a:pt x="9225" y="6013"/>
                </a:cubicBezTo>
                <a:lnTo>
                  <a:pt x="5496" y="2302"/>
                </a:lnTo>
                <a:cubicBezTo>
                  <a:pt x="5389" y="2195"/>
                  <a:pt x="5247" y="2123"/>
                  <a:pt x="5122" y="2123"/>
                </a:cubicBezTo>
                <a:lnTo>
                  <a:pt x="2820" y="2123"/>
                </a:lnTo>
                <a:cubicBezTo>
                  <a:pt x="2677" y="1660"/>
                  <a:pt x="2392" y="1428"/>
                  <a:pt x="1928" y="1338"/>
                </a:cubicBezTo>
                <a:cubicBezTo>
                  <a:pt x="1749" y="1303"/>
                  <a:pt x="1589" y="1285"/>
                  <a:pt x="1446" y="1267"/>
                </a:cubicBezTo>
                <a:cubicBezTo>
                  <a:pt x="697" y="1160"/>
                  <a:pt x="536" y="1124"/>
                  <a:pt x="536" y="268"/>
                </a:cubicBezTo>
                <a:cubicBezTo>
                  <a:pt x="536" y="125"/>
                  <a:pt x="411" y="0"/>
                  <a:pt x="268" y="0"/>
                </a:cubicBezTo>
                <a:close/>
              </a:path>
            </a:pathLst>
          </a:custGeom>
          <a:solidFill>
            <a:schemeClr val="lt1"/>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850" name="Google Shape;850;p47"/>
          <p:cNvGrpSpPr/>
          <p:nvPr/>
        </p:nvGrpSpPr>
        <p:grpSpPr>
          <a:xfrm>
            <a:off x="5219949" y="3082177"/>
            <a:ext cx="317875" cy="344208"/>
            <a:chOff x="5583325" y="1073450"/>
            <a:chExt cx="240450" cy="252500"/>
          </a:xfrm>
        </p:grpSpPr>
        <p:sp>
          <p:nvSpPr>
            <p:cNvPr id="851" name="Google Shape;851;p47"/>
            <p:cNvSpPr/>
            <p:nvPr/>
          </p:nvSpPr>
          <p:spPr>
            <a:xfrm>
              <a:off x="5613200" y="1229575"/>
              <a:ext cx="96375" cy="96375"/>
            </a:xfrm>
            <a:custGeom>
              <a:rect b="b" l="l" r="r" t="t"/>
              <a:pathLst>
                <a:path extrusionOk="0" h="3855" w="3855">
                  <a:moveTo>
                    <a:pt x="1928" y="1267"/>
                  </a:moveTo>
                  <a:cubicBezTo>
                    <a:pt x="2303" y="1267"/>
                    <a:pt x="2588" y="1553"/>
                    <a:pt x="2588" y="1927"/>
                  </a:cubicBezTo>
                  <a:cubicBezTo>
                    <a:pt x="2588" y="2302"/>
                    <a:pt x="2285" y="2588"/>
                    <a:pt x="1928" y="2588"/>
                  </a:cubicBezTo>
                  <a:cubicBezTo>
                    <a:pt x="1553" y="2588"/>
                    <a:pt x="1268" y="2302"/>
                    <a:pt x="1268" y="1927"/>
                  </a:cubicBezTo>
                  <a:cubicBezTo>
                    <a:pt x="1268" y="1553"/>
                    <a:pt x="1553" y="1267"/>
                    <a:pt x="1928" y="1267"/>
                  </a:cubicBezTo>
                  <a:close/>
                  <a:moveTo>
                    <a:pt x="1928" y="0"/>
                  </a:moveTo>
                  <a:cubicBezTo>
                    <a:pt x="857" y="0"/>
                    <a:pt x="1" y="857"/>
                    <a:pt x="1" y="1927"/>
                  </a:cubicBezTo>
                  <a:cubicBezTo>
                    <a:pt x="1" y="2998"/>
                    <a:pt x="857" y="3854"/>
                    <a:pt x="1928" y="3854"/>
                  </a:cubicBezTo>
                  <a:cubicBezTo>
                    <a:pt x="2998" y="3854"/>
                    <a:pt x="3855" y="2998"/>
                    <a:pt x="3855" y="1927"/>
                  </a:cubicBezTo>
                  <a:cubicBezTo>
                    <a:pt x="3855" y="857"/>
                    <a:pt x="2998" y="0"/>
                    <a:pt x="1928" y="0"/>
                  </a:cubicBezTo>
                  <a:close/>
                </a:path>
              </a:pathLst>
            </a:custGeom>
            <a:solidFill>
              <a:schemeClr val="lt1"/>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52" name="Google Shape;852;p47"/>
            <p:cNvSpPr/>
            <p:nvPr/>
          </p:nvSpPr>
          <p:spPr>
            <a:xfrm>
              <a:off x="5689050" y="1144825"/>
              <a:ext cx="134725" cy="122250"/>
            </a:xfrm>
            <a:custGeom>
              <a:rect b="b" l="l" r="r" t="t"/>
              <a:pathLst>
                <a:path extrusionOk="0" h="4890" w="5389">
                  <a:moveTo>
                    <a:pt x="4050" y="0"/>
                  </a:moveTo>
                  <a:lnTo>
                    <a:pt x="0" y="1695"/>
                  </a:lnTo>
                  <a:lnTo>
                    <a:pt x="1321" y="4889"/>
                  </a:lnTo>
                  <a:lnTo>
                    <a:pt x="5389" y="3212"/>
                  </a:lnTo>
                  <a:lnTo>
                    <a:pt x="4050" y="0"/>
                  </a:lnTo>
                  <a:close/>
                </a:path>
              </a:pathLst>
            </a:custGeom>
            <a:solidFill>
              <a:schemeClr val="lt1"/>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53" name="Google Shape;853;p47"/>
            <p:cNvSpPr/>
            <p:nvPr/>
          </p:nvSpPr>
          <p:spPr>
            <a:xfrm>
              <a:off x="5583325" y="1073450"/>
              <a:ext cx="106175" cy="150350"/>
            </a:xfrm>
            <a:custGeom>
              <a:rect b="b" l="l" r="r" t="t"/>
              <a:pathLst>
                <a:path extrusionOk="0" h="6014" w="4247">
                  <a:moveTo>
                    <a:pt x="1820" y="0"/>
                  </a:moveTo>
                  <a:lnTo>
                    <a:pt x="1071" y="304"/>
                  </a:lnTo>
                  <a:cubicBezTo>
                    <a:pt x="1071" y="322"/>
                    <a:pt x="1089" y="339"/>
                    <a:pt x="1089" y="357"/>
                  </a:cubicBezTo>
                  <a:lnTo>
                    <a:pt x="1392" y="1107"/>
                  </a:lnTo>
                  <a:lnTo>
                    <a:pt x="304" y="1553"/>
                  </a:lnTo>
                  <a:cubicBezTo>
                    <a:pt x="108" y="1642"/>
                    <a:pt x="0" y="1892"/>
                    <a:pt x="90" y="2088"/>
                  </a:cubicBezTo>
                  <a:cubicBezTo>
                    <a:pt x="143" y="2249"/>
                    <a:pt x="304" y="2338"/>
                    <a:pt x="464" y="2338"/>
                  </a:cubicBezTo>
                  <a:cubicBezTo>
                    <a:pt x="518" y="2338"/>
                    <a:pt x="571" y="2320"/>
                    <a:pt x="607" y="2302"/>
                  </a:cubicBezTo>
                  <a:lnTo>
                    <a:pt x="1696" y="1856"/>
                  </a:lnTo>
                  <a:lnTo>
                    <a:pt x="3284" y="5728"/>
                  </a:lnTo>
                  <a:cubicBezTo>
                    <a:pt x="3623" y="5746"/>
                    <a:pt x="3962" y="5835"/>
                    <a:pt x="4247" y="6013"/>
                  </a:cubicBezTo>
                  <a:lnTo>
                    <a:pt x="1838" y="54"/>
                  </a:lnTo>
                  <a:cubicBezTo>
                    <a:pt x="1838" y="36"/>
                    <a:pt x="1820" y="18"/>
                    <a:pt x="1820" y="0"/>
                  </a:cubicBezTo>
                  <a:close/>
                </a:path>
              </a:pathLst>
            </a:custGeom>
            <a:solidFill>
              <a:schemeClr val="lt1"/>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54" name="Google Shape;854;p47"/>
            <p:cNvSpPr/>
            <p:nvPr/>
          </p:nvSpPr>
          <p:spPr>
            <a:xfrm>
              <a:off x="5716250" y="1252775"/>
              <a:ext cx="88350" cy="53100"/>
            </a:xfrm>
            <a:custGeom>
              <a:rect b="b" l="l" r="r" t="t"/>
              <a:pathLst>
                <a:path extrusionOk="0" h="2124" w="3534">
                  <a:moveTo>
                    <a:pt x="3123" y="0"/>
                  </a:moveTo>
                  <a:cubicBezTo>
                    <a:pt x="3087" y="0"/>
                    <a:pt x="3016" y="0"/>
                    <a:pt x="2962" y="18"/>
                  </a:cubicBezTo>
                  <a:lnTo>
                    <a:pt x="268" y="1124"/>
                  </a:lnTo>
                  <a:cubicBezTo>
                    <a:pt x="250" y="1481"/>
                    <a:pt x="161" y="1820"/>
                    <a:pt x="1" y="2106"/>
                  </a:cubicBezTo>
                  <a:lnTo>
                    <a:pt x="1" y="2123"/>
                  </a:lnTo>
                  <a:lnTo>
                    <a:pt x="3248" y="767"/>
                  </a:lnTo>
                  <a:cubicBezTo>
                    <a:pt x="3409" y="714"/>
                    <a:pt x="3533" y="571"/>
                    <a:pt x="3533" y="393"/>
                  </a:cubicBezTo>
                  <a:cubicBezTo>
                    <a:pt x="3533" y="179"/>
                    <a:pt x="3337" y="0"/>
                    <a:pt x="3123" y="0"/>
                  </a:cubicBezTo>
                  <a:close/>
                </a:path>
              </a:pathLst>
            </a:custGeom>
            <a:solidFill>
              <a:schemeClr val="lt1"/>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855" name="Google Shape;855;p47"/>
          <p:cNvGrpSpPr/>
          <p:nvPr/>
        </p:nvGrpSpPr>
        <p:grpSpPr>
          <a:xfrm>
            <a:off x="5703822" y="3071928"/>
            <a:ext cx="386850" cy="294962"/>
            <a:chOff x="1502275" y="3638775"/>
            <a:chExt cx="292625" cy="216375"/>
          </a:xfrm>
        </p:grpSpPr>
        <p:sp>
          <p:nvSpPr>
            <p:cNvPr id="856" name="Google Shape;856;p47"/>
            <p:cNvSpPr/>
            <p:nvPr/>
          </p:nvSpPr>
          <p:spPr>
            <a:xfrm>
              <a:off x="1502275" y="3658850"/>
              <a:ext cx="292625" cy="196300"/>
            </a:xfrm>
            <a:custGeom>
              <a:rect b="b" l="l" r="r" t="t"/>
              <a:pathLst>
                <a:path extrusionOk="0" h="7852" w="11705">
                  <a:moveTo>
                    <a:pt x="0" y="0"/>
                  </a:moveTo>
                  <a:lnTo>
                    <a:pt x="0" y="7441"/>
                  </a:lnTo>
                  <a:lnTo>
                    <a:pt x="4657" y="7441"/>
                  </a:lnTo>
                  <a:cubicBezTo>
                    <a:pt x="4657" y="7673"/>
                    <a:pt x="4835" y="7851"/>
                    <a:pt x="5050" y="7851"/>
                  </a:cubicBezTo>
                  <a:lnTo>
                    <a:pt x="6655" y="7851"/>
                  </a:lnTo>
                  <a:cubicBezTo>
                    <a:pt x="6887" y="7851"/>
                    <a:pt x="7048" y="7673"/>
                    <a:pt x="7048" y="7441"/>
                  </a:cubicBezTo>
                  <a:lnTo>
                    <a:pt x="11705" y="7441"/>
                  </a:lnTo>
                  <a:lnTo>
                    <a:pt x="11705" y="0"/>
                  </a:lnTo>
                  <a:lnTo>
                    <a:pt x="10902" y="0"/>
                  </a:lnTo>
                  <a:lnTo>
                    <a:pt x="10902" y="6513"/>
                  </a:lnTo>
                  <a:lnTo>
                    <a:pt x="785" y="6513"/>
                  </a:lnTo>
                  <a:lnTo>
                    <a:pt x="785" y="0"/>
                  </a:lnTo>
                  <a:close/>
                </a:path>
              </a:pathLst>
            </a:custGeom>
            <a:solidFill>
              <a:schemeClr val="lt1"/>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57" name="Google Shape;857;p47"/>
            <p:cNvSpPr/>
            <p:nvPr/>
          </p:nvSpPr>
          <p:spPr>
            <a:xfrm>
              <a:off x="1535275" y="3638775"/>
              <a:ext cx="226625" cy="169525"/>
            </a:xfrm>
            <a:custGeom>
              <a:rect b="b" l="l" r="r" t="t"/>
              <a:pathLst>
                <a:path extrusionOk="0" h="6781" w="9065">
                  <a:moveTo>
                    <a:pt x="4265" y="803"/>
                  </a:moveTo>
                  <a:lnTo>
                    <a:pt x="4265" y="5978"/>
                  </a:lnTo>
                  <a:lnTo>
                    <a:pt x="803" y="5978"/>
                  </a:lnTo>
                  <a:lnTo>
                    <a:pt x="803" y="803"/>
                  </a:lnTo>
                  <a:close/>
                  <a:moveTo>
                    <a:pt x="8262" y="803"/>
                  </a:moveTo>
                  <a:lnTo>
                    <a:pt x="8262" y="5978"/>
                  </a:lnTo>
                  <a:lnTo>
                    <a:pt x="4800" y="5978"/>
                  </a:lnTo>
                  <a:lnTo>
                    <a:pt x="4800" y="803"/>
                  </a:lnTo>
                  <a:close/>
                  <a:moveTo>
                    <a:pt x="0" y="0"/>
                  </a:moveTo>
                  <a:lnTo>
                    <a:pt x="0" y="6781"/>
                  </a:lnTo>
                  <a:lnTo>
                    <a:pt x="9064" y="6781"/>
                  </a:lnTo>
                  <a:lnTo>
                    <a:pt x="9064" y="0"/>
                  </a:lnTo>
                  <a:close/>
                </a:path>
              </a:pathLst>
            </a:custGeom>
            <a:solidFill>
              <a:schemeClr val="lt1"/>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58" name="Google Shape;858;p47"/>
            <p:cNvSpPr/>
            <p:nvPr/>
          </p:nvSpPr>
          <p:spPr>
            <a:xfrm>
              <a:off x="1675350" y="3691850"/>
              <a:ext cx="46400" cy="10300"/>
            </a:xfrm>
            <a:custGeom>
              <a:rect b="b" l="l" r="r" t="t"/>
              <a:pathLst>
                <a:path extrusionOk="0" h="412" w="1856">
                  <a:moveTo>
                    <a:pt x="0" y="1"/>
                  </a:moveTo>
                  <a:lnTo>
                    <a:pt x="0" y="411"/>
                  </a:lnTo>
                  <a:lnTo>
                    <a:pt x="1856" y="411"/>
                  </a:lnTo>
                  <a:lnTo>
                    <a:pt x="1856" y="1"/>
                  </a:lnTo>
                  <a:close/>
                </a:path>
              </a:pathLst>
            </a:custGeom>
            <a:solidFill>
              <a:schemeClr val="lt1"/>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59" name="Google Shape;859;p47"/>
            <p:cNvSpPr/>
            <p:nvPr/>
          </p:nvSpPr>
          <p:spPr>
            <a:xfrm>
              <a:off x="1675350" y="3711925"/>
              <a:ext cx="46400" cy="9850"/>
            </a:xfrm>
            <a:custGeom>
              <a:rect b="b" l="l" r="r" t="t"/>
              <a:pathLst>
                <a:path extrusionOk="0" h="394" w="1856">
                  <a:moveTo>
                    <a:pt x="0" y="1"/>
                  </a:moveTo>
                  <a:lnTo>
                    <a:pt x="0" y="393"/>
                  </a:lnTo>
                  <a:lnTo>
                    <a:pt x="1856" y="393"/>
                  </a:lnTo>
                  <a:lnTo>
                    <a:pt x="1856" y="1"/>
                  </a:lnTo>
                  <a:close/>
                </a:path>
              </a:pathLst>
            </a:custGeom>
            <a:solidFill>
              <a:schemeClr val="lt1"/>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60" name="Google Shape;860;p47"/>
            <p:cNvSpPr/>
            <p:nvPr/>
          </p:nvSpPr>
          <p:spPr>
            <a:xfrm>
              <a:off x="1675350" y="3732000"/>
              <a:ext cx="32125" cy="9825"/>
            </a:xfrm>
            <a:custGeom>
              <a:rect b="b" l="l" r="r" t="t"/>
              <a:pathLst>
                <a:path extrusionOk="0" h="393" w="1285">
                  <a:moveTo>
                    <a:pt x="0" y="0"/>
                  </a:moveTo>
                  <a:lnTo>
                    <a:pt x="0" y="393"/>
                  </a:lnTo>
                  <a:lnTo>
                    <a:pt x="1285" y="393"/>
                  </a:lnTo>
                  <a:lnTo>
                    <a:pt x="1285" y="0"/>
                  </a:lnTo>
                  <a:close/>
                </a:path>
              </a:pathLst>
            </a:custGeom>
            <a:solidFill>
              <a:schemeClr val="lt1"/>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861" name="Google Shape;861;p47"/>
          <p:cNvGrpSpPr/>
          <p:nvPr/>
        </p:nvGrpSpPr>
        <p:grpSpPr>
          <a:xfrm>
            <a:off x="6258857" y="3016414"/>
            <a:ext cx="354428" cy="362441"/>
            <a:chOff x="3171000" y="4021950"/>
            <a:chExt cx="268100" cy="265875"/>
          </a:xfrm>
        </p:grpSpPr>
        <p:sp>
          <p:nvSpPr>
            <p:cNvPr id="862" name="Google Shape;862;p47"/>
            <p:cNvSpPr/>
            <p:nvPr/>
          </p:nvSpPr>
          <p:spPr>
            <a:xfrm>
              <a:off x="3171000" y="4058525"/>
              <a:ext cx="230200" cy="229300"/>
            </a:xfrm>
            <a:custGeom>
              <a:rect b="b" l="l" r="r" t="t"/>
              <a:pathLst>
                <a:path extrusionOk="0" h="9172" w="9208">
                  <a:moveTo>
                    <a:pt x="1782" y="6720"/>
                  </a:moveTo>
                  <a:cubicBezTo>
                    <a:pt x="1957" y="6720"/>
                    <a:pt x="2130" y="6787"/>
                    <a:pt x="2266" y="6923"/>
                  </a:cubicBezTo>
                  <a:cubicBezTo>
                    <a:pt x="2534" y="7191"/>
                    <a:pt x="2534" y="7619"/>
                    <a:pt x="2266" y="7869"/>
                  </a:cubicBezTo>
                  <a:lnTo>
                    <a:pt x="1142" y="8244"/>
                  </a:lnTo>
                  <a:lnTo>
                    <a:pt x="928" y="8047"/>
                  </a:lnTo>
                  <a:lnTo>
                    <a:pt x="1303" y="6905"/>
                  </a:lnTo>
                  <a:cubicBezTo>
                    <a:pt x="1443" y="6783"/>
                    <a:pt x="1614" y="6720"/>
                    <a:pt x="1782" y="6720"/>
                  </a:cubicBezTo>
                  <a:close/>
                  <a:moveTo>
                    <a:pt x="7494" y="0"/>
                  </a:moveTo>
                  <a:lnTo>
                    <a:pt x="839" y="6656"/>
                  </a:lnTo>
                  <a:lnTo>
                    <a:pt x="0" y="9171"/>
                  </a:lnTo>
                  <a:lnTo>
                    <a:pt x="2552" y="8333"/>
                  </a:lnTo>
                  <a:lnTo>
                    <a:pt x="9207" y="1695"/>
                  </a:lnTo>
                  <a:lnTo>
                    <a:pt x="7494" y="0"/>
                  </a:lnTo>
                  <a:close/>
                </a:path>
              </a:pathLst>
            </a:custGeom>
            <a:solidFill>
              <a:schemeClr val="lt1"/>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63" name="Google Shape;863;p47"/>
            <p:cNvSpPr/>
            <p:nvPr/>
          </p:nvSpPr>
          <p:spPr>
            <a:xfrm>
              <a:off x="3367725" y="4021950"/>
              <a:ext cx="71375" cy="69150"/>
            </a:xfrm>
            <a:custGeom>
              <a:rect b="b" l="l" r="r" t="t"/>
              <a:pathLst>
                <a:path extrusionOk="0" h="2766" w="2855">
                  <a:moveTo>
                    <a:pt x="1320" y="0"/>
                  </a:moveTo>
                  <a:cubicBezTo>
                    <a:pt x="1187" y="0"/>
                    <a:pt x="1053" y="54"/>
                    <a:pt x="946" y="161"/>
                  </a:cubicBezTo>
                  <a:lnTo>
                    <a:pt x="0" y="1089"/>
                  </a:lnTo>
                  <a:lnTo>
                    <a:pt x="1695" y="2766"/>
                  </a:lnTo>
                  <a:lnTo>
                    <a:pt x="2623" y="1838"/>
                  </a:lnTo>
                  <a:cubicBezTo>
                    <a:pt x="2855" y="1642"/>
                    <a:pt x="2855" y="1303"/>
                    <a:pt x="2641" y="1106"/>
                  </a:cubicBezTo>
                  <a:lnTo>
                    <a:pt x="1695" y="161"/>
                  </a:lnTo>
                  <a:cubicBezTo>
                    <a:pt x="1588" y="54"/>
                    <a:pt x="1454" y="0"/>
                    <a:pt x="1320" y="0"/>
                  </a:cubicBezTo>
                  <a:close/>
                </a:path>
              </a:pathLst>
            </a:custGeom>
            <a:solidFill>
              <a:schemeClr val="lt1"/>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864" name="Google Shape;864;p47"/>
          <p:cNvSpPr/>
          <p:nvPr/>
        </p:nvSpPr>
        <p:spPr>
          <a:xfrm>
            <a:off x="6779633" y="3050756"/>
            <a:ext cx="394518" cy="407460"/>
          </a:xfrm>
          <a:custGeom>
            <a:rect b="b" l="l" r="r" t="t"/>
            <a:pathLst>
              <a:path extrusionOk="0" h="11956" w="11937">
                <a:moveTo>
                  <a:pt x="9225" y="1125"/>
                </a:moveTo>
                <a:lnTo>
                  <a:pt x="10831" y="2730"/>
                </a:lnTo>
                <a:lnTo>
                  <a:pt x="9814" y="3747"/>
                </a:lnTo>
                <a:lnTo>
                  <a:pt x="8975" y="2927"/>
                </a:lnTo>
                <a:lnTo>
                  <a:pt x="8583" y="3301"/>
                </a:lnTo>
                <a:lnTo>
                  <a:pt x="9421" y="4140"/>
                </a:lnTo>
                <a:lnTo>
                  <a:pt x="8368" y="5175"/>
                </a:lnTo>
                <a:lnTo>
                  <a:pt x="7548" y="4354"/>
                </a:lnTo>
                <a:lnTo>
                  <a:pt x="7173" y="4729"/>
                </a:lnTo>
                <a:lnTo>
                  <a:pt x="8012" y="5550"/>
                </a:lnTo>
                <a:lnTo>
                  <a:pt x="6977" y="6584"/>
                </a:lnTo>
                <a:lnTo>
                  <a:pt x="6138" y="5764"/>
                </a:lnTo>
                <a:lnTo>
                  <a:pt x="5763" y="6138"/>
                </a:lnTo>
                <a:lnTo>
                  <a:pt x="6602" y="6959"/>
                </a:lnTo>
                <a:lnTo>
                  <a:pt x="5549" y="7994"/>
                </a:lnTo>
                <a:lnTo>
                  <a:pt x="4728" y="7173"/>
                </a:lnTo>
                <a:lnTo>
                  <a:pt x="4354" y="7548"/>
                </a:lnTo>
                <a:lnTo>
                  <a:pt x="5175" y="8369"/>
                </a:lnTo>
                <a:lnTo>
                  <a:pt x="4140" y="9404"/>
                </a:lnTo>
                <a:lnTo>
                  <a:pt x="3319" y="8583"/>
                </a:lnTo>
                <a:lnTo>
                  <a:pt x="2944" y="8958"/>
                </a:lnTo>
                <a:lnTo>
                  <a:pt x="3765" y="9778"/>
                </a:lnTo>
                <a:lnTo>
                  <a:pt x="2748" y="10795"/>
                </a:lnTo>
                <a:lnTo>
                  <a:pt x="1160" y="9207"/>
                </a:lnTo>
                <a:lnTo>
                  <a:pt x="9225" y="1125"/>
                </a:lnTo>
                <a:close/>
                <a:moveTo>
                  <a:pt x="9225" y="1"/>
                </a:moveTo>
                <a:lnTo>
                  <a:pt x="0" y="9225"/>
                </a:lnTo>
                <a:lnTo>
                  <a:pt x="2730" y="11955"/>
                </a:lnTo>
                <a:lnTo>
                  <a:pt x="11937" y="2748"/>
                </a:lnTo>
                <a:lnTo>
                  <a:pt x="9225" y="1"/>
                </a:lnTo>
                <a:close/>
              </a:path>
            </a:pathLst>
          </a:custGeom>
          <a:solidFill>
            <a:schemeClr val="lt1"/>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65" name="Google Shape;865;p47"/>
          <p:cNvSpPr/>
          <p:nvPr/>
        </p:nvSpPr>
        <p:spPr>
          <a:xfrm>
            <a:off x="7334021" y="3035213"/>
            <a:ext cx="352082" cy="363191"/>
          </a:xfrm>
          <a:custGeom>
            <a:rect b="b" l="l" r="r" t="t"/>
            <a:pathLst>
              <a:path extrusionOk="0" h="10657" w="10653">
                <a:moveTo>
                  <a:pt x="6254" y="823"/>
                </a:moveTo>
                <a:cubicBezTo>
                  <a:pt x="6352" y="823"/>
                  <a:pt x="6452" y="841"/>
                  <a:pt x="6549" y="879"/>
                </a:cubicBezTo>
                <a:cubicBezTo>
                  <a:pt x="6959" y="1040"/>
                  <a:pt x="7155" y="1504"/>
                  <a:pt x="6977" y="1914"/>
                </a:cubicBezTo>
                <a:cubicBezTo>
                  <a:pt x="6867" y="2217"/>
                  <a:pt x="6554" y="2414"/>
                  <a:pt x="6237" y="2414"/>
                </a:cubicBezTo>
                <a:cubicBezTo>
                  <a:pt x="6143" y="2414"/>
                  <a:pt x="6049" y="2397"/>
                  <a:pt x="5960" y="2360"/>
                </a:cubicBezTo>
                <a:cubicBezTo>
                  <a:pt x="5532" y="2200"/>
                  <a:pt x="5353" y="1736"/>
                  <a:pt x="5514" y="1325"/>
                </a:cubicBezTo>
                <a:cubicBezTo>
                  <a:pt x="5636" y="1012"/>
                  <a:pt x="5936" y="823"/>
                  <a:pt x="6254" y="823"/>
                </a:cubicBezTo>
                <a:close/>
                <a:moveTo>
                  <a:pt x="9047" y="3609"/>
                </a:moveTo>
                <a:cubicBezTo>
                  <a:pt x="9493" y="3609"/>
                  <a:pt x="9849" y="3966"/>
                  <a:pt x="9849" y="4394"/>
                </a:cubicBezTo>
                <a:cubicBezTo>
                  <a:pt x="9849" y="4840"/>
                  <a:pt x="9493" y="5197"/>
                  <a:pt x="9047" y="5197"/>
                </a:cubicBezTo>
                <a:cubicBezTo>
                  <a:pt x="8618" y="5197"/>
                  <a:pt x="8244" y="4840"/>
                  <a:pt x="8244" y="4394"/>
                </a:cubicBezTo>
                <a:cubicBezTo>
                  <a:pt x="8244" y="3966"/>
                  <a:pt x="8618" y="3609"/>
                  <a:pt x="9047" y="3609"/>
                </a:cubicBezTo>
                <a:close/>
                <a:moveTo>
                  <a:pt x="5585" y="4662"/>
                </a:moveTo>
                <a:cubicBezTo>
                  <a:pt x="5817" y="4662"/>
                  <a:pt x="5978" y="4840"/>
                  <a:pt x="5978" y="5072"/>
                </a:cubicBezTo>
                <a:cubicBezTo>
                  <a:pt x="5978" y="5304"/>
                  <a:pt x="5817" y="5465"/>
                  <a:pt x="5585" y="5465"/>
                </a:cubicBezTo>
                <a:cubicBezTo>
                  <a:pt x="5371" y="5465"/>
                  <a:pt x="5193" y="5304"/>
                  <a:pt x="5193" y="5072"/>
                </a:cubicBezTo>
                <a:cubicBezTo>
                  <a:pt x="5193" y="4840"/>
                  <a:pt x="5371" y="4662"/>
                  <a:pt x="5585" y="4662"/>
                </a:cubicBezTo>
                <a:close/>
                <a:moveTo>
                  <a:pt x="6272" y="0"/>
                </a:moveTo>
                <a:cubicBezTo>
                  <a:pt x="5644" y="0"/>
                  <a:pt x="5041" y="377"/>
                  <a:pt x="4782" y="1004"/>
                </a:cubicBezTo>
                <a:cubicBezTo>
                  <a:pt x="4443" y="1807"/>
                  <a:pt x="4853" y="2735"/>
                  <a:pt x="5656" y="3074"/>
                </a:cubicBezTo>
                <a:cubicBezTo>
                  <a:pt x="5817" y="3145"/>
                  <a:pt x="5978" y="3163"/>
                  <a:pt x="6138" y="3181"/>
                </a:cubicBezTo>
                <a:lnTo>
                  <a:pt x="4943" y="4376"/>
                </a:lnTo>
                <a:lnTo>
                  <a:pt x="4639" y="5036"/>
                </a:lnTo>
                <a:lnTo>
                  <a:pt x="803" y="7195"/>
                </a:lnTo>
                <a:lnTo>
                  <a:pt x="0" y="8534"/>
                </a:lnTo>
                <a:lnTo>
                  <a:pt x="3854" y="6803"/>
                </a:lnTo>
                <a:lnTo>
                  <a:pt x="2124" y="10657"/>
                </a:lnTo>
                <a:lnTo>
                  <a:pt x="2124" y="10657"/>
                </a:lnTo>
                <a:lnTo>
                  <a:pt x="3462" y="9854"/>
                </a:lnTo>
                <a:lnTo>
                  <a:pt x="5603" y="6036"/>
                </a:lnTo>
                <a:lnTo>
                  <a:pt x="6245" y="5732"/>
                </a:lnTo>
                <a:lnTo>
                  <a:pt x="7459" y="4537"/>
                </a:lnTo>
                <a:cubicBezTo>
                  <a:pt x="7512" y="5376"/>
                  <a:pt x="8208" y="6000"/>
                  <a:pt x="9047" y="6000"/>
                </a:cubicBezTo>
                <a:cubicBezTo>
                  <a:pt x="9939" y="6000"/>
                  <a:pt x="10652" y="5286"/>
                  <a:pt x="10652" y="4394"/>
                </a:cubicBezTo>
                <a:cubicBezTo>
                  <a:pt x="10652" y="3520"/>
                  <a:pt x="9939" y="2806"/>
                  <a:pt x="9047" y="2806"/>
                </a:cubicBezTo>
                <a:cubicBezTo>
                  <a:pt x="8708" y="2806"/>
                  <a:pt x="8386" y="2913"/>
                  <a:pt x="8119" y="3109"/>
                </a:cubicBezTo>
                <a:lnTo>
                  <a:pt x="6834" y="3823"/>
                </a:lnTo>
                <a:lnTo>
                  <a:pt x="7548" y="2539"/>
                </a:lnTo>
                <a:cubicBezTo>
                  <a:pt x="7619" y="2431"/>
                  <a:pt x="7690" y="2307"/>
                  <a:pt x="7726" y="2200"/>
                </a:cubicBezTo>
                <a:cubicBezTo>
                  <a:pt x="8065" y="1379"/>
                  <a:pt x="7673" y="451"/>
                  <a:pt x="6852" y="112"/>
                </a:cubicBezTo>
                <a:cubicBezTo>
                  <a:pt x="6662" y="36"/>
                  <a:pt x="6466" y="0"/>
                  <a:pt x="6272" y="0"/>
                </a:cubicBezTo>
                <a:close/>
              </a:path>
            </a:pathLst>
          </a:custGeom>
          <a:solidFill>
            <a:schemeClr val="lt1"/>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866" name="Google Shape;866;p47"/>
          <p:cNvGrpSpPr/>
          <p:nvPr/>
        </p:nvGrpSpPr>
        <p:grpSpPr>
          <a:xfrm>
            <a:off x="7848132" y="3068067"/>
            <a:ext cx="334400" cy="344821"/>
            <a:chOff x="5684575" y="4038000"/>
            <a:chExt cx="252950" cy="252950"/>
          </a:xfrm>
        </p:grpSpPr>
        <p:sp>
          <p:nvSpPr>
            <p:cNvPr id="867" name="Google Shape;867;p47"/>
            <p:cNvSpPr/>
            <p:nvPr/>
          </p:nvSpPr>
          <p:spPr>
            <a:xfrm>
              <a:off x="5684575" y="4038000"/>
              <a:ext cx="252950" cy="252950"/>
            </a:xfrm>
            <a:custGeom>
              <a:rect b="b" l="l" r="r" t="t"/>
              <a:pathLst>
                <a:path extrusionOk="0" h="10118" w="10118">
                  <a:moveTo>
                    <a:pt x="5068" y="803"/>
                  </a:moveTo>
                  <a:cubicBezTo>
                    <a:pt x="7405" y="803"/>
                    <a:pt x="9332" y="2730"/>
                    <a:pt x="9332" y="5068"/>
                  </a:cubicBezTo>
                  <a:cubicBezTo>
                    <a:pt x="9332" y="7405"/>
                    <a:pt x="7405" y="9314"/>
                    <a:pt x="5068" y="9314"/>
                  </a:cubicBezTo>
                  <a:cubicBezTo>
                    <a:pt x="2731" y="9314"/>
                    <a:pt x="804" y="7405"/>
                    <a:pt x="804" y="5068"/>
                  </a:cubicBezTo>
                  <a:cubicBezTo>
                    <a:pt x="804" y="2730"/>
                    <a:pt x="2731" y="803"/>
                    <a:pt x="5068" y="803"/>
                  </a:cubicBezTo>
                  <a:close/>
                  <a:moveTo>
                    <a:pt x="5068" y="1"/>
                  </a:moveTo>
                  <a:cubicBezTo>
                    <a:pt x="2267" y="1"/>
                    <a:pt x="1" y="2267"/>
                    <a:pt x="1" y="5068"/>
                  </a:cubicBezTo>
                  <a:cubicBezTo>
                    <a:pt x="1" y="7851"/>
                    <a:pt x="2267" y="10117"/>
                    <a:pt x="5068" y="10117"/>
                  </a:cubicBezTo>
                  <a:cubicBezTo>
                    <a:pt x="7851" y="10117"/>
                    <a:pt x="10118" y="7851"/>
                    <a:pt x="10118" y="5068"/>
                  </a:cubicBezTo>
                  <a:cubicBezTo>
                    <a:pt x="10118" y="2267"/>
                    <a:pt x="7851" y="1"/>
                    <a:pt x="5068" y="1"/>
                  </a:cubicBezTo>
                  <a:close/>
                </a:path>
              </a:pathLst>
            </a:custGeom>
            <a:solidFill>
              <a:schemeClr val="lt1"/>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68" name="Google Shape;868;p47"/>
            <p:cNvSpPr/>
            <p:nvPr/>
          </p:nvSpPr>
          <p:spPr>
            <a:xfrm>
              <a:off x="5804575" y="4097775"/>
              <a:ext cx="58000" cy="118225"/>
            </a:xfrm>
            <a:custGeom>
              <a:rect b="b" l="l" r="r" t="t"/>
              <a:pathLst>
                <a:path extrusionOk="0" h="4729" w="2320">
                  <a:moveTo>
                    <a:pt x="0" y="0"/>
                  </a:moveTo>
                  <a:lnTo>
                    <a:pt x="0" y="2677"/>
                  </a:lnTo>
                  <a:cubicBezTo>
                    <a:pt x="0" y="2748"/>
                    <a:pt x="36" y="2820"/>
                    <a:pt x="90" y="2855"/>
                  </a:cubicBezTo>
                  <a:lnTo>
                    <a:pt x="1963" y="4729"/>
                  </a:lnTo>
                  <a:lnTo>
                    <a:pt x="2320" y="4372"/>
                  </a:lnTo>
                  <a:lnTo>
                    <a:pt x="536" y="2570"/>
                  </a:lnTo>
                  <a:lnTo>
                    <a:pt x="536" y="0"/>
                  </a:lnTo>
                  <a:close/>
                </a:path>
              </a:pathLst>
            </a:custGeom>
            <a:solidFill>
              <a:schemeClr val="lt1"/>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69" name="Google Shape;869;p47"/>
            <p:cNvSpPr/>
            <p:nvPr/>
          </p:nvSpPr>
          <p:spPr>
            <a:xfrm>
              <a:off x="5804575" y="4071450"/>
              <a:ext cx="13400" cy="13400"/>
            </a:xfrm>
            <a:custGeom>
              <a:rect b="b" l="l" r="r" t="t"/>
              <a:pathLst>
                <a:path extrusionOk="0" h="536" w="536">
                  <a:moveTo>
                    <a:pt x="268" y="1"/>
                  </a:moveTo>
                  <a:cubicBezTo>
                    <a:pt x="125" y="1"/>
                    <a:pt x="0" y="126"/>
                    <a:pt x="0" y="268"/>
                  </a:cubicBezTo>
                  <a:cubicBezTo>
                    <a:pt x="0" y="411"/>
                    <a:pt x="125" y="536"/>
                    <a:pt x="268" y="536"/>
                  </a:cubicBezTo>
                  <a:cubicBezTo>
                    <a:pt x="411" y="536"/>
                    <a:pt x="536" y="411"/>
                    <a:pt x="536" y="268"/>
                  </a:cubicBezTo>
                  <a:cubicBezTo>
                    <a:pt x="536" y="126"/>
                    <a:pt x="411" y="1"/>
                    <a:pt x="268" y="1"/>
                  </a:cubicBezTo>
                  <a:close/>
                </a:path>
              </a:pathLst>
            </a:custGeom>
            <a:solidFill>
              <a:schemeClr val="lt1"/>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70" name="Google Shape;870;p47"/>
            <p:cNvSpPr/>
            <p:nvPr/>
          </p:nvSpPr>
          <p:spPr>
            <a:xfrm>
              <a:off x="5804575" y="4244525"/>
              <a:ext cx="13400" cy="12975"/>
            </a:xfrm>
            <a:custGeom>
              <a:rect b="b" l="l" r="r" t="t"/>
              <a:pathLst>
                <a:path extrusionOk="0" h="519" w="536">
                  <a:moveTo>
                    <a:pt x="268" y="1"/>
                  </a:moveTo>
                  <a:cubicBezTo>
                    <a:pt x="125" y="1"/>
                    <a:pt x="0" y="126"/>
                    <a:pt x="0" y="268"/>
                  </a:cubicBezTo>
                  <a:cubicBezTo>
                    <a:pt x="0" y="411"/>
                    <a:pt x="125" y="518"/>
                    <a:pt x="268" y="518"/>
                  </a:cubicBezTo>
                  <a:cubicBezTo>
                    <a:pt x="411" y="518"/>
                    <a:pt x="536" y="411"/>
                    <a:pt x="536" y="268"/>
                  </a:cubicBezTo>
                  <a:cubicBezTo>
                    <a:pt x="536" y="126"/>
                    <a:pt x="411" y="1"/>
                    <a:pt x="268" y="1"/>
                  </a:cubicBezTo>
                  <a:close/>
                </a:path>
              </a:pathLst>
            </a:custGeom>
            <a:solidFill>
              <a:schemeClr val="lt1"/>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71" name="Google Shape;871;p47"/>
            <p:cNvSpPr/>
            <p:nvPr/>
          </p:nvSpPr>
          <p:spPr>
            <a:xfrm>
              <a:off x="5718025" y="4158000"/>
              <a:ext cx="13425" cy="13400"/>
            </a:xfrm>
            <a:custGeom>
              <a:rect b="b" l="l" r="r" t="t"/>
              <a:pathLst>
                <a:path extrusionOk="0" h="536" w="537">
                  <a:moveTo>
                    <a:pt x="269" y="0"/>
                  </a:moveTo>
                  <a:cubicBezTo>
                    <a:pt x="126" y="0"/>
                    <a:pt x="1" y="125"/>
                    <a:pt x="1" y="268"/>
                  </a:cubicBezTo>
                  <a:cubicBezTo>
                    <a:pt x="1" y="411"/>
                    <a:pt x="126" y="535"/>
                    <a:pt x="269" y="535"/>
                  </a:cubicBezTo>
                  <a:cubicBezTo>
                    <a:pt x="411" y="535"/>
                    <a:pt x="536" y="411"/>
                    <a:pt x="536" y="268"/>
                  </a:cubicBezTo>
                  <a:cubicBezTo>
                    <a:pt x="536" y="125"/>
                    <a:pt x="411" y="0"/>
                    <a:pt x="269" y="0"/>
                  </a:cubicBezTo>
                  <a:close/>
                </a:path>
              </a:pathLst>
            </a:custGeom>
            <a:solidFill>
              <a:schemeClr val="lt1"/>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72" name="Google Shape;872;p47"/>
            <p:cNvSpPr/>
            <p:nvPr/>
          </p:nvSpPr>
          <p:spPr>
            <a:xfrm>
              <a:off x="5891100" y="4158000"/>
              <a:ext cx="13425" cy="13400"/>
            </a:xfrm>
            <a:custGeom>
              <a:rect b="b" l="l" r="r" t="t"/>
              <a:pathLst>
                <a:path extrusionOk="0" h="536" w="537">
                  <a:moveTo>
                    <a:pt x="269" y="0"/>
                  </a:moveTo>
                  <a:cubicBezTo>
                    <a:pt x="126" y="0"/>
                    <a:pt x="1" y="125"/>
                    <a:pt x="1" y="268"/>
                  </a:cubicBezTo>
                  <a:cubicBezTo>
                    <a:pt x="1" y="411"/>
                    <a:pt x="126" y="535"/>
                    <a:pt x="269" y="535"/>
                  </a:cubicBezTo>
                  <a:cubicBezTo>
                    <a:pt x="411" y="535"/>
                    <a:pt x="536" y="411"/>
                    <a:pt x="536" y="268"/>
                  </a:cubicBezTo>
                  <a:cubicBezTo>
                    <a:pt x="536" y="125"/>
                    <a:pt x="411" y="0"/>
                    <a:pt x="269" y="0"/>
                  </a:cubicBezTo>
                  <a:close/>
                </a:path>
              </a:pathLst>
            </a:custGeom>
            <a:solidFill>
              <a:schemeClr val="lt1"/>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873" name="Google Shape;873;p47"/>
          <p:cNvGrpSpPr/>
          <p:nvPr/>
        </p:nvGrpSpPr>
        <p:grpSpPr>
          <a:xfrm>
            <a:off x="8441727" y="3026501"/>
            <a:ext cx="247115" cy="399520"/>
            <a:chOff x="1982675" y="3599525"/>
            <a:chExt cx="186925" cy="293075"/>
          </a:xfrm>
        </p:grpSpPr>
        <p:sp>
          <p:nvSpPr>
            <p:cNvPr id="874" name="Google Shape;874;p47"/>
            <p:cNvSpPr/>
            <p:nvPr/>
          </p:nvSpPr>
          <p:spPr>
            <a:xfrm>
              <a:off x="2029075" y="3639675"/>
              <a:ext cx="40175" cy="39725"/>
            </a:xfrm>
            <a:custGeom>
              <a:rect b="b" l="l" r="r" t="t"/>
              <a:pathLst>
                <a:path extrusionOk="0" h="1589" w="1607">
                  <a:moveTo>
                    <a:pt x="803" y="0"/>
                  </a:moveTo>
                  <a:cubicBezTo>
                    <a:pt x="357" y="0"/>
                    <a:pt x="0" y="357"/>
                    <a:pt x="0" y="803"/>
                  </a:cubicBezTo>
                  <a:cubicBezTo>
                    <a:pt x="0" y="1231"/>
                    <a:pt x="357" y="1588"/>
                    <a:pt x="803" y="1588"/>
                  </a:cubicBezTo>
                  <a:cubicBezTo>
                    <a:pt x="1249" y="1588"/>
                    <a:pt x="1606" y="1231"/>
                    <a:pt x="1606" y="803"/>
                  </a:cubicBezTo>
                  <a:cubicBezTo>
                    <a:pt x="1606" y="357"/>
                    <a:pt x="1249" y="0"/>
                    <a:pt x="803" y="0"/>
                  </a:cubicBezTo>
                  <a:close/>
                </a:path>
              </a:pathLst>
            </a:custGeom>
            <a:solidFill>
              <a:schemeClr val="lt1"/>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75" name="Google Shape;875;p47"/>
            <p:cNvSpPr/>
            <p:nvPr/>
          </p:nvSpPr>
          <p:spPr>
            <a:xfrm>
              <a:off x="2029075" y="3599525"/>
              <a:ext cx="20100" cy="20100"/>
            </a:xfrm>
            <a:custGeom>
              <a:rect b="b" l="l" r="r" t="t"/>
              <a:pathLst>
                <a:path extrusionOk="0" h="804" w="804">
                  <a:moveTo>
                    <a:pt x="411" y="0"/>
                  </a:moveTo>
                  <a:cubicBezTo>
                    <a:pt x="197" y="0"/>
                    <a:pt x="0" y="196"/>
                    <a:pt x="0" y="411"/>
                  </a:cubicBezTo>
                  <a:cubicBezTo>
                    <a:pt x="0" y="625"/>
                    <a:pt x="197" y="803"/>
                    <a:pt x="411" y="803"/>
                  </a:cubicBezTo>
                  <a:cubicBezTo>
                    <a:pt x="625" y="803"/>
                    <a:pt x="803" y="625"/>
                    <a:pt x="803" y="411"/>
                  </a:cubicBezTo>
                  <a:cubicBezTo>
                    <a:pt x="803" y="196"/>
                    <a:pt x="625" y="0"/>
                    <a:pt x="411" y="0"/>
                  </a:cubicBezTo>
                  <a:close/>
                </a:path>
              </a:pathLst>
            </a:custGeom>
            <a:solidFill>
              <a:schemeClr val="lt1"/>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76" name="Google Shape;876;p47"/>
            <p:cNvSpPr/>
            <p:nvPr/>
          </p:nvSpPr>
          <p:spPr>
            <a:xfrm>
              <a:off x="2085725" y="3659725"/>
              <a:ext cx="20100" cy="19675"/>
            </a:xfrm>
            <a:custGeom>
              <a:rect b="b" l="l" r="r" t="t"/>
              <a:pathLst>
                <a:path extrusionOk="0" h="787" w="804">
                  <a:moveTo>
                    <a:pt x="393" y="1"/>
                  </a:moveTo>
                  <a:cubicBezTo>
                    <a:pt x="179" y="1"/>
                    <a:pt x="0" y="179"/>
                    <a:pt x="0" y="394"/>
                  </a:cubicBezTo>
                  <a:cubicBezTo>
                    <a:pt x="0" y="625"/>
                    <a:pt x="179" y="786"/>
                    <a:pt x="393" y="786"/>
                  </a:cubicBezTo>
                  <a:cubicBezTo>
                    <a:pt x="625" y="786"/>
                    <a:pt x="803" y="625"/>
                    <a:pt x="803" y="394"/>
                  </a:cubicBezTo>
                  <a:cubicBezTo>
                    <a:pt x="803" y="179"/>
                    <a:pt x="625" y="1"/>
                    <a:pt x="393" y="1"/>
                  </a:cubicBezTo>
                  <a:close/>
                </a:path>
              </a:pathLst>
            </a:custGeom>
            <a:solidFill>
              <a:schemeClr val="lt1"/>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77" name="Google Shape;877;p47"/>
            <p:cNvSpPr/>
            <p:nvPr/>
          </p:nvSpPr>
          <p:spPr>
            <a:xfrm>
              <a:off x="2088850" y="3612900"/>
              <a:ext cx="26775" cy="26800"/>
            </a:xfrm>
            <a:custGeom>
              <a:rect b="b" l="l" r="r" t="t"/>
              <a:pathLst>
                <a:path extrusionOk="0" h="1072" w="1071">
                  <a:moveTo>
                    <a:pt x="535" y="0"/>
                  </a:moveTo>
                  <a:cubicBezTo>
                    <a:pt x="250" y="0"/>
                    <a:pt x="0" y="250"/>
                    <a:pt x="0" y="536"/>
                  </a:cubicBezTo>
                  <a:cubicBezTo>
                    <a:pt x="0" y="839"/>
                    <a:pt x="250" y="1071"/>
                    <a:pt x="535" y="1071"/>
                  </a:cubicBezTo>
                  <a:cubicBezTo>
                    <a:pt x="839" y="1071"/>
                    <a:pt x="1071" y="839"/>
                    <a:pt x="1071" y="536"/>
                  </a:cubicBezTo>
                  <a:cubicBezTo>
                    <a:pt x="1071" y="250"/>
                    <a:pt x="839" y="0"/>
                    <a:pt x="535" y="0"/>
                  </a:cubicBezTo>
                  <a:close/>
                </a:path>
              </a:pathLst>
            </a:custGeom>
            <a:solidFill>
              <a:schemeClr val="lt1"/>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78" name="Google Shape;878;p47"/>
            <p:cNvSpPr/>
            <p:nvPr/>
          </p:nvSpPr>
          <p:spPr>
            <a:xfrm>
              <a:off x="1982675" y="3689625"/>
              <a:ext cx="186925" cy="202975"/>
            </a:xfrm>
            <a:custGeom>
              <a:rect b="b" l="l" r="r" t="t"/>
              <a:pathLst>
                <a:path extrusionOk="0" h="8119" w="7477">
                  <a:moveTo>
                    <a:pt x="6549" y="536"/>
                  </a:moveTo>
                  <a:cubicBezTo>
                    <a:pt x="6460" y="696"/>
                    <a:pt x="6388" y="928"/>
                    <a:pt x="6388" y="1196"/>
                  </a:cubicBezTo>
                  <a:lnTo>
                    <a:pt x="6388" y="1446"/>
                  </a:lnTo>
                  <a:cubicBezTo>
                    <a:pt x="5978" y="1285"/>
                    <a:pt x="5318" y="1053"/>
                    <a:pt x="4658" y="1053"/>
                  </a:cubicBezTo>
                  <a:cubicBezTo>
                    <a:pt x="3944" y="1053"/>
                    <a:pt x="3498" y="1178"/>
                    <a:pt x="3052" y="1303"/>
                  </a:cubicBezTo>
                  <a:cubicBezTo>
                    <a:pt x="2552" y="1428"/>
                    <a:pt x="2035" y="1571"/>
                    <a:pt x="1071" y="1588"/>
                  </a:cubicBezTo>
                  <a:lnTo>
                    <a:pt x="1071" y="1196"/>
                  </a:lnTo>
                  <a:cubicBezTo>
                    <a:pt x="1071" y="928"/>
                    <a:pt x="982" y="696"/>
                    <a:pt x="893" y="536"/>
                  </a:cubicBezTo>
                  <a:close/>
                  <a:moveTo>
                    <a:pt x="5585" y="2249"/>
                  </a:moveTo>
                  <a:lnTo>
                    <a:pt x="5585" y="2784"/>
                  </a:lnTo>
                  <a:lnTo>
                    <a:pt x="3997" y="2784"/>
                  </a:lnTo>
                  <a:lnTo>
                    <a:pt x="3997" y="2249"/>
                  </a:lnTo>
                  <a:close/>
                  <a:moveTo>
                    <a:pt x="5585" y="3319"/>
                  </a:moveTo>
                  <a:lnTo>
                    <a:pt x="5585" y="3854"/>
                  </a:lnTo>
                  <a:lnTo>
                    <a:pt x="3997" y="3854"/>
                  </a:lnTo>
                  <a:lnTo>
                    <a:pt x="3997" y="3319"/>
                  </a:lnTo>
                  <a:close/>
                  <a:moveTo>
                    <a:pt x="5585" y="4390"/>
                  </a:moveTo>
                  <a:lnTo>
                    <a:pt x="5585" y="4925"/>
                  </a:lnTo>
                  <a:lnTo>
                    <a:pt x="3997" y="4925"/>
                  </a:lnTo>
                  <a:lnTo>
                    <a:pt x="3997" y="4390"/>
                  </a:lnTo>
                  <a:close/>
                  <a:moveTo>
                    <a:pt x="5585" y="5442"/>
                  </a:moveTo>
                  <a:lnTo>
                    <a:pt x="5585" y="5978"/>
                  </a:lnTo>
                  <a:lnTo>
                    <a:pt x="3997" y="5978"/>
                  </a:lnTo>
                  <a:lnTo>
                    <a:pt x="3997" y="5442"/>
                  </a:lnTo>
                  <a:close/>
                  <a:moveTo>
                    <a:pt x="5585" y="6513"/>
                  </a:moveTo>
                  <a:lnTo>
                    <a:pt x="5585" y="7048"/>
                  </a:lnTo>
                  <a:lnTo>
                    <a:pt x="3997" y="7048"/>
                  </a:lnTo>
                  <a:lnTo>
                    <a:pt x="3997" y="6513"/>
                  </a:lnTo>
                  <a:close/>
                  <a:moveTo>
                    <a:pt x="268" y="0"/>
                  </a:moveTo>
                  <a:cubicBezTo>
                    <a:pt x="143" y="0"/>
                    <a:pt x="36" y="72"/>
                    <a:pt x="18" y="197"/>
                  </a:cubicBezTo>
                  <a:cubicBezTo>
                    <a:pt x="1" y="322"/>
                    <a:pt x="36" y="429"/>
                    <a:pt x="143" y="500"/>
                  </a:cubicBezTo>
                  <a:cubicBezTo>
                    <a:pt x="143" y="500"/>
                    <a:pt x="554" y="714"/>
                    <a:pt x="554" y="1196"/>
                  </a:cubicBezTo>
                  <a:lnTo>
                    <a:pt x="554" y="7316"/>
                  </a:lnTo>
                  <a:cubicBezTo>
                    <a:pt x="554" y="7762"/>
                    <a:pt x="911" y="8119"/>
                    <a:pt x="1339" y="8119"/>
                  </a:cubicBezTo>
                  <a:lnTo>
                    <a:pt x="6138" y="8119"/>
                  </a:lnTo>
                  <a:cubicBezTo>
                    <a:pt x="6567" y="8119"/>
                    <a:pt x="6924" y="7762"/>
                    <a:pt x="6924" y="7316"/>
                  </a:cubicBezTo>
                  <a:lnTo>
                    <a:pt x="6924" y="1196"/>
                  </a:lnTo>
                  <a:cubicBezTo>
                    <a:pt x="6924" y="714"/>
                    <a:pt x="7298" y="500"/>
                    <a:pt x="7316" y="500"/>
                  </a:cubicBezTo>
                  <a:cubicBezTo>
                    <a:pt x="7405" y="429"/>
                    <a:pt x="7477" y="322"/>
                    <a:pt x="7441" y="197"/>
                  </a:cubicBezTo>
                  <a:cubicBezTo>
                    <a:pt x="7405" y="72"/>
                    <a:pt x="7298" y="0"/>
                    <a:pt x="7173" y="0"/>
                  </a:cubicBezTo>
                  <a:close/>
                </a:path>
              </a:pathLst>
            </a:custGeom>
            <a:solidFill>
              <a:schemeClr val="lt1"/>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879" name="Google Shape;879;p47"/>
          <p:cNvGrpSpPr/>
          <p:nvPr/>
        </p:nvGrpSpPr>
        <p:grpSpPr>
          <a:xfrm>
            <a:off x="8947735" y="3026500"/>
            <a:ext cx="178106" cy="398940"/>
            <a:chOff x="2397075" y="3602200"/>
            <a:chExt cx="134725" cy="292650"/>
          </a:xfrm>
        </p:grpSpPr>
        <p:sp>
          <p:nvSpPr>
            <p:cNvPr id="880" name="Google Shape;880;p47"/>
            <p:cNvSpPr/>
            <p:nvPr/>
          </p:nvSpPr>
          <p:spPr>
            <a:xfrm>
              <a:off x="2460850" y="3602200"/>
              <a:ext cx="20100" cy="20100"/>
            </a:xfrm>
            <a:custGeom>
              <a:rect b="b" l="l" r="r" t="t"/>
              <a:pathLst>
                <a:path extrusionOk="0" h="804" w="804">
                  <a:moveTo>
                    <a:pt x="411" y="0"/>
                  </a:moveTo>
                  <a:cubicBezTo>
                    <a:pt x="197" y="0"/>
                    <a:pt x="1" y="197"/>
                    <a:pt x="1" y="411"/>
                  </a:cubicBezTo>
                  <a:cubicBezTo>
                    <a:pt x="1" y="625"/>
                    <a:pt x="197" y="803"/>
                    <a:pt x="411" y="803"/>
                  </a:cubicBezTo>
                  <a:cubicBezTo>
                    <a:pt x="625" y="803"/>
                    <a:pt x="804" y="625"/>
                    <a:pt x="804" y="411"/>
                  </a:cubicBezTo>
                  <a:cubicBezTo>
                    <a:pt x="804" y="197"/>
                    <a:pt x="625" y="0"/>
                    <a:pt x="411" y="0"/>
                  </a:cubicBezTo>
                  <a:close/>
                </a:path>
              </a:pathLst>
            </a:custGeom>
            <a:solidFill>
              <a:schemeClr val="lt1"/>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81" name="Google Shape;881;p47"/>
            <p:cNvSpPr/>
            <p:nvPr/>
          </p:nvSpPr>
          <p:spPr>
            <a:xfrm>
              <a:off x="2477800" y="3632075"/>
              <a:ext cx="19675" cy="20100"/>
            </a:xfrm>
            <a:custGeom>
              <a:rect b="b" l="l" r="r" t="t"/>
              <a:pathLst>
                <a:path extrusionOk="0" h="804" w="787">
                  <a:moveTo>
                    <a:pt x="393" y="1"/>
                  </a:moveTo>
                  <a:cubicBezTo>
                    <a:pt x="179" y="1"/>
                    <a:pt x="1" y="197"/>
                    <a:pt x="1" y="411"/>
                  </a:cubicBezTo>
                  <a:cubicBezTo>
                    <a:pt x="1" y="625"/>
                    <a:pt x="179" y="804"/>
                    <a:pt x="393" y="804"/>
                  </a:cubicBezTo>
                  <a:cubicBezTo>
                    <a:pt x="625" y="804"/>
                    <a:pt x="786" y="625"/>
                    <a:pt x="786" y="411"/>
                  </a:cubicBezTo>
                  <a:cubicBezTo>
                    <a:pt x="786" y="197"/>
                    <a:pt x="625" y="1"/>
                    <a:pt x="393" y="1"/>
                  </a:cubicBezTo>
                  <a:close/>
                </a:path>
              </a:pathLst>
            </a:custGeom>
            <a:solidFill>
              <a:schemeClr val="lt1"/>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82" name="Google Shape;882;p47"/>
            <p:cNvSpPr/>
            <p:nvPr/>
          </p:nvSpPr>
          <p:spPr>
            <a:xfrm>
              <a:off x="2441225" y="3625400"/>
              <a:ext cx="19650" cy="20075"/>
            </a:xfrm>
            <a:custGeom>
              <a:rect b="b" l="l" r="r" t="t"/>
              <a:pathLst>
                <a:path extrusionOk="0" h="803" w="786">
                  <a:moveTo>
                    <a:pt x="393" y="0"/>
                  </a:moveTo>
                  <a:cubicBezTo>
                    <a:pt x="179" y="0"/>
                    <a:pt x="1" y="196"/>
                    <a:pt x="1" y="410"/>
                  </a:cubicBezTo>
                  <a:cubicBezTo>
                    <a:pt x="1" y="625"/>
                    <a:pt x="179" y="803"/>
                    <a:pt x="393" y="803"/>
                  </a:cubicBezTo>
                  <a:cubicBezTo>
                    <a:pt x="625" y="803"/>
                    <a:pt x="786" y="625"/>
                    <a:pt x="786" y="410"/>
                  </a:cubicBezTo>
                  <a:cubicBezTo>
                    <a:pt x="786" y="196"/>
                    <a:pt x="625" y="0"/>
                    <a:pt x="393" y="0"/>
                  </a:cubicBezTo>
                  <a:close/>
                </a:path>
              </a:pathLst>
            </a:custGeom>
            <a:solidFill>
              <a:schemeClr val="lt1"/>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83" name="Google Shape;883;p47"/>
            <p:cNvSpPr/>
            <p:nvPr/>
          </p:nvSpPr>
          <p:spPr>
            <a:xfrm>
              <a:off x="2444350" y="3658850"/>
              <a:ext cx="26800" cy="26325"/>
            </a:xfrm>
            <a:custGeom>
              <a:rect b="b" l="l" r="r" t="t"/>
              <a:pathLst>
                <a:path extrusionOk="0" h="1053" w="1072">
                  <a:moveTo>
                    <a:pt x="536" y="0"/>
                  </a:moveTo>
                  <a:cubicBezTo>
                    <a:pt x="251" y="0"/>
                    <a:pt x="1" y="232"/>
                    <a:pt x="1" y="536"/>
                  </a:cubicBezTo>
                  <a:cubicBezTo>
                    <a:pt x="1" y="821"/>
                    <a:pt x="251" y="1053"/>
                    <a:pt x="536" y="1053"/>
                  </a:cubicBezTo>
                  <a:cubicBezTo>
                    <a:pt x="839" y="1053"/>
                    <a:pt x="1071" y="821"/>
                    <a:pt x="1071" y="536"/>
                  </a:cubicBezTo>
                  <a:cubicBezTo>
                    <a:pt x="1071" y="232"/>
                    <a:pt x="839" y="0"/>
                    <a:pt x="536" y="0"/>
                  </a:cubicBezTo>
                  <a:close/>
                </a:path>
              </a:pathLst>
            </a:custGeom>
            <a:solidFill>
              <a:schemeClr val="lt1"/>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84" name="Google Shape;884;p47"/>
            <p:cNvSpPr/>
            <p:nvPr/>
          </p:nvSpPr>
          <p:spPr>
            <a:xfrm>
              <a:off x="2397075" y="3691850"/>
              <a:ext cx="134725" cy="203000"/>
            </a:xfrm>
            <a:custGeom>
              <a:rect b="b" l="l" r="r" t="t"/>
              <a:pathLst>
                <a:path extrusionOk="0" h="8120" w="5389">
                  <a:moveTo>
                    <a:pt x="3408" y="536"/>
                  </a:moveTo>
                  <a:cubicBezTo>
                    <a:pt x="3301" y="714"/>
                    <a:pt x="3230" y="928"/>
                    <a:pt x="3230" y="1196"/>
                  </a:cubicBezTo>
                  <a:lnTo>
                    <a:pt x="3230" y="1731"/>
                  </a:lnTo>
                  <a:lnTo>
                    <a:pt x="2159" y="1731"/>
                  </a:lnTo>
                  <a:lnTo>
                    <a:pt x="2159" y="1196"/>
                  </a:lnTo>
                  <a:cubicBezTo>
                    <a:pt x="2159" y="928"/>
                    <a:pt x="2088" y="714"/>
                    <a:pt x="1999" y="536"/>
                  </a:cubicBezTo>
                  <a:close/>
                  <a:moveTo>
                    <a:pt x="1356" y="1"/>
                  </a:moveTo>
                  <a:cubicBezTo>
                    <a:pt x="1267" y="1"/>
                    <a:pt x="1160" y="72"/>
                    <a:pt x="1107" y="161"/>
                  </a:cubicBezTo>
                  <a:cubicBezTo>
                    <a:pt x="1053" y="286"/>
                    <a:pt x="1089" y="447"/>
                    <a:pt x="1232" y="518"/>
                  </a:cubicBezTo>
                  <a:cubicBezTo>
                    <a:pt x="1232" y="518"/>
                    <a:pt x="1624" y="732"/>
                    <a:pt x="1624" y="1196"/>
                  </a:cubicBezTo>
                  <a:lnTo>
                    <a:pt x="1624" y="3551"/>
                  </a:lnTo>
                  <a:lnTo>
                    <a:pt x="107" y="6995"/>
                  </a:lnTo>
                  <a:cubicBezTo>
                    <a:pt x="0" y="7245"/>
                    <a:pt x="18" y="7530"/>
                    <a:pt x="161" y="7762"/>
                  </a:cubicBezTo>
                  <a:cubicBezTo>
                    <a:pt x="322" y="7976"/>
                    <a:pt x="571" y="8119"/>
                    <a:pt x="821" y="8119"/>
                  </a:cubicBezTo>
                  <a:lnTo>
                    <a:pt x="4550" y="8119"/>
                  </a:lnTo>
                  <a:cubicBezTo>
                    <a:pt x="4818" y="8119"/>
                    <a:pt x="5068" y="7976"/>
                    <a:pt x="5210" y="7762"/>
                  </a:cubicBezTo>
                  <a:cubicBezTo>
                    <a:pt x="5371" y="7530"/>
                    <a:pt x="5389" y="7245"/>
                    <a:pt x="5282" y="6995"/>
                  </a:cubicBezTo>
                  <a:lnTo>
                    <a:pt x="3747" y="3551"/>
                  </a:lnTo>
                  <a:lnTo>
                    <a:pt x="3747" y="1196"/>
                  </a:lnTo>
                  <a:cubicBezTo>
                    <a:pt x="3747" y="732"/>
                    <a:pt x="4140" y="536"/>
                    <a:pt x="4158" y="518"/>
                  </a:cubicBezTo>
                  <a:cubicBezTo>
                    <a:pt x="4283" y="447"/>
                    <a:pt x="4336" y="286"/>
                    <a:pt x="4283" y="161"/>
                  </a:cubicBezTo>
                  <a:cubicBezTo>
                    <a:pt x="4211" y="72"/>
                    <a:pt x="4122" y="1"/>
                    <a:pt x="4015" y="1"/>
                  </a:cubicBezTo>
                  <a:close/>
                </a:path>
              </a:pathLst>
            </a:custGeom>
            <a:solidFill>
              <a:schemeClr val="lt1"/>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885" name="Google Shape;885;p47"/>
          <p:cNvGrpSpPr/>
          <p:nvPr/>
        </p:nvGrpSpPr>
        <p:grpSpPr>
          <a:xfrm>
            <a:off x="2581850" y="3710924"/>
            <a:ext cx="246520" cy="383741"/>
            <a:chOff x="2717350" y="3603525"/>
            <a:chExt cx="186475" cy="281500"/>
          </a:xfrm>
        </p:grpSpPr>
        <p:sp>
          <p:nvSpPr>
            <p:cNvPr id="886" name="Google Shape;886;p47"/>
            <p:cNvSpPr/>
            <p:nvPr/>
          </p:nvSpPr>
          <p:spPr>
            <a:xfrm>
              <a:off x="2741875" y="3786425"/>
              <a:ext cx="60250" cy="35250"/>
            </a:xfrm>
            <a:custGeom>
              <a:rect b="b" l="l" r="r" t="t"/>
              <a:pathLst>
                <a:path extrusionOk="0" h="1410" w="2410">
                  <a:moveTo>
                    <a:pt x="197" y="0"/>
                  </a:moveTo>
                  <a:lnTo>
                    <a:pt x="1" y="500"/>
                  </a:lnTo>
                  <a:lnTo>
                    <a:pt x="2213" y="1410"/>
                  </a:lnTo>
                  <a:lnTo>
                    <a:pt x="2410" y="910"/>
                  </a:lnTo>
                  <a:lnTo>
                    <a:pt x="197" y="0"/>
                  </a:lnTo>
                  <a:close/>
                </a:path>
              </a:pathLst>
            </a:custGeom>
            <a:solidFill>
              <a:schemeClr val="lt1"/>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87" name="Google Shape;887;p47"/>
            <p:cNvSpPr/>
            <p:nvPr/>
          </p:nvSpPr>
          <p:spPr>
            <a:xfrm>
              <a:off x="2820400" y="3718625"/>
              <a:ext cx="26775" cy="26775"/>
            </a:xfrm>
            <a:custGeom>
              <a:rect b="b" l="l" r="r" t="t"/>
              <a:pathLst>
                <a:path extrusionOk="0" h="1071" w="1071">
                  <a:moveTo>
                    <a:pt x="535" y="0"/>
                  </a:moveTo>
                  <a:cubicBezTo>
                    <a:pt x="250" y="0"/>
                    <a:pt x="0" y="250"/>
                    <a:pt x="0" y="535"/>
                  </a:cubicBezTo>
                  <a:cubicBezTo>
                    <a:pt x="0" y="839"/>
                    <a:pt x="250" y="1071"/>
                    <a:pt x="535" y="1071"/>
                  </a:cubicBezTo>
                  <a:cubicBezTo>
                    <a:pt x="839" y="1071"/>
                    <a:pt x="1071" y="839"/>
                    <a:pt x="1071" y="535"/>
                  </a:cubicBezTo>
                  <a:cubicBezTo>
                    <a:pt x="1071" y="250"/>
                    <a:pt x="839" y="0"/>
                    <a:pt x="535" y="0"/>
                  </a:cubicBezTo>
                  <a:close/>
                </a:path>
              </a:pathLst>
            </a:custGeom>
            <a:solidFill>
              <a:schemeClr val="lt1"/>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88" name="Google Shape;888;p47"/>
            <p:cNvSpPr/>
            <p:nvPr/>
          </p:nvSpPr>
          <p:spPr>
            <a:xfrm>
              <a:off x="2820400" y="3718625"/>
              <a:ext cx="26775" cy="26775"/>
            </a:xfrm>
            <a:custGeom>
              <a:rect b="b" l="l" r="r" t="t"/>
              <a:pathLst>
                <a:path extrusionOk="0" h="1071" w="1071">
                  <a:moveTo>
                    <a:pt x="535" y="0"/>
                  </a:moveTo>
                  <a:cubicBezTo>
                    <a:pt x="250" y="0"/>
                    <a:pt x="0" y="250"/>
                    <a:pt x="0" y="535"/>
                  </a:cubicBezTo>
                  <a:cubicBezTo>
                    <a:pt x="0" y="839"/>
                    <a:pt x="250" y="1071"/>
                    <a:pt x="535" y="1071"/>
                  </a:cubicBezTo>
                  <a:cubicBezTo>
                    <a:pt x="839" y="1071"/>
                    <a:pt x="1071" y="839"/>
                    <a:pt x="1071" y="535"/>
                  </a:cubicBezTo>
                  <a:cubicBezTo>
                    <a:pt x="1071" y="250"/>
                    <a:pt x="839" y="0"/>
                    <a:pt x="535" y="0"/>
                  </a:cubicBezTo>
                  <a:close/>
                </a:path>
              </a:pathLst>
            </a:custGeom>
            <a:solidFill>
              <a:schemeClr val="lt1"/>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89" name="Google Shape;889;p47"/>
            <p:cNvSpPr/>
            <p:nvPr/>
          </p:nvSpPr>
          <p:spPr>
            <a:xfrm>
              <a:off x="2717350" y="3603525"/>
              <a:ext cx="186475" cy="281500"/>
            </a:xfrm>
            <a:custGeom>
              <a:rect b="b" l="l" r="r" t="t"/>
              <a:pathLst>
                <a:path extrusionOk="0" h="11260" w="7459">
                  <a:moveTo>
                    <a:pt x="4657" y="4337"/>
                  </a:moveTo>
                  <a:cubicBezTo>
                    <a:pt x="5103" y="4337"/>
                    <a:pt x="5460" y="4711"/>
                    <a:pt x="5460" y="5139"/>
                  </a:cubicBezTo>
                  <a:cubicBezTo>
                    <a:pt x="5460" y="5586"/>
                    <a:pt x="5103" y="5942"/>
                    <a:pt x="4657" y="5942"/>
                  </a:cubicBezTo>
                  <a:cubicBezTo>
                    <a:pt x="4229" y="5942"/>
                    <a:pt x="3854" y="5586"/>
                    <a:pt x="3854" y="5139"/>
                  </a:cubicBezTo>
                  <a:cubicBezTo>
                    <a:pt x="3854" y="4711"/>
                    <a:pt x="4229" y="4337"/>
                    <a:pt x="4657" y="4337"/>
                  </a:cubicBezTo>
                  <a:close/>
                  <a:moveTo>
                    <a:pt x="5086" y="1"/>
                  </a:moveTo>
                  <a:lnTo>
                    <a:pt x="4800" y="715"/>
                  </a:lnTo>
                  <a:lnTo>
                    <a:pt x="4425" y="554"/>
                  </a:lnTo>
                  <a:lnTo>
                    <a:pt x="2177" y="5978"/>
                  </a:lnTo>
                  <a:cubicBezTo>
                    <a:pt x="2070" y="6246"/>
                    <a:pt x="2106" y="6531"/>
                    <a:pt x="2284" y="6745"/>
                  </a:cubicBezTo>
                  <a:lnTo>
                    <a:pt x="2142" y="7102"/>
                  </a:lnTo>
                  <a:lnTo>
                    <a:pt x="2873" y="7405"/>
                  </a:lnTo>
                  <a:lnTo>
                    <a:pt x="3016" y="7066"/>
                  </a:lnTo>
                  <a:cubicBezTo>
                    <a:pt x="3301" y="7013"/>
                    <a:pt x="3533" y="6852"/>
                    <a:pt x="3658" y="6585"/>
                  </a:cubicBezTo>
                  <a:lnTo>
                    <a:pt x="3801" y="6210"/>
                  </a:lnTo>
                  <a:lnTo>
                    <a:pt x="5621" y="6210"/>
                  </a:lnTo>
                  <a:cubicBezTo>
                    <a:pt x="5692" y="6460"/>
                    <a:pt x="5728" y="6727"/>
                    <a:pt x="5728" y="6995"/>
                  </a:cubicBezTo>
                  <a:cubicBezTo>
                    <a:pt x="5728" y="8762"/>
                    <a:pt x="4301" y="10189"/>
                    <a:pt x="2534" y="10189"/>
                  </a:cubicBezTo>
                  <a:lnTo>
                    <a:pt x="0" y="10189"/>
                  </a:lnTo>
                  <a:lnTo>
                    <a:pt x="0" y="10992"/>
                  </a:lnTo>
                  <a:lnTo>
                    <a:pt x="0" y="11259"/>
                  </a:lnTo>
                  <a:lnTo>
                    <a:pt x="7459" y="11259"/>
                  </a:lnTo>
                  <a:lnTo>
                    <a:pt x="7459" y="10992"/>
                  </a:lnTo>
                  <a:lnTo>
                    <a:pt x="7459" y="10189"/>
                  </a:lnTo>
                  <a:lnTo>
                    <a:pt x="4925" y="10189"/>
                  </a:lnTo>
                  <a:cubicBezTo>
                    <a:pt x="5889" y="9457"/>
                    <a:pt x="6513" y="8298"/>
                    <a:pt x="6513" y="6995"/>
                  </a:cubicBezTo>
                  <a:cubicBezTo>
                    <a:pt x="6513" y="5657"/>
                    <a:pt x="5853" y="4461"/>
                    <a:pt x="4818" y="3748"/>
                  </a:cubicBezTo>
                  <a:lnTo>
                    <a:pt x="5889" y="1161"/>
                  </a:lnTo>
                  <a:lnTo>
                    <a:pt x="5532" y="1018"/>
                  </a:lnTo>
                  <a:lnTo>
                    <a:pt x="5817" y="286"/>
                  </a:lnTo>
                  <a:lnTo>
                    <a:pt x="5086" y="1"/>
                  </a:lnTo>
                  <a:close/>
                </a:path>
              </a:pathLst>
            </a:custGeom>
            <a:solidFill>
              <a:schemeClr val="lt1"/>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890" name="Google Shape;890;p47"/>
          <p:cNvSpPr/>
          <p:nvPr/>
        </p:nvSpPr>
        <p:spPr>
          <a:xfrm>
            <a:off x="9383691" y="3050995"/>
            <a:ext cx="387478" cy="335143"/>
          </a:xfrm>
          <a:custGeom>
            <a:rect b="b" l="l" r="r" t="t"/>
            <a:pathLst>
              <a:path extrusionOk="0" h="9834" w="11724">
                <a:moveTo>
                  <a:pt x="3515" y="520"/>
                </a:moveTo>
                <a:cubicBezTo>
                  <a:pt x="3480" y="627"/>
                  <a:pt x="3462" y="769"/>
                  <a:pt x="3462" y="930"/>
                </a:cubicBezTo>
                <a:lnTo>
                  <a:pt x="3462" y="2125"/>
                </a:lnTo>
                <a:cubicBezTo>
                  <a:pt x="3462" y="2125"/>
                  <a:pt x="3194" y="1983"/>
                  <a:pt x="2927" y="1983"/>
                </a:cubicBezTo>
                <a:cubicBezTo>
                  <a:pt x="2677" y="1983"/>
                  <a:pt x="2409" y="2125"/>
                  <a:pt x="2409" y="2125"/>
                </a:cubicBezTo>
                <a:lnTo>
                  <a:pt x="2409" y="930"/>
                </a:lnTo>
                <a:cubicBezTo>
                  <a:pt x="2409" y="769"/>
                  <a:pt x="2391" y="627"/>
                  <a:pt x="2374" y="520"/>
                </a:cubicBezTo>
                <a:close/>
                <a:moveTo>
                  <a:pt x="6442" y="520"/>
                </a:moveTo>
                <a:cubicBezTo>
                  <a:pt x="6406" y="627"/>
                  <a:pt x="6388" y="769"/>
                  <a:pt x="6388" y="930"/>
                </a:cubicBezTo>
                <a:lnTo>
                  <a:pt x="6388" y="2125"/>
                </a:lnTo>
                <a:cubicBezTo>
                  <a:pt x="6388" y="2125"/>
                  <a:pt x="6138" y="1983"/>
                  <a:pt x="5871" y="1983"/>
                </a:cubicBezTo>
                <a:cubicBezTo>
                  <a:pt x="5603" y="1983"/>
                  <a:pt x="5335" y="2125"/>
                  <a:pt x="5335" y="2125"/>
                </a:cubicBezTo>
                <a:lnTo>
                  <a:pt x="5335" y="930"/>
                </a:lnTo>
                <a:cubicBezTo>
                  <a:pt x="5335" y="769"/>
                  <a:pt x="5318" y="627"/>
                  <a:pt x="5300" y="520"/>
                </a:cubicBezTo>
                <a:close/>
                <a:moveTo>
                  <a:pt x="9368" y="520"/>
                </a:moveTo>
                <a:cubicBezTo>
                  <a:pt x="9350" y="627"/>
                  <a:pt x="9332" y="769"/>
                  <a:pt x="9332" y="930"/>
                </a:cubicBezTo>
                <a:lnTo>
                  <a:pt x="9332" y="2125"/>
                </a:lnTo>
                <a:cubicBezTo>
                  <a:pt x="9332" y="2125"/>
                  <a:pt x="9065" y="1983"/>
                  <a:pt x="8797" y="1983"/>
                </a:cubicBezTo>
                <a:cubicBezTo>
                  <a:pt x="8529" y="1983"/>
                  <a:pt x="8262" y="2125"/>
                  <a:pt x="8262" y="2125"/>
                </a:cubicBezTo>
                <a:lnTo>
                  <a:pt x="8262" y="930"/>
                </a:lnTo>
                <a:cubicBezTo>
                  <a:pt x="8262" y="769"/>
                  <a:pt x="8244" y="627"/>
                  <a:pt x="8226" y="520"/>
                </a:cubicBezTo>
                <a:close/>
                <a:moveTo>
                  <a:pt x="10653" y="3321"/>
                </a:moveTo>
                <a:lnTo>
                  <a:pt x="10653" y="9048"/>
                </a:lnTo>
                <a:lnTo>
                  <a:pt x="1071" y="9048"/>
                </a:lnTo>
                <a:lnTo>
                  <a:pt x="1071" y="3321"/>
                </a:lnTo>
                <a:lnTo>
                  <a:pt x="1874" y="3321"/>
                </a:lnTo>
                <a:lnTo>
                  <a:pt x="1874" y="7443"/>
                </a:lnTo>
                <a:cubicBezTo>
                  <a:pt x="1874" y="8031"/>
                  <a:pt x="2356" y="8513"/>
                  <a:pt x="2927" y="8513"/>
                </a:cubicBezTo>
                <a:cubicBezTo>
                  <a:pt x="3533" y="8513"/>
                  <a:pt x="3997" y="8031"/>
                  <a:pt x="3997" y="7443"/>
                </a:cubicBezTo>
                <a:lnTo>
                  <a:pt x="3997" y="3321"/>
                </a:lnTo>
                <a:lnTo>
                  <a:pt x="4800" y="3321"/>
                </a:lnTo>
                <a:lnTo>
                  <a:pt x="4800" y="7443"/>
                </a:lnTo>
                <a:cubicBezTo>
                  <a:pt x="4800" y="8031"/>
                  <a:pt x="5282" y="8513"/>
                  <a:pt x="5871" y="8513"/>
                </a:cubicBezTo>
                <a:cubicBezTo>
                  <a:pt x="6459" y="8513"/>
                  <a:pt x="6923" y="8031"/>
                  <a:pt x="6923" y="7443"/>
                </a:cubicBezTo>
                <a:lnTo>
                  <a:pt x="6923" y="3321"/>
                </a:lnTo>
                <a:lnTo>
                  <a:pt x="7726" y="3321"/>
                </a:lnTo>
                <a:lnTo>
                  <a:pt x="7726" y="7443"/>
                </a:lnTo>
                <a:cubicBezTo>
                  <a:pt x="7726" y="8031"/>
                  <a:pt x="8208" y="8513"/>
                  <a:pt x="8797" y="8513"/>
                </a:cubicBezTo>
                <a:cubicBezTo>
                  <a:pt x="9386" y="8513"/>
                  <a:pt x="9850" y="8031"/>
                  <a:pt x="9850" y="7443"/>
                </a:cubicBezTo>
                <a:lnTo>
                  <a:pt x="9850" y="3321"/>
                </a:lnTo>
                <a:close/>
                <a:moveTo>
                  <a:pt x="1861" y="0"/>
                </a:moveTo>
                <a:cubicBezTo>
                  <a:pt x="1718" y="0"/>
                  <a:pt x="1623" y="118"/>
                  <a:pt x="1606" y="252"/>
                </a:cubicBezTo>
                <a:cubicBezTo>
                  <a:pt x="1606" y="359"/>
                  <a:pt x="1695" y="484"/>
                  <a:pt x="1803" y="520"/>
                </a:cubicBezTo>
                <a:cubicBezTo>
                  <a:pt x="1820" y="537"/>
                  <a:pt x="1874" y="645"/>
                  <a:pt x="1874" y="930"/>
                </a:cubicBezTo>
                <a:lnTo>
                  <a:pt x="1874" y="2786"/>
                </a:lnTo>
                <a:lnTo>
                  <a:pt x="1071" y="2786"/>
                </a:lnTo>
                <a:lnTo>
                  <a:pt x="1071" y="1590"/>
                </a:lnTo>
                <a:lnTo>
                  <a:pt x="536" y="1590"/>
                </a:lnTo>
                <a:lnTo>
                  <a:pt x="536" y="9048"/>
                </a:lnTo>
                <a:lnTo>
                  <a:pt x="0" y="9048"/>
                </a:lnTo>
                <a:lnTo>
                  <a:pt x="0" y="9833"/>
                </a:lnTo>
                <a:lnTo>
                  <a:pt x="11723" y="9833"/>
                </a:lnTo>
                <a:lnTo>
                  <a:pt x="11723" y="9048"/>
                </a:lnTo>
                <a:lnTo>
                  <a:pt x="11188" y="9048"/>
                </a:lnTo>
                <a:lnTo>
                  <a:pt x="11188" y="1590"/>
                </a:lnTo>
                <a:lnTo>
                  <a:pt x="10653" y="1590"/>
                </a:lnTo>
                <a:lnTo>
                  <a:pt x="10653" y="2786"/>
                </a:lnTo>
                <a:lnTo>
                  <a:pt x="9850" y="2786"/>
                </a:lnTo>
                <a:lnTo>
                  <a:pt x="9850" y="930"/>
                </a:lnTo>
                <a:cubicBezTo>
                  <a:pt x="9850" y="645"/>
                  <a:pt x="9921" y="537"/>
                  <a:pt x="9921" y="520"/>
                </a:cubicBezTo>
                <a:cubicBezTo>
                  <a:pt x="10046" y="484"/>
                  <a:pt x="10117" y="377"/>
                  <a:pt x="10117" y="252"/>
                </a:cubicBezTo>
                <a:cubicBezTo>
                  <a:pt x="10117" y="118"/>
                  <a:pt x="10024" y="0"/>
                  <a:pt x="9880" y="0"/>
                </a:cubicBezTo>
                <a:cubicBezTo>
                  <a:pt x="9870" y="0"/>
                  <a:pt x="9860" y="1"/>
                  <a:pt x="9850" y="2"/>
                </a:cubicBezTo>
                <a:lnTo>
                  <a:pt x="7744" y="2"/>
                </a:lnTo>
                <a:cubicBezTo>
                  <a:pt x="7735" y="1"/>
                  <a:pt x="7726" y="0"/>
                  <a:pt x="7717" y="0"/>
                </a:cubicBezTo>
                <a:cubicBezTo>
                  <a:pt x="7586" y="0"/>
                  <a:pt x="7475" y="118"/>
                  <a:pt x="7459" y="252"/>
                </a:cubicBezTo>
                <a:cubicBezTo>
                  <a:pt x="7459" y="359"/>
                  <a:pt x="7548" y="484"/>
                  <a:pt x="7655" y="520"/>
                </a:cubicBezTo>
                <a:cubicBezTo>
                  <a:pt x="7673" y="537"/>
                  <a:pt x="7726" y="645"/>
                  <a:pt x="7726" y="930"/>
                </a:cubicBezTo>
                <a:lnTo>
                  <a:pt x="7726" y="2786"/>
                </a:lnTo>
                <a:lnTo>
                  <a:pt x="6923" y="2786"/>
                </a:lnTo>
                <a:lnTo>
                  <a:pt x="6923" y="930"/>
                </a:lnTo>
                <a:cubicBezTo>
                  <a:pt x="6923" y="645"/>
                  <a:pt x="6995" y="537"/>
                  <a:pt x="6995" y="520"/>
                </a:cubicBezTo>
                <a:cubicBezTo>
                  <a:pt x="7120" y="484"/>
                  <a:pt x="7191" y="377"/>
                  <a:pt x="7191" y="252"/>
                </a:cubicBezTo>
                <a:cubicBezTo>
                  <a:pt x="7191" y="118"/>
                  <a:pt x="7097" y="0"/>
                  <a:pt x="6954" y="0"/>
                </a:cubicBezTo>
                <a:cubicBezTo>
                  <a:pt x="6944" y="0"/>
                  <a:pt x="6934" y="1"/>
                  <a:pt x="6923" y="2"/>
                </a:cubicBezTo>
                <a:lnTo>
                  <a:pt x="4818" y="2"/>
                </a:lnTo>
                <a:cubicBezTo>
                  <a:pt x="4808" y="1"/>
                  <a:pt x="4798" y="0"/>
                  <a:pt x="4788" y="0"/>
                </a:cubicBezTo>
                <a:cubicBezTo>
                  <a:pt x="4644" y="0"/>
                  <a:pt x="4549" y="118"/>
                  <a:pt x="4532" y="252"/>
                </a:cubicBezTo>
                <a:cubicBezTo>
                  <a:pt x="4532" y="359"/>
                  <a:pt x="4622" y="484"/>
                  <a:pt x="4729" y="520"/>
                </a:cubicBezTo>
                <a:cubicBezTo>
                  <a:pt x="4747" y="537"/>
                  <a:pt x="4800" y="645"/>
                  <a:pt x="4800" y="930"/>
                </a:cubicBezTo>
                <a:lnTo>
                  <a:pt x="4800" y="2786"/>
                </a:lnTo>
                <a:lnTo>
                  <a:pt x="3997" y="2786"/>
                </a:lnTo>
                <a:lnTo>
                  <a:pt x="3997" y="930"/>
                </a:lnTo>
                <a:cubicBezTo>
                  <a:pt x="3997" y="645"/>
                  <a:pt x="4051" y="537"/>
                  <a:pt x="4069" y="520"/>
                </a:cubicBezTo>
                <a:cubicBezTo>
                  <a:pt x="4193" y="484"/>
                  <a:pt x="4265" y="377"/>
                  <a:pt x="4265" y="252"/>
                </a:cubicBezTo>
                <a:cubicBezTo>
                  <a:pt x="4265" y="118"/>
                  <a:pt x="4171" y="0"/>
                  <a:pt x="4028" y="0"/>
                </a:cubicBezTo>
                <a:cubicBezTo>
                  <a:pt x="4018" y="0"/>
                  <a:pt x="4008" y="1"/>
                  <a:pt x="3997" y="2"/>
                </a:cubicBezTo>
                <a:lnTo>
                  <a:pt x="1892" y="2"/>
                </a:lnTo>
                <a:cubicBezTo>
                  <a:pt x="1881" y="1"/>
                  <a:pt x="1871" y="0"/>
                  <a:pt x="1861" y="0"/>
                </a:cubicBezTo>
                <a:close/>
              </a:path>
            </a:pathLst>
          </a:custGeom>
          <a:solidFill>
            <a:schemeClr val="lt1"/>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891" name="Google Shape;891;p47"/>
          <p:cNvGrpSpPr/>
          <p:nvPr/>
        </p:nvGrpSpPr>
        <p:grpSpPr>
          <a:xfrm>
            <a:off x="3024770" y="3721267"/>
            <a:ext cx="332053" cy="363054"/>
            <a:chOff x="3927075" y="3612900"/>
            <a:chExt cx="251175" cy="266325"/>
          </a:xfrm>
        </p:grpSpPr>
        <p:sp>
          <p:nvSpPr>
            <p:cNvPr id="892" name="Google Shape;892;p47"/>
            <p:cNvSpPr/>
            <p:nvPr/>
          </p:nvSpPr>
          <p:spPr>
            <a:xfrm>
              <a:off x="4031450" y="3726200"/>
              <a:ext cx="40175" cy="39725"/>
            </a:xfrm>
            <a:custGeom>
              <a:rect b="b" l="l" r="r" t="t"/>
              <a:pathLst>
                <a:path extrusionOk="0" h="1589" w="1607">
                  <a:moveTo>
                    <a:pt x="804" y="1"/>
                  </a:moveTo>
                  <a:cubicBezTo>
                    <a:pt x="358" y="1"/>
                    <a:pt x="1" y="357"/>
                    <a:pt x="1" y="786"/>
                  </a:cubicBezTo>
                  <a:cubicBezTo>
                    <a:pt x="1" y="1232"/>
                    <a:pt x="358" y="1589"/>
                    <a:pt x="804" y="1589"/>
                  </a:cubicBezTo>
                  <a:cubicBezTo>
                    <a:pt x="1250" y="1589"/>
                    <a:pt x="1607" y="1232"/>
                    <a:pt x="1607" y="786"/>
                  </a:cubicBezTo>
                  <a:cubicBezTo>
                    <a:pt x="1607" y="357"/>
                    <a:pt x="1250" y="1"/>
                    <a:pt x="804" y="1"/>
                  </a:cubicBezTo>
                  <a:close/>
                </a:path>
              </a:pathLst>
            </a:custGeom>
            <a:solidFill>
              <a:schemeClr val="lt1"/>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93" name="Google Shape;893;p47"/>
            <p:cNvSpPr/>
            <p:nvPr/>
          </p:nvSpPr>
          <p:spPr>
            <a:xfrm>
              <a:off x="3927075" y="3612900"/>
              <a:ext cx="251175" cy="266325"/>
            </a:xfrm>
            <a:custGeom>
              <a:rect b="b" l="l" r="r" t="t"/>
              <a:pathLst>
                <a:path extrusionOk="0" h="10653" w="10047">
                  <a:moveTo>
                    <a:pt x="4979" y="536"/>
                  </a:moveTo>
                  <a:cubicBezTo>
                    <a:pt x="5389" y="536"/>
                    <a:pt x="5889" y="1249"/>
                    <a:pt x="6228" y="2463"/>
                  </a:cubicBezTo>
                  <a:cubicBezTo>
                    <a:pt x="5853" y="2606"/>
                    <a:pt x="5425" y="2766"/>
                    <a:pt x="5014" y="2945"/>
                  </a:cubicBezTo>
                  <a:cubicBezTo>
                    <a:pt x="4586" y="2748"/>
                    <a:pt x="4158" y="2570"/>
                    <a:pt x="3748" y="2445"/>
                  </a:cubicBezTo>
                  <a:cubicBezTo>
                    <a:pt x="4069" y="1232"/>
                    <a:pt x="4586" y="536"/>
                    <a:pt x="4979" y="536"/>
                  </a:cubicBezTo>
                  <a:close/>
                  <a:moveTo>
                    <a:pt x="6353" y="2980"/>
                  </a:moveTo>
                  <a:cubicBezTo>
                    <a:pt x="6406" y="3230"/>
                    <a:pt x="6442" y="3480"/>
                    <a:pt x="6478" y="3747"/>
                  </a:cubicBezTo>
                  <a:cubicBezTo>
                    <a:pt x="6335" y="3658"/>
                    <a:pt x="6210" y="3569"/>
                    <a:pt x="6049" y="3480"/>
                  </a:cubicBezTo>
                  <a:cubicBezTo>
                    <a:pt x="5907" y="3408"/>
                    <a:pt x="5782" y="3337"/>
                    <a:pt x="5639" y="3248"/>
                  </a:cubicBezTo>
                  <a:cubicBezTo>
                    <a:pt x="5871" y="3141"/>
                    <a:pt x="6121" y="3069"/>
                    <a:pt x="6353" y="2980"/>
                  </a:cubicBezTo>
                  <a:close/>
                  <a:moveTo>
                    <a:pt x="3605" y="2962"/>
                  </a:moveTo>
                  <a:cubicBezTo>
                    <a:pt x="3855" y="3034"/>
                    <a:pt x="4122" y="3141"/>
                    <a:pt x="4390" y="3248"/>
                  </a:cubicBezTo>
                  <a:cubicBezTo>
                    <a:pt x="4265" y="3319"/>
                    <a:pt x="4122" y="3391"/>
                    <a:pt x="3980" y="3480"/>
                  </a:cubicBezTo>
                  <a:cubicBezTo>
                    <a:pt x="3819" y="3587"/>
                    <a:pt x="3658" y="3694"/>
                    <a:pt x="3480" y="3801"/>
                  </a:cubicBezTo>
                  <a:cubicBezTo>
                    <a:pt x="3516" y="3498"/>
                    <a:pt x="3551" y="3230"/>
                    <a:pt x="3605" y="2962"/>
                  </a:cubicBezTo>
                  <a:close/>
                  <a:moveTo>
                    <a:pt x="1785" y="2623"/>
                  </a:moveTo>
                  <a:cubicBezTo>
                    <a:pt x="2178" y="2623"/>
                    <a:pt x="2606" y="2695"/>
                    <a:pt x="3087" y="2820"/>
                  </a:cubicBezTo>
                  <a:cubicBezTo>
                    <a:pt x="2998" y="3230"/>
                    <a:pt x="2927" y="3712"/>
                    <a:pt x="2891" y="4194"/>
                  </a:cubicBezTo>
                  <a:cubicBezTo>
                    <a:pt x="2517" y="4461"/>
                    <a:pt x="2178" y="4711"/>
                    <a:pt x="1892" y="4996"/>
                  </a:cubicBezTo>
                  <a:cubicBezTo>
                    <a:pt x="1000" y="4086"/>
                    <a:pt x="625" y="3284"/>
                    <a:pt x="821" y="2927"/>
                  </a:cubicBezTo>
                  <a:cubicBezTo>
                    <a:pt x="946" y="2730"/>
                    <a:pt x="1285" y="2623"/>
                    <a:pt x="1785" y="2623"/>
                  </a:cubicBezTo>
                  <a:close/>
                  <a:moveTo>
                    <a:pt x="8244" y="2623"/>
                  </a:moveTo>
                  <a:cubicBezTo>
                    <a:pt x="8726" y="2623"/>
                    <a:pt x="9083" y="2748"/>
                    <a:pt x="9208" y="2927"/>
                  </a:cubicBezTo>
                  <a:cubicBezTo>
                    <a:pt x="9404" y="3284"/>
                    <a:pt x="9047" y="4086"/>
                    <a:pt x="8137" y="4996"/>
                  </a:cubicBezTo>
                  <a:cubicBezTo>
                    <a:pt x="7816" y="4693"/>
                    <a:pt x="7459" y="4408"/>
                    <a:pt x="7049" y="4122"/>
                  </a:cubicBezTo>
                  <a:cubicBezTo>
                    <a:pt x="7013" y="3676"/>
                    <a:pt x="6941" y="3230"/>
                    <a:pt x="6852" y="2837"/>
                  </a:cubicBezTo>
                  <a:cubicBezTo>
                    <a:pt x="7352" y="2695"/>
                    <a:pt x="7851" y="2623"/>
                    <a:pt x="8244" y="2623"/>
                  </a:cubicBezTo>
                  <a:close/>
                  <a:moveTo>
                    <a:pt x="2856" y="4872"/>
                  </a:moveTo>
                  <a:cubicBezTo>
                    <a:pt x="2856" y="5032"/>
                    <a:pt x="2856" y="5175"/>
                    <a:pt x="2856" y="5318"/>
                  </a:cubicBezTo>
                  <a:cubicBezTo>
                    <a:pt x="2856" y="5496"/>
                    <a:pt x="2856" y="5674"/>
                    <a:pt x="2856" y="5835"/>
                  </a:cubicBezTo>
                  <a:cubicBezTo>
                    <a:pt x="2659" y="5674"/>
                    <a:pt x="2463" y="5514"/>
                    <a:pt x="2285" y="5353"/>
                  </a:cubicBezTo>
                  <a:cubicBezTo>
                    <a:pt x="2463" y="5193"/>
                    <a:pt x="2659" y="5032"/>
                    <a:pt x="2856" y="4872"/>
                  </a:cubicBezTo>
                  <a:close/>
                  <a:moveTo>
                    <a:pt x="7102" y="4818"/>
                  </a:moveTo>
                  <a:cubicBezTo>
                    <a:pt x="7334" y="5014"/>
                    <a:pt x="7548" y="5193"/>
                    <a:pt x="7744" y="5371"/>
                  </a:cubicBezTo>
                  <a:cubicBezTo>
                    <a:pt x="7548" y="5550"/>
                    <a:pt x="7334" y="5728"/>
                    <a:pt x="7102" y="5906"/>
                  </a:cubicBezTo>
                  <a:cubicBezTo>
                    <a:pt x="7102" y="5710"/>
                    <a:pt x="7102" y="5532"/>
                    <a:pt x="7102" y="5335"/>
                  </a:cubicBezTo>
                  <a:cubicBezTo>
                    <a:pt x="7102" y="5157"/>
                    <a:pt x="7102" y="4979"/>
                    <a:pt x="7102" y="4818"/>
                  </a:cubicBezTo>
                  <a:close/>
                  <a:moveTo>
                    <a:pt x="5014" y="3551"/>
                  </a:moveTo>
                  <a:cubicBezTo>
                    <a:pt x="5264" y="3658"/>
                    <a:pt x="5514" y="3801"/>
                    <a:pt x="5782" y="3944"/>
                  </a:cubicBezTo>
                  <a:cubicBezTo>
                    <a:pt x="6049" y="4104"/>
                    <a:pt x="6317" y="4265"/>
                    <a:pt x="6549" y="4425"/>
                  </a:cubicBezTo>
                  <a:cubicBezTo>
                    <a:pt x="6585" y="4711"/>
                    <a:pt x="6585" y="5014"/>
                    <a:pt x="6585" y="5318"/>
                  </a:cubicBezTo>
                  <a:cubicBezTo>
                    <a:pt x="6585" y="5657"/>
                    <a:pt x="6567" y="5978"/>
                    <a:pt x="6531" y="6299"/>
                  </a:cubicBezTo>
                  <a:cubicBezTo>
                    <a:pt x="6317" y="6424"/>
                    <a:pt x="6103" y="6567"/>
                    <a:pt x="5853" y="6709"/>
                  </a:cubicBezTo>
                  <a:cubicBezTo>
                    <a:pt x="5585" y="6870"/>
                    <a:pt x="5300" y="7030"/>
                    <a:pt x="5014" y="7155"/>
                  </a:cubicBezTo>
                  <a:cubicBezTo>
                    <a:pt x="4747" y="7030"/>
                    <a:pt x="4461" y="6870"/>
                    <a:pt x="4176" y="6709"/>
                  </a:cubicBezTo>
                  <a:cubicBezTo>
                    <a:pt x="3908" y="6549"/>
                    <a:pt x="3658" y="6388"/>
                    <a:pt x="3409" y="6228"/>
                  </a:cubicBezTo>
                  <a:cubicBezTo>
                    <a:pt x="3391" y="5942"/>
                    <a:pt x="3391" y="5657"/>
                    <a:pt x="3391" y="5318"/>
                  </a:cubicBezTo>
                  <a:cubicBezTo>
                    <a:pt x="3391" y="5032"/>
                    <a:pt x="3391" y="4764"/>
                    <a:pt x="3409" y="4479"/>
                  </a:cubicBezTo>
                  <a:cubicBezTo>
                    <a:pt x="3676" y="4301"/>
                    <a:pt x="3944" y="4122"/>
                    <a:pt x="4265" y="3944"/>
                  </a:cubicBezTo>
                  <a:cubicBezTo>
                    <a:pt x="4515" y="3801"/>
                    <a:pt x="4765" y="3658"/>
                    <a:pt x="5014" y="3551"/>
                  </a:cubicBezTo>
                  <a:close/>
                  <a:moveTo>
                    <a:pt x="6478" y="6959"/>
                  </a:moveTo>
                  <a:cubicBezTo>
                    <a:pt x="6424" y="7227"/>
                    <a:pt x="6388" y="7477"/>
                    <a:pt x="6353" y="7691"/>
                  </a:cubicBezTo>
                  <a:cubicBezTo>
                    <a:pt x="6121" y="7619"/>
                    <a:pt x="5871" y="7530"/>
                    <a:pt x="5639" y="7423"/>
                  </a:cubicBezTo>
                  <a:cubicBezTo>
                    <a:pt x="5800" y="7352"/>
                    <a:pt x="5960" y="7262"/>
                    <a:pt x="6121" y="7155"/>
                  </a:cubicBezTo>
                  <a:cubicBezTo>
                    <a:pt x="6246" y="7102"/>
                    <a:pt x="6371" y="7030"/>
                    <a:pt x="6478" y="6959"/>
                  </a:cubicBezTo>
                  <a:close/>
                  <a:moveTo>
                    <a:pt x="3480" y="6906"/>
                  </a:moveTo>
                  <a:lnTo>
                    <a:pt x="3480" y="6906"/>
                  </a:lnTo>
                  <a:cubicBezTo>
                    <a:pt x="3641" y="7013"/>
                    <a:pt x="3766" y="7084"/>
                    <a:pt x="3926" y="7173"/>
                  </a:cubicBezTo>
                  <a:cubicBezTo>
                    <a:pt x="4069" y="7262"/>
                    <a:pt x="4229" y="7352"/>
                    <a:pt x="4390" y="7423"/>
                  </a:cubicBezTo>
                  <a:cubicBezTo>
                    <a:pt x="4122" y="7530"/>
                    <a:pt x="3873" y="7637"/>
                    <a:pt x="3623" y="7709"/>
                  </a:cubicBezTo>
                  <a:cubicBezTo>
                    <a:pt x="3569" y="7459"/>
                    <a:pt x="3534" y="7191"/>
                    <a:pt x="3480" y="6906"/>
                  </a:cubicBezTo>
                  <a:close/>
                  <a:moveTo>
                    <a:pt x="1910" y="5728"/>
                  </a:moveTo>
                  <a:cubicBezTo>
                    <a:pt x="2213" y="5996"/>
                    <a:pt x="2552" y="6263"/>
                    <a:pt x="2909" y="6531"/>
                  </a:cubicBezTo>
                  <a:cubicBezTo>
                    <a:pt x="2945" y="6995"/>
                    <a:pt x="3016" y="7441"/>
                    <a:pt x="3105" y="7851"/>
                  </a:cubicBezTo>
                  <a:cubicBezTo>
                    <a:pt x="2659" y="7976"/>
                    <a:pt x="2231" y="8030"/>
                    <a:pt x="1856" y="8030"/>
                  </a:cubicBezTo>
                  <a:cubicBezTo>
                    <a:pt x="1375" y="8030"/>
                    <a:pt x="1018" y="7905"/>
                    <a:pt x="911" y="7726"/>
                  </a:cubicBezTo>
                  <a:cubicBezTo>
                    <a:pt x="697" y="7387"/>
                    <a:pt x="1053" y="6602"/>
                    <a:pt x="1910" y="5728"/>
                  </a:cubicBezTo>
                  <a:close/>
                  <a:moveTo>
                    <a:pt x="8137" y="5728"/>
                  </a:moveTo>
                  <a:cubicBezTo>
                    <a:pt x="8976" y="6602"/>
                    <a:pt x="9332" y="7387"/>
                    <a:pt x="9136" y="7726"/>
                  </a:cubicBezTo>
                  <a:cubicBezTo>
                    <a:pt x="9011" y="7923"/>
                    <a:pt x="8672" y="8030"/>
                    <a:pt x="8173" y="8030"/>
                  </a:cubicBezTo>
                  <a:cubicBezTo>
                    <a:pt x="7780" y="8030"/>
                    <a:pt x="7334" y="7958"/>
                    <a:pt x="6870" y="7851"/>
                  </a:cubicBezTo>
                  <a:cubicBezTo>
                    <a:pt x="6941" y="7441"/>
                    <a:pt x="7013" y="7030"/>
                    <a:pt x="7049" y="6584"/>
                  </a:cubicBezTo>
                  <a:cubicBezTo>
                    <a:pt x="7459" y="6299"/>
                    <a:pt x="7816" y="6031"/>
                    <a:pt x="8137" y="5728"/>
                  </a:cubicBezTo>
                  <a:close/>
                  <a:moveTo>
                    <a:pt x="5014" y="7744"/>
                  </a:moveTo>
                  <a:cubicBezTo>
                    <a:pt x="5425" y="7923"/>
                    <a:pt x="5835" y="8083"/>
                    <a:pt x="6210" y="8208"/>
                  </a:cubicBezTo>
                  <a:cubicBezTo>
                    <a:pt x="5871" y="9421"/>
                    <a:pt x="5389" y="10117"/>
                    <a:pt x="4979" y="10117"/>
                  </a:cubicBezTo>
                  <a:cubicBezTo>
                    <a:pt x="4586" y="10117"/>
                    <a:pt x="4069" y="9421"/>
                    <a:pt x="3748" y="8226"/>
                  </a:cubicBezTo>
                  <a:cubicBezTo>
                    <a:pt x="4158" y="8101"/>
                    <a:pt x="4586" y="7940"/>
                    <a:pt x="5014" y="7744"/>
                  </a:cubicBezTo>
                  <a:close/>
                  <a:moveTo>
                    <a:pt x="4979" y="0"/>
                  </a:moveTo>
                  <a:cubicBezTo>
                    <a:pt x="4265" y="0"/>
                    <a:pt x="3605" y="910"/>
                    <a:pt x="3230" y="2302"/>
                  </a:cubicBezTo>
                  <a:cubicBezTo>
                    <a:pt x="2695" y="2159"/>
                    <a:pt x="2213" y="2088"/>
                    <a:pt x="1803" y="2088"/>
                  </a:cubicBezTo>
                  <a:cubicBezTo>
                    <a:pt x="1107" y="2088"/>
                    <a:pt x="590" y="2267"/>
                    <a:pt x="375" y="2659"/>
                  </a:cubicBezTo>
                  <a:cubicBezTo>
                    <a:pt x="1" y="3301"/>
                    <a:pt x="482" y="4318"/>
                    <a:pt x="1517" y="5353"/>
                  </a:cubicBezTo>
                  <a:cubicBezTo>
                    <a:pt x="536" y="6370"/>
                    <a:pt x="72" y="7352"/>
                    <a:pt x="447" y="7976"/>
                  </a:cubicBezTo>
                  <a:cubicBezTo>
                    <a:pt x="661" y="8369"/>
                    <a:pt x="1178" y="8547"/>
                    <a:pt x="1856" y="8547"/>
                  </a:cubicBezTo>
                  <a:cubicBezTo>
                    <a:pt x="2267" y="8547"/>
                    <a:pt x="2731" y="8494"/>
                    <a:pt x="3230" y="8369"/>
                  </a:cubicBezTo>
                  <a:cubicBezTo>
                    <a:pt x="3623" y="9743"/>
                    <a:pt x="4265" y="10653"/>
                    <a:pt x="4979" y="10653"/>
                  </a:cubicBezTo>
                  <a:cubicBezTo>
                    <a:pt x="5693" y="10653"/>
                    <a:pt x="6353" y="9743"/>
                    <a:pt x="6727" y="8369"/>
                  </a:cubicBezTo>
                  <a:cubicBezTo>
                    <a:pt x="7245" y="8494"/>
                    <a:pt x="7727" y="8583"/>
                    <a:pt x="8155" y="8583"/>
                  </a:cubicBezTo>
                  <a:cubicBezTo>
                    <a:pt x="8851" y="8583"/>
                    <a:pt x="9350" y="8387"/>
                    <a:pt x="9582" y="8012"/>
                  </a:cubicBezTo>
                  <a:cubicBezTo>
                    <a:pt x="9939" y="7387"/>
                    <a:pt x="9493" y="6388"/>
                    <a:pt x="8512" y="5389"/>
                  </a:cubicBezTo>
                  <a:cubicBezTo>
                    <a:pt x="9564" y="4336"/>
                    <a:pt x="10046" y="3301"/>
                    <a:pt x="9671" y="2659"/>
                  </a:cubicBezTo>
                  <a:cubicBezTo>
                    <a:pt x="9439" y="2284"/>
                    <a:pt x="8940" y="2106"/>
                    <a:pt x="8244" y="2106"/>
                  </a:cubicBezTo>
                  <a:cubicBezTo>
                    <a:pt x="7798" y="2106"/>
                    <a:pt x="7298" y="2177"/>
                    <a:pt x="6745" y="2320"/>
                  </a:cubicBezTo>
                  <a:cubicBezTo>
                    <a:pt x="6353" y="928"/>
                    <a:pt x="5710" y="0"/>
                    <a:pt x="4979" y="0"/>
                  </a:cubicBezTo>
                  <a:close/>
                </a:path>
              </a:pathLst>
            </a:custGeom>
            <a:solidFill>
              <a:schemeClr val="lt1"/>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894" name="Google Shape;894;p47"/>
          <p:cNvGrpSpPr/>
          <p:nvPr/>
        </p:nvGrpSpPr>
        <p:grpSpPr>
          <a:xfrm>
            <a:off x="3552875" y="3780864"/>
            <a:ext cx="336152" cy="347241"/>
            <a:chOff x="4324975" y="3617800"/>
            <a:chExt cx="254275" cy="254725"/>
          </a:xfrm>
        </p:grpSpPr>
        <p:sp>
          <p:nvSpPr>
            <p:cNvPr id="895" name="Google Shape;895;p47"/>
            <p:cNvSpPr/>
            <p:nvPr/>
          </p:nvSpPr>
          <p:spPr>
            <a:xfrm>
              <a:off x="4347275" y="3641900"/>
              <a:ext cx="186025" cy="230625"/>
            </a:xfrm>
            <a:custGeom>
              <a:rect b="b" l="l" r="r" t="t"/>
              <a:pathLst>
                <a:path extrusionOk="0" h="9225" w="7441">
                  <a:moveTo>
                    <a:pt x="3819" y="3747"/>
                  </a:moveTo>
                  <a:lnTo>
                    <a:pt x="3819" y="5228"/>
                  </a:lnTo>
                  <a:lnTo>
                    <a:pt x="3212" y="5228"/>
                  </a:lnTo>
                  <a:lnTo>
                    <a:pt x="3819" y="3747"/>
                  </a:lnTo>
                  <a:close/>
                  <a:moveTo>
                    <a:pt x="4354" y="3747"/>
                  </a:moveTo>
                  <a:lnTo>
                    <a:pt x="4979" y="5228"/>
                  </a:lnTo>
                  <a:lnTo>
                    <a:pt x="4354" y="5228"/>
                  </a:lnTo>
                  <a:lnTo>
                    <a:pt x="4354" y="3747"/>
                  </a:lnTo>
                  <a:close/>
                  <a:moveTo>
                    <a:pt x="6923" y="0"/>
                  </a:moveTo>
                  <a:lnTo>
                    <a:pt x="0" y="2873"/>
                  </a:lnTo>
                  <a:lnTo>
                    <a:pt x="500" y="4104"/>
                  </a:lnTo>
                  <a:lnTo>
                    <a:pt x="3623" y="2802"/>
                  </a:lnTo>
                  <a:lnTo>
                    <a:pt x="1339" y="8315"/>
                  </a:lnTo>
                  <a:cubicBezTo>
                    <a:pt x="1303" y="8458"/>
                    <a:pt x="1357" y="8618"/>
                    <a:pt x="1499" y="8672"/>
                  </a:cubicBezTo>
                  <a:cubicBezTo>
                    <a:pt x="1535" y="8690"/>
                    <a:pt x="1571" y="8690"/>
                    <a:pt x="1588" y="8690"/>
                  </a:cubicBezTo>
                  <a:cubicBezTo>
                    <a:pt x="1696" y="8690"/>
                    <a:pt x="1803" y="8618"/>
                    <a:pt x="1838" y="8529"/>
                  </a:cubicBezTo>
                  <a:lnTo>
                    <a:pt x="2980" y="5763"/>
                  </a:lnTo>
                  <a:lnTo>
                    <a:pt x="3819" y="5763"/>
                  </a:lnTo>
                  <a:lnTo>
                    <a:pt x="3819" y="8957"/>
                  </a:lnTo>
                  <a:cubicBezTo>
                    <a:pt x="3819" y="9100"/>
                    <a:pt x="3944" y="9225"/>
                    <a:pt x="4086" y="9225"/>
                  </a:cubicBezTo>
                  <a:cubicBezTo>
                    <a:pt x="4229" y="9225"/>
                    <a:pt x="4354" y="9100"/>
                    <a:pt x="4354" y="8957"/>
                  </a:cubicBezTo>
                  <a:lnTo>
                    <a:pt x="4354" y="5763"/>
                  </a:lnTo>
                  <a:lnTo>
                    <a:pt x="5193" y="5763"/>
                  </a:lnTo>
                  <a:lnTo>
                    <a:pt x="6335" y="8529"/>
                  </a:lnTo>
                  <a:cubicBezTo>
                    <a:pt x="6370" y="8636"/>
                    <a:pt x="6477" y="8690"/>
                    <a:pt x="6567" y="8690"/>
                  </a:cubicBezTo>
                  <a:cubicBezTo>
                    <a:pt x="6620" y="8690"/>
                    <a:pt x="6638" y="8690"/>
                    <a:pt x="6674" y="8672"/>
                  </a:cubicBezTo>
                  <a:cubicBezTo>
                    <a:pt x="6816" y="8618"/>
                    <a:pt x="6888" y="8458"/>
                    <a:pt x="6816" y="8315"/>
                  </a:cubicBezTo>
                  <a:lnTo>
                    <a:pt x="4425" y="2498"/>
                  </a:lnTo>
                  <a:lnTo>
                    <a:pt x="7441" y="1231"/>
                  </a:lnTo>
                  <a:lnTo>
                    <a:pt x="6923" y="0"/>
                  </a:lnTo>
                  <a:close/>
                </a:path>
              </a:pathLst>
            </a:custGeom>
            <a:solidFill>
              <a:schemeClr val="lt1"/>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96" name="Google Shape;896;p47"/>
            <p:cNvSpPr/>
            <p:nvPr/>
          </p:nvSpPr>
          <p:spPr>
            <a:xfrm>
              <a:off x="4324975" y="3727975"/>
              <a:ext cx="18750" cy="17875"/>
            </a:xfrm>
            <a:custGeom>
              <a:rect b="b" l="l" r="r" t="t"/>
              <a:pathLst>
                <a:path extrusionOk="0" h="715" w="750">
                  <a:moveTo>
                    <a:pt x="536" y="1"/>
                  </a:moveTo>
                  <a:lnTo>
                    <a:pt x="0" y="233"/>
                  </a:lnTo>
                  <a:lnTo>
                    <a:pt x="197" y="715"/>
                  </a:lnTo>
                  <a:lnTo>
                    <a:pt x="750" y="500"/>
                  </a:lnTo>
                  <a:lnTo>
                    <a:pt x="536" y="1"/>
                  </a:lnTo>
                  <a:close/>
                </a:path>
              </a:pathLst>
            </a:custGeom>
            <a:solidFill>
              <a:schemeClr val="lt1"/>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97" name="Google Shape;897;p47"/>
            <p:cNvSpPr/>
            <p:nvPr/>
          </p:nvSpPr>
          <p:spPr>
            <a:xfrm>
              <a:off x="4529725" y="3617800"/>
              <a:ext cx="49525" cy="55800"/>
            </a:xfrm>
            <a:custGeom>
              <a:rect b="b" l="l" r="r" t="t"/>
              <a:pathLst>
                <a:path extrusionOk="0" h="2232" w="1981">
                  <a:moveTo>
                    <a:pt x="1267" y="1"/>
                  </a:moveTo>
                  <a:lnTo>
                    <a:pt x="0" y="500"/>
                  </a:lnTo>
                  <a:lnTo>
                    <a:pt x="714" y="2231"/>
                  </a:lnTo>
                  <a:lnTo>
                    <a:pt x="1981" y="1731"/>
                  </a:lnTo>
                  <a:lnTo>
                    <a:pt x="1267" y="1"/>
                  </a:lnTo>
                  <a:close/>
                </a:path>
              </a:pathLst>
            </a:custGeom>
            <a:solidFill>
              <a:schemeClr val="lt1"/>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898" name="Google Shape;898;p47"/>
          <p:cNvGrpSpPr/>
          <p:nvPr/>
        </p:nvGrpSpPr>
        <p:grpSpPr>
          <a:xfrm>
            <a:off x="4086534" y="3846536"/>
            <a:ext cx="399872" cy="217737"/>
            <a:chOff x="4728650" y="3665975"/>
            <a:chExt cx="302475" cy="159725"/>
          </a:xfrm>
        </p:grpSpPr>
        <p:sp>
          <p:nvSpPr>
            <p:cNvPr id="899" name="Google Shape;899;p47"/>
            <p:cNvSpPr/>
            <p:nvPr/>
          </p:nvSpPr>
          <p:spPr>
            <a:xfrm>
              <a:off x="4728650" y="3665975"/>
              <a:ext cx="302475" cy="147225"/>
            </a:xfrm>
            <a:custGeom>
              <a:rect b="b" l="l" r="r" t="t"/>
              <a:pathLst>
                <a:path extrusionOk="0" h="5889" w="12099">
                  <a:moveTo>
                    <a:pt x="10403" y="1482"/>
                  </a:moveTo>
                  <a:lnTo>
                    <a:pt x="10403" y="1482"/>
                  </a:lnTo>
                  <a:cubicBezTo>
                    <a:pt x="10082" y="1696"/>
                    <a:pt x="9529" y="1963"/>
                    <a:pt x="9047" y="2231"/>
                  </a:cubicBezTo>
                  <a:cubicBezTo>
                    <a:pt x="8994" y="2088"/>
                    <a:pt x="8958" y="1963"/>
                    <a:pt x="8887" y="1821"/>
                  </a:cubicBezTo>
                  <a:cubicBezTo>
                    <a:pt x="9404" y="1678"/>
                    <a:pt x="10011" y="1535"/>
                    <a:pt x="10403" y="1482"/>
                  </a:cubicBezTo>
                  <a:close/>
                  <a:moveTo>
                    <a:pt x="2981" y="4247"/>
                  </a:moveTo>
                  <a:cubicBezTo>
                    <a:pt x="3034" y="4390"/>
                    <a:pt x="3088" y="4533"/>
                    <a:pt x="3177" y="4658"/>
                  </a:cubicBezTo>
                  <a:cubicBezTo>
                    <a:pt x="2606" y="4836"/>
                    <a:pt x="2124" y="4925"/>
                    <a:pt x="1732" y="5015"/>
                  </a:cubicBezTo>
                  <a:cubicBezTo>
                    <a:pt x="2053" y="4783"/>
                    <a:pt x="2481" y="4533"/>
                    <a:pt x="2981" y="4247"/>
                  </a:cubicBezTo>
                  <a:close/>
                  <a:moveTo>
                    <a:pt x="5996" y="1"/>
                  </a:moveTo>
                  <a:cubicBezTo>
                    <a:pt x="4230" y="1"/>
                    <a:pt x="2820" y="1446"/>
                    <a:pt x="2820" y="3195"/>
                  </a:cubicBezTo>
                  <a:cubicBezTo>
                    <a:pt x="2820" y="3284"/>
                    <a:pt x="2820" y="3355"/>
                    <a:pt x="2820" y="3427"/>
                  </a:cubicBezTo>
                  <a:cubicBezTo>
                    <a:pt x="1089" y="4354"/>
                    <a:pt x="1" y="5229"/>
                    <a:pt x="179" y="5657"/>
                  </a:cubicBezTo>
                  <a:cubicBezTo>
                    <a:pt x="251" y="5817"/>
                    <a:pt x="501" y="5889"/>
                    <a:pt x="893" y="5889"/>
                  </a:cubicBezTo>
                  <a:cubicBezTo>
                    <a:pt x="1981" y="5889"/>
                    <a:pt x="4105" y="5318"/>
                    <a:pt x="6442" y="4372"/>
                  </a:cubicBezTo>
                  <a:cubicBezTo>
                    <a:pt x="9636" y="3052"/>
                    <a:pt x="12098" y="1428"/>
                    <a:pt x="11848" y="804"/>
                  </a:cubicBezTo>
                  <a:cubicBezTo>
                    <a:pt x="11777" y="643"/>
                    <a:pt x="11456" y="625"/>
                    <a:pt x="11063" y="625"/>
                  </a:cubicBezTo>
                  <a:cubicBezTo>
                    <a:pt x="10457" y="625"/>
                    <a:pt x="9529" y="804"/>
                    <a:pt x="8423" y="1125"/>
                  </a:cubicBezTo>
                  <a:cubicBezTo>
                    <a:pt x="7834" y="447"/>
                    <a:pt x="6977" y="1"/>
                    <a:pt x="5996" y="1"/>
                  </a:cubicBezTo>
                  <a:close/>
                </a:path>
              </a:pathLst>
            </a:custGeom>
            <a:solidFill>
              <a:schemeClr val="lt1"/>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00" name="Google Shape;900;p47"/>
            <p:cNvSpPr/>
            <p:nvPr/>
          </p:nvSpPr>
          <p:spPr>
            <a:xfrm>
              <a:off x="4831700" y="3757875"/>
              <a:ext cx="125825" cy="67825"/>
            </a:xfrm>
            <a:custGeom>
              <a:rect b="b" l="l" r="r" t="t"/>
              <a:pathLst>
                <a:path extrusionOk="0" h="2713" w="5033">
                  <a:moveTo>
                    <a:pt x="5032" y="0"/>
                  </a:moveTo>
                  <a:cubicBezTo>
                    <a:pt x="4265" y="411"/>
                    <a:pt x="3426" y="803"/>
                    <a:pt x="2516" y="1178"/>
                  </a:cubicBezTo>
                  <a:cubicBezTo>
                    <a:pt x="1642" y="1535"/>
                    <a:pt x="786" y="1856"/>
                    <a:pt x="1" y="2088"/>
                  </a:cubicBezTo>
                  <a:cubicBezTo>
                    <a:pt x="536" y="2480"/>
                    <a:pt x="1178" y="2712"/>
                    <a:pt x="1874" y="2712"/>
                  </a:cubicBezTo>
                  <a:cubicBezTo>
                    <a:pt x="3480" y="2712"/>
                    <a:pt x="4800" y="1553"/>
                    <a:pt x="5032" y="0"/>
                  </a:cubicBezTo>
                  <a:close/>
                </a:path>
              </a:pathLst>
            </a:custGeom>
            <a:solidFill>
              <a:schemeClr val="lt1"/>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901" name="Google Shape;901;p47"/>
          <p:cNvGrpSpPr/>
          <p:nvPr/>
        </p:nvGrpSpPr>
        <p:grpSpPr>
          <a:xfrm>
            <a:off x="4613200" y="3803696"/>
            <a:ext cx="382719" cy="282796"/>
            <a:chOff x="5164925" y="3642775"/>
            <a:chExt cx="289500" cy="207450"/>
          </a:xfrm>
        </p:grpSpPr>
        <p:sp>
          <p:nvSpPr>
            <p:cNvPr id="902" name="Google Shape;902;p47"/>
            <p:cNvSpPr/>
            <p:nvPr/>
          </p:nvSpPr>
          <p:spPr>
            <a:xfrm>
              <a:off x="5271975" y="3690075"/>
              <a:ext cx="79875" cy="79875"/>
            </a:xfrm>
            <a:custGeom>
              <a:rect b="b" l="l" r="r" t="t"/>
              <a:pathLst>
                <a:path extrusionOk="0" h="3195" w="3195">
                  <a:moveTo>
                    <a:pt x="1606" y="0"/>
                  </a:moveTo>
                  <a:cubicBezTo>
                    <a:pt x="714" y="0"/>
                    <a:pt x="0" y="714"/>
                    <a:pt x="0" y="1588"/>
                  </a:cubicBezTo>
                  <a:cubicBezTo>
                    <a:pt x="0" y="2480"/>
                    <a:pt x="714" y="3194"/>
                    <a:pt x="1606" y="3194"/>
                  </a:cubicBezTo>
                  <a:cubicBezTo>
                    <a:pt x="2480" y="3194"/>
                    <a:pt x="3194" y="2480"/>
                    <a:pt x="3194" y="1588"/>
                  </a:cubicBezTo>
                  <a:cubicBezTo>
                    <a:pt x="3194" y="714"/>
                    <a:pt x="2480" y="0"/>
                    <a:pt x="1606" y="0"/>
                  </a:cubicBezTo>
                  <a:close/>
                </a:path>
              </a:pathLst>
            </a:custGeom>
            <a:solidFill>
              <a:schemeClr val="lt1"/>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03" name="Google Shape;903;p47"/>
            <p:cNvSpPr/>
            <p:nvPr/>
          </p:nvSpPr>
          <p:spPr>
            <a:xfrm>
              <a:off x="5368325" y="3670900"/>
              <a:ext cx="26775" cy="26325"/>
            </a:xfrm>
            <a:custGeom>
              <a:rect b="b" l="l" r="r" t="t"/>
              <a:pathLst>
                <a:path extrusionOk="0" h="1053" w="1071">
                  <a:moveTo>
                    <a:pt x="536" y="0"/>
                  </a:moveTo>
                  <a:cubicBezTo>
                    <a:pt x="250" y="0"/>
                    <a:pt x="0" y="232"/>
                    <a:pt x="0" y="535"/>
                  </a:cubicBezTo>
                  <a:cubicBezTo>
                    <a:pt x="0" y="821"/>
                    <a:pt x="250" y="1053"/>
                    <a:pt x="536" y="1053"/>
                  </a:cubicBezTo>
                  <a:cubicBezTo>
                    <a:pt x="839" y="1053"/>
                    <a:pt x="1071" y="821"/>
                    <a:pt x="1071" y="535"/>
                  </a:cubicBezTo>
                  <a:cubicBezTo>
                    <a:pt x="1071" y="232"/>
                    <a:pt x="839" y="0"/>
                    <a:pt x="536" y="0"/>
                  </a:cubicBezTo>
                  <a:close/>
                </a:path>
              </a:pathLst>
            </a:custGeom>
            <a:solidFill>
              <a:schemeClr val="lt1"/>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04" name="Google Shape;904;p47"/>
            <p:cNvSpPr/>
            <p:nvPr/>
          </p:nvSpPr>
          <p:spPr>
            <a:xfrm>
              <a:off x="5222000" y="3823900"/>
              <a:ext cx="26800" cy="26325"/>
            </a:xfrm>
            <a:custGeom>
              <a:rect b="b" l="l" r="r" t="t"/>
              <a:pathLst>
                <a:path extrusionOk="0" h="1053" w="1072">
                  <a:moveTo>
                    <a:pt x="536" y="0"/>
                  </a:moveTo>
                  <a:cubicBezTo>
                    <a:pt x="251" y="0"/>
                    <a:pt x="1" y="232"/>
                    <a:pt x="1" y="535"/>
                  </a:cubicBezTo>
                  <a:cubicBezTo>
                    <a:pt x="1" y="821"/>
                    <a:pt x="251" y="1053"/>
                    <a:pt x="536" y="1053"/>
                  </a:cubicBezTo>
                  <a:cubicBezTo>
                    <a:pt x="840" y="1053"/>
                    <a:pt x="1071" y="821"/>
                    <a:pt x="1071" y="535"/>
                  </a:cubicBezTo>
                  <a:cubicBezTo>
                    <a:pt x="1071" y="232"/>
                    <a:pt x="840" y="0"/>
                    <a:pt x="536" y="0"/>
                  </a:cubicBezTo>
                  <a:close/>
                </a:path>
              </a:pathLst>
            </a:custGeom>
            <a:solidFill>
              <a:schemeClr val="lt1"/>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05" name="Google Shape;905;p47"/>
            <p:cNvSpPr/>
            <p:nvPr/>
          </p:nvSpPr>
          <p:spPr>
            <a:xfrm>
              <a:off x="5164925" y="3642775"/>
              <a:ext cx="289500" cy="202100"/>
            </a:xfrm>
            <a:custGeom>
              <a:rect b="b" l="l" r="r" t="t"/>
              <a:pathLst>
                <a:path extrusionOk="0" h="8084" w="11580">
                  <a:moveTo>
                    <a:pt x="8440" y="1"/>
                  </a:moveTo>
                  <a:cubicBezTo>
                    <a:pt x="7191" y="1"/>
                    <a:pt x="5763" y="393"/>
                    <a:pt x="4425" y="1143"/>
                  </a:cubicBezTo>
                  <a:cubicBezTo>
                    <a:pt x="1552" y="2695"/>
                    <a:pt x="0" y="5211"/>
                    <a:pt x="892" y="6853"/>
                  </a:cubicBezTo>
                  <a:cubicBezTo>
                    <a:pt x="1088" y="7209"/>
                    <a:pt x="1410" y="7513"/>
                    <a:pt x="1784" y="7709"/>
                  </a:cubicBezTo>
                  <a:cubicBezTo>
                    <a:pt x="1802" y="7513"/>
                    <a:pt x="1838" y="7334"/>
                    <a:pt x="1945" y="7209"/>
                  </a:cubicBezTo>
                  <a:cubicBezTo>
                    <a:pt x="1695" y="7049"/>
                    <a:pt x="1499" y="6853"/>
                    <a:pt x="1356" y="6603"/>
                  </a:cubicBezTo>
                  <a:cubicBezTo>
                    <a:pt x="625" y="5265"/>
                    <a:pt x="2159" y="2981"/>
                    <a:pt x="4693" y="1589"/>
                  </a:cubicBezTo>
                  <a:cubicBezTo>
                    <a:pt x="5959" y="911"/>
                    <a:pt x="7316" y="518"/>
                    <a:pt x="8457" y="518"/>
                  </a:cubicBezTo>
                  <a:cubicBezTo>
                    <a:pt x="9564" y="518"/>
                    <a:pt x="10367" y="857"/>
                    <a:pt x="10706" y="1482"/>
                  </a:cubicBezTo>
                  <a:cubicBezTo>
                    <a:pt x="11062" y="2124"/>
                    <a:pt x="10902" y="2981"/>
                    <a:pt x="10331" y="3891"/>
                  </a:cubicBezTo>
                  <a:cubicBezTo>
                    <a:pt x="9706" y="4872"/>
                    <a:pt x="8654" y="5782"/>
                    <a:pt x="7387" y="6496"/>
                  </a:cubicBezTo>
                  <a:cubicBezTo>
                    <a:pt x="6209" y="7138"/>
                    <a:pt x="4996" y="7513"/>
                    <a:pt x="3908" y="7566"/>
                  </a:cubicBezTo>
                  <a:cubicBezTo>
                    <a:pt x="3925" y="7620"/>
                    <a:pt x="3925" y="7691"/>
                    <a:pt x="3925" y="7780"/>
                  </a:cubicBezTo>
                  <a:cubicBezTo>
                    <a:pt x="3925" y="7870"/>
                    <a:pt x="3908" y="7977"/>
                    <a:pt x="3872" y="8084"/>
                  </a:cubicBezTo>
                  <a:cubicBezTo>
                    <a:pt x="5067" y="8048"/>
                    <a:pt x="6388" y="7655"/>
                    <a:pt x="7655" y="6960"/>
                  </a:cubicBezTo>
                  <a:cubicBezTo>
                    <a:pt x="8993" y="6228"/>
                    <a:pt x="10117" y="5247"/>
                    <a:pt x="10795" y="4194"/>
                  </a:cubicBezTo>
                  <a:cubicBezTo>
                    <a:pt x="11437" y="3106"/>
                    <a:pt x="11580" y="2053"/>
                    <a:pt x="11152" y="1250"/>
                  </a:cubicBezTo>
                  <a:cubicBezTo>
                    <a:pt x="10706" y="447"/>
                    <a:pt x="9742" y="1"/>
                    <a:pt x="8440" y="1"/>
                  </a:cubicBezTo>
                  <a:close/>
                </a:path>
              </a:pathLst>
            </a:custGeom>
            <a:solidFill>
              <a:schemeClr val="lt1"/>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06" name="Google Shape;906;p47"/>
            <p:cNvSpPr/>
            <p:nvPr/>
          </p:nvSpPr>
          <p:spPr>
            <a:xfrm>
              <a:off x="5226475" y="3704350"/>
              <a:ext cx="182450" cy="104850"/>
            </a:xfrm>
            <a:custGeom>
              <a:rect b="b" l="l" r="r" t="t"/>
              <a:pathLst>
                <a:path extrusionOk="0" h="4194" w="7298">
                  <a:moveTo>
                    <a:pt x="6905" y="0"/>
                  </a:moveTo>
                  <a:cubicBezTo>
                    <a:pt x="6781" y="125"/>
                    <a:pt x="6602" y="196"/>
                    <a:pt x="6424" y="232"/>
                  </a:cubicBezTo>
                  <a:cubicBezTo>
                    <a:pt x="6638" y="1017"/>
                    <a:pt x="5746" y="2248"/>
                    <a:pt x="4336" y="3016"/>
                  </a:cubicBezTo>
                  <a:cubicBezTo>
                    <a:pt x="3569" y="3444"/>
                    <a:pt x="2748" y="3676"/>
                    <a:pt x="2070" y="3676"/>
                  </a:cubicBezTo>
                  <a:cubicBezTo>
                    <a:pt x="1410" y="3676"/>
                    <a:pt x="964" y="3480"/>
                    <a:pt x="768" y="3123"/>
                  </a:cubicBezTo>
                  <a:cubicBezTo>
                    <a:pt x="571" y="2784"/>
                    <a:pt x="643" y="2320"/>
                    <a:pt x="928" y="1838"/>
                  </a:cubicBezTo>
                  <a:cubicBezTo>
                    <a:pt x="892" y="1535"/>
                    <a:pt x="892" y="1214"/>
                    <a:pt x="964" y="910"/>
                  </a:cubicBezTo>
                  <a:lnTo>
                    <a:pt x="964" y="910"/>
                  </a:lnTo>
                  <a:cubicBezTo>
                    <a:pt x="821" y="1053"/>
                    <a:pt x="661" y="1249"/>
                    <a:pt x="553" y="1428"/>
                  </a:cubicBezTo>
                  <a:cubicBezTo>
                    <a:pt x="90" y="2159"/>
                    <a:pt x="0" y="2837"/>
                    <a:pt x="304" y="3372"/>
                  </a:cubicBezTo>
                  <a:cubicBezTo>
                    <a:pt x="589" y="3890"/>
                    <a:pt x="1214" y="4193"/>
                    <a:pt x="2070" y="4193"/>
                  </a:cubicBezTo>
                  <a:cubicBezTo>
                    <a:pt x="2855" y="4193"/>
                    <a:pt x="3747" y="3943"/>
                    <a:pt x="4586" y="3480"/>
                  </a:cubicBezTo>
                  <a:cubicBezTo>
                    <a:pt x="6317" y="2534"/>
                    <a:pt x="7298" y="1053"/>
                    <a:pt x="6905" y="0"/>
                  </a:cubicBezTo>
                  <a:close/>
                </a:path>
              </a:pathLst>
            </a:custGeom>
            <a:solidFill>
              <a:schemeClr val="lt1"/>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907" name="Google Shape;907;p47"/>
          <p:cNvSpPr/>
          <p:nvPr/>
        </p:nvSpPr>
        <p:spPr>
          <a:xfrm>
            <a:off x="5213990" y="3717422"/>
            <a:ext cx="360939" cy="372154"/>
          </a:xfrm>
          <a:custGeom>
            <a:rect b="b" l="l" r="r" t="t"/>
            <a:pathLst>
              <a:path extrusionOk="0" h="10920" w="10921">
                <a:moveTo>
                  <a:pt x="3051" y="536"/>
                </a:moveTo>
                <a:lnTo>
                  <a:pt x="3444" y="910"/>
                </a:lnTo>
                <a:lnTo>
                  <a:pt x="2409" y="1945"/>
                </a:lnTo>
                <a:lnTo>
                  <a:pt x="2034" y="1570"/>
                </a:lnTo>
                <a:lnTo>
                  <a:pt x="3051" y="536"/>
                </a:lnTo>
                <a:close/>
                <a:moveTo>
                  <a:pt x="3819" y="1285"/>
                </a:moveTo>
                <a:lnTo>
                  <a:pt x="4193" y="1660"/>
                </a:lnTo>
                <a:lnTo>
                  <a:pt x="3158" y="2694"/>
                </a:lnTo>
                <a:lnTo>
                  <a:pt x="2784" y="2320"/>
                </a:lnTo>
                <a:lnTo>
                  <a:pt x="3819" y="1285"/>
                </a:lnTo>
                <a:close/>
                <a:moveTo>
                  <a:pt x="1660" y="1945"/>
                </a:moveTo>
                <a:lnTo>
                  <a:pt x="2017" y="2320"/>
                </a:lnTo>
                <a:lnTo>
                  <a:pt x="892" y="3444"/>
                </a:lnTo>
                <a:lnTo>
                  <a:pt x="518" y="3069"/>
                </a:lnTo>
                <a:lnTo>
                  <a:pt x="1660" y="1945"/>
                </a:lnTo>
                <a:close/>
                <a:moveTo>
                  <a:pt x="4586" y="2034"/>
                </a:moveTo>
                <a:lnTo>
                  <a:pt x="4943" y="2409"/>
                </a:lnTo>
                <a:lnTo>
                  <a:pt x="3908" y="3444"/>
                </a:lnTo>
                <a:lnTo>
                  <a:pt x="3533" y="3069"/>
                </a:lnTo>
                <a:lnTo>
                  <a:pt x="4586" y="2034"/>
                </a:lnTo>
                <a:close/>
                <a:moveTo>
                  <a:pt x="2409" y="2694"/>
                </a:moveTo>
                <a:lnTo>
                  <a:pt x="2784" y="3069"/>
                </a:lnTo>
                <a:lnTo>
                  <a:pt x="1660" y="4211"/>
                </a:lnTo>
                <a:lnTo>
                  <a:pt x="1285" y="3836"/>
                </a:lnTo>
                <a:lnTo>
                  <a:pt x="2409" y="2694"/>
                </a:lnTo>
                <a:close/>
                <a:moveTo>
                  <a:pt x="3176" y="3444"/>
                </a:moveTo>
                <a:lnTo>
                  <a:pt x="3533" y="3819"/>
                </a:lnTo>
                <a:lnTo>
                  <a:pt x="2409" y="4961"/>
                </a:lnTo>
                <a:lnTo>
                  <a:pt x="2034" y="4586"/>
                </a:lnTo>
                <a:lnTo>
                  <a:pt x="3176" y="3444"/>
                </a:lnTo>
                <a:close/>
                <a:moveTo>
                  <a:pt x="8529" y="5978"/>
                </a:moveTo>
                <a:lnTo>
                  <a:pt x="8904" y="6352"/>
                </a:lnTo>
                <a:lnTo>
                  <a:pt x="7869" y="7405"/>
                </a:lnTo>
                <a:lnTo>
                  <a:pt x="7494" y="7030"/>
                </a:lnTo>
                <a:lnTo>
                  <a:pt x="8529" y="5978"/>
                </a:lnTo>
                <a:close/>
                <a:moveTo>
                  <a:pt x="9261" y="6727"/>
                </a:moveTo>
                <a:lnTo>
                  <a:pt x="9635" y="7102"/>
                </a:lnTo>
                <a:lnTo>
                  <a:pt x="8600" y="8154"/>
                </a:lnTo>
                <a:lnTo>
                  <a:pt x="8244" y="7780"/>
                </a:lnTo>
                <a:lnTo>
                  <a:pt x="9261" y="6727"/>
                </a:lnTo>
                <a:close/>
                <a:moveTo>
                  <a:pt x="7102" y="7405"/>
                </a:moveTo>
                <a:lnTo>
                  <a:pt x="7476" y="7780"/>
                </a:lnTo>
                <a:lnTo>
                  <a:pt x="6334" y="8904"/>
                </a:lnTo>
                <a:lnTo>
                  <a:pt x="5978" y="8529"/>
                </a:lnTo>
                <a:lnTo>
                  <a:pt x="7102" y="7405"/>
                </a:lnTo>
                <a:close/>
                <a:moveTo>
                  <a:pt x="10028" y="7494"/>
                </a:moveTo>
                <a:lnTo>
                  <a:pt x="10403" y="7869"/>
                </a:lnTo>
                <a:lnTo>
                  <a:pt x="9368" y="8904"/>
                </a:lnTo>
                <a:lnTo>
                  <a:pt x="8993" y="8529"/>
                </a:lnTo>
                <a:lnTo>
                  <a:pt x="10028" y="7494"/>
                </a:lnTo>
                <a:close/>
                <a:moveTo>
                  <a:pt x="1356" y="8029"/>
                </a:moveTo>
                <a:lnTo>
                  <a:pt x="1945" y="8618"/>
                </a:lnTo>
                <a:lnTo>
                  <a:pt x="1356" y="9207"/>
                </a:lnTo>
                <a:lnTo>
                  <a:pt x="1356" y="8029"/>
                </a:lnTo>
                <a:close/>
                <a:moveTo>
                  <a:pt x="2320" y="8993"/>
                </a:moveTo>
                <a:lnTo>
                  <a:pt x="2891" y="9564"/>
                </a:lnTo>
                <a:lnTo>
                  <a:pt x="1749" y="9564"/>
                </a:lnTo>
                <a:lnTo>
                  <a:pt x="2320" y="8993"/>
                </a:lnTo>
                <a:close/>
                <a:moveTo>
                  <a:pt x="7869" y="8154"/>
                </a:moveTo>
                <a:lnTo>
                  <a:pt x="8244" y="8529"/>
                </a:lnTo>
                <a:lnTo>
                  <a:pt x="7102" y="9653"/>
                </a:lnTo>
                <a:lnTo>
                  <a:pt x="6727" y="9278"/>
                </a:lnTo>
                <a:lnTo>
                  <a:pt x="7869" y="8154"/>
                </a:lnTo>
                <a:close/>
                <a:moveTo>
                  <a:pt x="8618" y="8904"/>
                </a:moveTo>
                <a:lnTo>
                  <a:pt x="8993" y="9278"/>
                </a:lnTo>
                <a:lnTo>
                  <a:pt x="7869" y="10403"/>
                </a:lnTo>
                <a:lnTo>
                  <a:pt x="7494" y="10028"/>
                </a:lnTo>
                <a:lnTo>
                  <a:pt x="8618" y="8904"/>
                </a:lnTo>
                <a:close/>
                <a:moveTo>
                  <a:pt x="3051" y="0"/>
                </a:moveTo>
                <a:cubicBezTo>
                  <a:pt x="2927" y="0"/>
                  <a:pt x="2784" y="54"/>
                  <a:pt x="2695" y="161"/>
                </a:cubicBezTo>
                <a:lnTo>
                  <a:pt x="161" y="2694"/>
                </a:lnTo>
                <a:cubicBezTo>
                  <a:pt x="54" y="2784"/>
                  <a:pt x="0" y="2926"/>
                  <a:pt x="0" y="3069"/>
                </a:cubicBezTo>
                <a:cubicBezTo>
                  <a:pt x="0" y="3230"/>
                  <a:pt x="54" y="3355"/>
                  <a:pt x="161" y="3444"/>
                </a:cubicBezTo>
                <a:lnTo>
                  <a:pt x="2034" y="5317"/>
                </a:lnTo>
                <a:cubicBezTo>
                  <a:pt x="2141" y="5424"/>
                  <a:pt x="2284" y="5478"/>
                  <a:pt x="2409" y="5478"/>
                </a:cubicBezTo>
                <a:cubicBezTo>
                  <a:pt x="2552" y="5478"/>
                  <a:pt x="2695" y="5424"/>
                  <a:pt x="2784" y="5317"/>
                </a:cubicBezTo>
                <a:lnTo>
                  <a:pt x="3908" y="4193"/>
                </a:lnTo>
                <a:lnTo>
                  <a:pt x="4283" y="4568"/>
                </a:lnTo>
                <a:lnTo>
                  <a:pt x="2962" y="5888"/>
                </a:lnTo>
                <a:cubicBezTo>
                  <a:pt x="2855" y="5978"/>
                  <a:pt x="2802" y="6120"/>
                  <a:pt x="2802" y="6245"/>
                </a:cubicBezTo>
                <a:cubicBezTo>
                  <a:pt x="2802" y="6406"/>
                  <a:pt x="2855" y="6531"/>
                  <a:pt x="2962" y="6620"/>
                </a:cubicBezTo>
                <a:lnTo>
                  <a:pt x="3355" y="6995"/>
                </a:lnTo>
                <a:lnTo>
                  <a:pt x="2944" y="7405"/>
                </a:lnTo>
                <a:cubicBezTo>
                  <a:pt x="2429" y="6984"/>
                  <a:pt x="1846" y="6756"/>
                  <a:pt x="1337" y="6756"/>
                </a:cubicBezTo>
                <a:cubicBezTo>
                  <a:pt x="982" y="6756"/>
                  <a:pt x="663" y="6867"/>
                  <a:pt x="429" y="7102"/>
                </a:cubicBezTo>
                <a:lnTo>
                  <a:pt x="821" y="7494"/>
                </a:lnTo>
                <a:lnTo>
                  <a:pt x="821" y="9493"/>
                </a:lnTo>
                <a:cubicBezTo>
                  <a:pt x="553" y="9528"/>
                  <a:pt x="357" y="9760"/>
                  <a:pt x="357" y="10046"/>
                </a:cubicBezTo>
                <a:cubicBezTo>
                  <a:pt x="375" y="10331"/>
                  <a:pt x="607" y="10545"/>
                  <a:pt x="875" y="10545"/>
                </a:cubicBezTo>
                <a:cubicBezTo>
                  <a:pt x="1160" y="10545"/>
                  <a:pt x="1392" y="10349"/>
                  <a:pt x="1428" y="10081"/>
                </a:cubicBezTo>
                <a:lnTo>
                  <a:pt x="3408" y="10081"/>
                </a:lnTo>
                <a:lnTo>
                  <a:pt x="3819" y="10492"/>
                </a:lnTo>
                <a:cubicBezTo>
                  <a:pt x="4372" y="9921"/>
                  <a:pt x="4229" y="8850"/>
                  <a:pt x="3533" y="7958"/>
                </a:cubicBezTo>
                <a:lnTo>
                  <a:pt x="3926" y="7548"/>
                </a:lnTo>
                <a:lnTo>
                  <a:pt x="4283" y="7958"/>
                </a:lnTo>
                <a:cubicBezTo>
                  <a:pt x="4390" y="8065"/>
                  <a:pt x="4515" y="8119"/>
                  <a:pt x="4657" y="8119"/>
                </a:cubicBezTo>
                <a:cubicBezTo>
                  <a:pt x="4800" y="8119"/>
                  <a:pt x="4943" y="8065"/>
                  <a:pt x="5032" y="7958"/>
                </a:cubicBezTo>
                <a:lnTo>
                  <a:pt x="6334" y="6638"/>
                </a:lnTo>
                <a:lnTo>
                  <a:pt x="6709" y="7012"/>
                </a:lnTo>
                <a:lnTo>
                  <a:pt x="5585" y="8154"/>
                </a:lnTo>
                <a:cubicBezTo>
                  <a:pt x="5478" y="8244"/>
                  <a:pt x="5424" y="8386"/>
                  <a:pt x="5424" y="8511"/>
                </a:cubicBezTo>
                <a:cubicBezTo>
                  <a:pt x="5424" y="8654"/>
                  <a:pt x="5478" y="8797"/>
                  <a:pt x="5585" y="8886"/>
                </a:cubicBezTo>
                <a:lnTo>
                  <a:pt x="7476" y="10759"/>
                </a:lnTo>
                <a:cubicBezTo>
                  <a:pt x="7583" y="10866"/>
                  <a:pt x="7708" y="10920"/>
                  <a:pt x="7851" y="10920"/>
                </a:cubicBezTo>
                <a:cubicBezTo>
                  <a:pt x="7994" y="10920"/>
                  <a:pt x="8119" y="10866"/>
                  <a:pt x="8226" y="10759"/>
                </a:cubicBezTo>
                <a:lnTo>
                  <a:pt x="10777" y="8244"/>
                </a:lnTo>
                <a:cubicBezTo>
                  <a:pt x="10884" y="8154"/>
                  <a:pt x="10920" y="8012"/>
                  <a:pt x="10920" y="7887"/>
                </a:cubicBezTo>
                <a:cubicBezTo>
                  <a:pt x="10920" y="7726"/>
                  <a:pt x="10884" y="7601"/>
                  <a:pt x="10777" y="7494"/>
                </a:cubicBezTo>
                <a:lnTo>
                  <a:pt x="8904" y="5621"/>
                </a:lnTo>
                <a:cubicBezTo>
                  <a:pt x="8797" y="5514"/>
                  <a:pt x="8654" y="5460"/>
                  <a:pt x="8529" y="5460"/>
                </a:cubicBezTo>
                <a:cubicBezTo>
                  <a:pt x="8386" y="5460"/>
                  <a:pt x="8244" y="5514"/>
                  <a:pt x="8154" y="5621"/>
                </a:cubicBezTo>
                <a:lnTo>
                  <a:pt x="7102" y="6656"/>
                </a:lnTo>
                <a:lnTo>
                  <a:pt x="6727" y="6281"/>
                </a:lnTo>
                <a:lnTo>
                  <a:pt x="8047" y="4961"/>
                </a:lnTo>
                <a:cubicBezTo>
                  <a:pt x="8154" y="4853"/>
                  <a:pt x="8208" y="4729"/>
                  <a:pt x="8208" y="4586"/>
                </a:cubicBezTo>
                <a:cubicBezTo>
                  <a:pt x="8208" y="4443"/>
                  <a:pt x="8154" y="4318"/>
                  <a:pt x="8047" y="4229"/>
                </a:cubicBezTo>
                <a:lnTo>
                  <a:pt x="7833" y="3997"/>
                </a:lnTo>
                <a:lnTo>
                  <a:pt x="8333" y="3729"/>
                </a:lnTo>
                <a:lnTo>
                  <a:pt x="7209" y="2605"/>
                </a:lnTo>
                <a:lnTo>
                  <a:pt x="6941" y="3105"/>
                </a:lnTo>
                <a:lnTo>
                  <a:pt x="6727" y="2891"/>
                </a:lnTo>
                <a:cubicBezTo>
                  <a:pt x="6620" y="2784"/>
                  <a:pt x="6495" y="2730"/>
                  <a:pt x="6352" y="2730"/>
                </a:cubicBezTo>
                <a:cubicBezTo>
                  <a:pt x="6210" y="2730"/>
                  <a:pt x="6067" y="2784"/>
                  <a:pt x="5978" y="2891"/>
                </a:cubicBezTo>
                <a:lnTo>
                  <a:pt x="4675" y="4211"/>
                </a:lnTo>
                <a:lnTo>
                  <a:pt x="4283" y="3836"/>
                </a:lnTo>
                <a:lnTo>
                  <a:pt x="5317" y="2784"/>
                </a:lnTo>
                <a:cubicBezTo>
                  <a:pt x="5424" y="2694"/>
                  <a:pt x="5478" y="2552"/>
                  <a:pt x="5478" y="2427"/>
                </a:cubicBezTo>
                <a:cubicBezTo>
                  <a:pt x="5478" y="2266"/>
                  <a:pt x="5424" y="2141"/>
                  <a:pt x="5317" y="2052"/>
                </a:cubicBezTo>
                <a:lnTo>
                  <a:pt x="3444" y="161"/>
                </a:lnTo>
                <a:cubicBezTo>
                  <a:pt x="3337" y="54"/>
                  <a:pt x="3212" y="0"/>
                  <a:pt x="3051" y="0"/>
                </a:cubicBezTo>
                <a:close/>
              </a:path>
            </a:pathLst>
          </a:custGeom>
          <a:solidFill>
            <a:schemeClr val="lt1"/>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08" name="Google Shape;908;p47"/>
          <p:cNvSpPr/>
          <p:nvPr/>
        </p:nvSpPr>
        <p:spPr>
          <a:xfrm>
            <a:off x="5717809" y="3749343"/>
            <a:ext cx="334367" cy="308322"/>
          </a:xfrm>
          <a:custGeom>
            <a:rect b="b" l="l" r="r" t="t"/>
            <a:pathLst>
              <a:path extrusionOk="0" h="9047" w="10117">
                <a:moveTo>
                  <a:pt x="5085" y="1856"/>
                </a:moveTo>
                <a:cubicBezTo>
                  <a:pt x="5371" y="1856"/>
                  <a:pt x="5621" y="2017"/>
                  <a:pt x="5781" y="2285"/>
                </a:cubicBezTo>
                <a:lnTo>
                  <a:pt x="6441" y="3462"/>
                </a:lnTo>
                <a:lnTo>
                  <a:pt x="6905" y="3212"/>
                </a:lnTo>
                <a:lnTo>
                  <a:pt x="6620" y="4301"/>
                </a:lnTo>
                <a:lnTo>
                  <a:pt x="5513" y="3998"/>
                </a:lnTo>
                <a:lnTo>
                  <a:pt x="5977" y="3730"/>
                </a:lnTo>
                <a:lnTo>
                  <a:pt x="5299" y="2534"/>
                </a:lnTo>
                <a:cubicBezTo>
                  <a:pt x="5246" y="2427"/>
                  <a:pt x="5174" y="2392"/>
                  <a:pt x="5085" y="2392"/>
                </a:cubicBezTo>
                <a:cubicBezTo>
                  <a:pt x="4996" y="2392"/>
                  <a:pt x="4907" y="2427"/>
                  <a:pt x="4853" y="2517"/>
                </a:cubicBezTo>
                <a:lnTo>
                  <a:pt x="4443" y="3230"/>
                </a:lnTo>
                <a:lnTo>
                  <a:pt x="3979" y="2963"/>
                </a:lnTo>
                <a:lnTo>
                  <a:pt x="4389" y="2267"/>
                </a:lnTo>
                <a:cubicBezTo>
                  <a:pt x="4532" y="2017"/>
                  <a:pt x="4800" y="1856"/>
                  <a:pt x="5085" y="1856"/>
                </a:cubicBezTo>
                <a:close/>
                <a:moveTo>
                  <a:pt x="3801" y="3730"/>
                </a:moveTo>
                <a:lnTo>
                  <a:pt x="4086" y="4818"/>
                </a:lnTo>
                <a:lnTo>
                  <a:pt x="3622" y="4533"/>
                </a:lnTo>
                <a:lnTo>
                  <a:pt x="2962" y="5710"/>
                </a:lnTo>
                <a:cubicBezTo>
                  <a:pt x="2891" y="5817"/>
                  <a:pt x="2873" y="5907"/>
                  <a:pt x="2926" y="5978"/>
                </a:cubicBezTo>
                <a:cubicBezTo>
                  <a:pt x="2980" y="6067"/>
                  <a:pt x="3069" y="6121"/>
                  <a:pt x="3176" y="6121"/>
                </a:cubicBezTo>
                <a:lnTo>
                  <a:pt x="3979" y="6121"/>
                </a:lnTo>
                <a:lnTo>
                  <a:pt x="3979" y="6656"/>
                </a:lnTo>
                <a:lnTo>
                  <a:pt x="3176" y="6656"/>
                </a:lnTo>
                <a:cubicBezTo>
                  <a:pt x="2891" y="6656"/>
                  <a:pt x="2605" y="6495"/>
                  <a:pt x="2462" y="6246"/>
                </a:cubicBezTo>
                <a:cubicBezTo>
                  <a:pt x="2320" y="5978"/>
                  <a:pt x="2320" y="5710"/>
                  <a:pt x="2480" y="5443"/>
                </a:cubicBezTo>
                <a:lnTo>
                  <a:pt x="3158" y="4265"/>
                </a:lnTo>
                <a:lnTo>
                  <a:pt x="2712" y="4015"/>
                </a:lnTo>
                <a:lnTo>
                  <a:pt x="3801" y="3730"/>
                </a:lnTo>
                <a:close/>
                <a:moveTo>
                  <a:pt x="7226" y="4783"/>
                </a:moveTo>
                <a:lnTo>
                  <a:pt x="7619" y="5478"/>
                </a:lnTo>
                <a:cubicBezTo>
                  <a:pt x="7655" y="5550"/>
                  <a:pt x="7690" y="5603"/>
                  <a:pt x="7708" y="5675"/>
                </a:cubicBezTo>
                <a:lnTo>
                  <a:pt x="7762" y="5693"/>
                </a:lnTo>
                <a:lnTo>
                  <a:pt x="7708" y="5710"/>
                </a:lnTo>
                <a:cubicBezTo>
                  <a:pt x="7762" y="5907"/>
                  <a:pt x="7744" y="6121"/>
                  <a:pt x="7637" y="6299"/>
                </a:cubicBezTo>
                <a:cubicBezTo>
                  <a:pt x="7494" y="6531"/>
                  <a:pt x="7244" y="6674"/>
                  <a:pt x="6959" y="6674"/>
                </a:cubicBezTo>
                <a:lnTo>
                  <a:pt x="5567" y="6674"/>
                </a:lnTo>
                <a:lnTo>
                  <a:pt x="5567" y="7174"/>
                </a:lnTo>
                <a:lnTo>
                  <a:pt x="4782" y="6388"/>
                </a:lnTo>
                <a:lnTo>
                  <a:pt x="5567" y="5586"/>
                </a:lnTo>
                <a:lnTo>
                  <a:pt x="5567" y="6139"/>
                </a:lnTo>
                <a:lnTo>
                  <a:pt x="6923" y="6139"/>
                </a:lnTo>
                <a:cubicBezTo>
                  <a:pt x="7048" y="6139"/>
                  <a:pt x="7137" y="6085"/>
                  <a:pt x="7173" y="6032"/>
                </a:cubicBezTo>
                <a:cubicBezTo>
                  <a:pt x="7226" y="5942"/>
                  <a:pt x="7209" y="5835"/>
                  <a:pt x="7155" y="5746"/>
                </a:cubicBezTo>
                <a:lnTo>
                  <a:pt x="6762" y="5050"/>
                </a:lnTo>
                <a:lnTo>
                  <a:pt x="7226" y="4783"/>
                </a:lnTo>
                <a:close/>
                <a:moveTo>
                  <a:pt x="518" y="1"/>
                </a:moveTo>
                <a:cubicBezTo>
                  <a:pt x="232" y="1"/>
                  <a:pt x="0" y="233"/>
                  <a:pt x="0" y="536"/>
                </a:cubicBezTo>
                <a:cubicBezTo>
                  <a:pt x="0" y="822"/>
                  <a:pt x="232" y="1053"/>
                  <a:pt x="518" y="1053"/>
                </a:cubicBezTo>
                <a:lnTo>
                  <a:pt x="732" y="1053"/>
                </a:lnTo>
                <a:lnTo>
                  <a:pt x="1981" y="8619"/>
                </a:lnTo>
                <a:cubicBezTo>
                  <a:pt x="2052" y="8886"/>
                  <a:pt x="2248" y="9047"/>
                  <a:pt x="2516" y="9047"/>
                </a:cubicBezTo>
                <a:lnTo>
                  <a:pt x="7565" y="9047"/>
                </a:lnTo>
                <a:cubicBezTo>
                  <a:pt x="7815" y="9047"/>
                  <a:pt x="8047" y="8869"/>
                  <a:pt x="8083" y="8619"/>
                </a:cubicBezTo>
                <a:lnTo>
                  <a:pt x="9367" y="1053"/>
                </a:lnTo>
                <a:lnTo>
                  <a:pt x="9582" y="1053"/>
                </a:lnTo>
                <a:cubicBezTo>
                  <a:pt x="9867" y="1053"/>
                  <a:pt x="10117" y="822"/>
                  <a:pt x="10117" y="536"/>
                </a:cubicBezTo>
                <a:cubicBezTo>
                  <a:pt x="10117" y="233"/>
                  <a:pt x="9867" y="1"/>
                  <a:pt x="9582" y="1"/>
                </a:cubicBezTo>
                <a:close/>
              </a:path>
            </a:pathLst>
          </a:custGeom>
          <a:solidFill>
            <a:schemeClr val="lt1"/>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09" name="Google Shape;909;p47"/>
          <p:cNvSpPr/>
          <p:nvPr/>
        </p:nvSpPr>
        <p:spPr>
          <a:xfrm>
            <a:off x="6195030" y="3738589"/>
            <a:ext cx="318470" cy="329826"/>
          </a:xfrm>
          <a:custGeom>
            <a:rect b="b" l="l" r="r" t="t"/>
            <a:pathLst>
              <a:path extrusionOk="0" h="9678" w="9636">
                <a:moveTo>
                  <a:pt x="9636" y="0"/>
                </a:moveTo>
                <a:lnTo>
                  <a:pt x="2588" y="1642"/>
                </a:lnTo>
                <a:lnTo>
                  <a:pt x="2588" y="7351"/>
                </a:lnTo>
                <a:cubicBezTo>
                  <a:pt x="2460" y="7320"/>
                  <a:pt x="2326" y="7304"/>
                  <a:pt x="2188" y="7304"/>
                </a:cubicBezTo>
                <a:cubicBezTo>
                  <a:pt x="1938" y="7304"/>
                  <a:pt x="1674" y="7355"/>
                  <a:pt x="1410" y="7458"/>
                </a:cubicBezTo>
                <a:cubicBezTo>
                  <a:pt x="536" y="7762"/>
                  <a:pt x="1" y="8493"/>
                  <a:pt x="215" y="9064"/>
                </a:cubicBezTo>
                <a:cubicBezTo>
                  <a:pt x="361" y="9454"/>
                  <a:pt x="816" y="9678"/>
                  <a:pt x="1362" y="9678"/>
                </a:cubicBezTo>
                <a:cubicBezTo>
                  <a:pt x="1615" y="9678"/>
                  <a:pt x="1888" y="9630"/>
                  <a:pt x="2160" y="9528"/>
                </a:cubicBezTo>
                <a:cubicBezTo>
                  <a:pt x="2945" y="9261"/>
                  <a:pt x="3444" y="8636"/>
                  <a:pt x="3391" y="8101"/>
                </a:cubicBezTo>
                <a:lnTo>
                  <a:pt x="3391" y="2552"/>
                </a:lnTo>
                <a:lnTo>
                  <a:pt x="8851" y="1285"/>
                </a:lnTo>
                <a:lnTo>
                  <a:pt x="8851" y="6138"/>
                </a:lnTo>
                <a:cubicBezTo>
                  <a:pt x="8723" y="6106"/>
                  <a:pt x="8587" y="6090"/>
                  <a:pt x="8444" y="6090"/>
                </a:cubicBezTo>
                <a:cubicBezTo>
                  <a:pt x="8188" y="6090"/>
                  <a:pt x="7913" y="6142"/>
                  <a:pt x="7637" y="6245"/>
                </a:cubicBezTo>
                <a:cubicBezTo>
                  <a:pt x="6781" y="6566"/>
                  <a:pt x="6246" y="7280"/>
                  <a:pt x="6460" y="7851"/>
                </a:cubicBezTo>
                <a:cubicBezTo>
                  <a:pt x="6608" y="8246"/>
                  <a:pt x="7064" y="8470"/>
                  <a:pt x="7621" y="8470"/>
                </a:cubicBezTo>
                <a:cubicBezTo>
                  <a:pt x="7868" y="8470"/>
                  <a:pt x="8135" y="8426"/>
                  <a:pt x="8405" y="8333"/>
                </a:cubicBezTo>
                <a:cubicBezTo>
                  <a:pt x="9118" y="8065"/>
                  <a:pt x="9600" y="7530"/>
                  <a:pt x="9636" y="7030"/>
                </a:cubicBezTo>
                <a:lnTo>
                  <a:pt x="9636" y="0"/>
                </a:lnTo>
                <a:close/>
              </a:path>
            </a:pathLst>
          </a:custGeom>
          <a:solidFill>
            <a:schemeClr val="lt1"/>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10" name="Google Shape;910;p47"/>
          <p:cNvSpPr/>
          <p:nvPr/>
        </p:nvSpPr>
        <p:spPr>
          <a:xfrm>
            <a:off x="6776032" y="3664863"/>
            <a:ext cx="351487" cy="362475"/>
          </a:xfrm>
          <a:custGeom>
            <a:rect b="b" l="l" r="r" t="t"/>
            <a:pathLst>
              <a:path extrusionOk="0" h="10636" w="10635">
                <a:moveTo>
                  <a:pt x="4622" y="1"/>
                </a:moveTo>
                <a:lnTo>
                  <a:pt x="3088" y="1518"/>
                </a:lnTo>
                <a:cubicBezTo>
                  <a:pt x="2736" y="1869"/>
                  <a:pt x="3337" y="2464"/>
                  <a:pt x="3833" y="2464"/>
                </a:cubicBezTo>
                <a:cubicBezTo>
                  <a:pt x="3840" y="2464"/>
                  <a:pt x="3848" y="2463"/>
                  <a:pt x="3855" y="2463"/>
                </a:cubicBezTo>
                <a:cubicBezTo>
                  <a:pt x="3868" y="2463"/>
                  <a:pt x="3881" y="2462"/>
                  <a:pt x="3895" y="2462"/>
                </a:cubicBezTo>
                <a:cubicBezTo>
                  <a:pt x="4739" y="2462"/>
                  <a:pt x="5041" y="3580"/>
                  <a:pt x="4426" y="4230"/>
                </a:cubicBezTo>
                <a:lnTo>
                  <a:pt x="4336" y="4319"/>
                </a:lnTo>
                <a:cubicBezTo>
                  <a:pt x="4098" y="4545"/>
                  <a:pt x="3794" y="4649"/>
                  <a:pt x="3504" y="4649"/>
                </a:cubicBezTo>
                <a:cubicBezTo>
                  <a:pt x="2994" y="4649"/>
                  <a:pt x="2529" y="4324"/>
                  <a:pt x="2552" y="3766"/>
                </a:cubicBezTo>
                <a:cubicBezTo>
                  <a:pt x="2566" y="3371"/>
                  <a:pt x="2190" y="2909"/>
                  <a:pt x="1856" y="2909"/>
                </a:cubicBezTo>
                <a:cubicBezTo>
                  <a:pt x="1767" y="2909"/>
                  <a:pt x="1681" y="2942"/>
                  <a:pt x="1607" y="3016"/>
                </a:cubicBezTo>
                <a:lnTo>
                  <a:pt x="1" y="4622"/>
                </a:lnTo>
                <a:lnTo>
                  <a:pt x="2249" y="6888"/>
                </a:lnTo>
                <a:cubicBezTo>
                  <a:pt x="2624" y="7245"/>
                  <a:pt x="1999" y="7834"/>
                  <a:pt x="1500" y="7834"/>
                </a:cubicBezTo>
                <a:cubicBezTo>
                  <a:pt x="1493" y="7834"/>
                  <a:pt x="1486" y="7834"/>
                  <a:pt x="1479" y="7834"/>
                </a:cubicBezTo>
                <a:cubicBezTo>
                  <a:pt x="621" y="7834"/>
                  <a:pt x="327" y="8963"/>
                  <a:pt x="964" y="9618"/>
                </a:cubicBezTo>
                <a:lnTo>
                  <a:pt x="1053" y="9707"/>
                </a:lnTo>
                <a:cubicBezTo>
                  <a:pt x="1282" y="9930"/>
                  <a:pt x="1573" y="10032"/>
                  <a:pt x="1851" y="10032"/>
                </a:cubicBezTo>
                <a:cubicBezTo>
                  <a:pt x="2352" y="10032"/>
                  <a:pt x="2814" y="9699"/>
                  <a:pt x="2802" y="9136"/>
                </a:cubicBezTo>
                <a:cubicBezTo>
                  <a:pt x="2788" y="8740"/>
                  <a:pt x="3168" y="8264"/>
                  <a:pt x="3503" y="8264"/>
                </a:cubicBezTo>
                <a:cubicBezTo>
                  <a:pt x="3590" y="8264"/>
                  <a:pt x="3674" y="8296"/>
                  <a:pt x="3748" y="8369"/>
                </a:cubicBezTo>
                <a:lnTo>
                  <a:pt x="6014" y="10635"/>
                </a:lnTo>
                <a:lnTo>
                  <a:pt x="7637" y="9011"/>
                </a:lnTo>
                <a:cubicBezTo>
                  <a:pt x="7994" y="8655"/>
                  <a:pt x="7388" y="8066"/>
                  <a:pt x="6870" y="8066"/>
                </a:cubicBezTo>
                <a:cubicBezTo>
                  <a:pt x="6857" y="8066"/>
                  <a:pt x="6843" y="8067"/>
                  <a:pt x="6830" y="8067"/>
                </a:cubicBezTo>
                <a:cubicBezTo>
                  <a:pt x="5986" y="8067"/>
                  <a:pt x="5684" y="6967"/>
                  <a:pt x="6299" y="6317"/>
                </a:cubicBezTo>
                <a:lnTo>
                  <a:pt x="6388" y="6228"/>
                </a:lnTo>
                <a:cubicBezTo>
                  <a:pt x="6624" y="5999"/>
                  <a:pt x="6932" y="5892"/>
                  <a:pt x="7225" y="5892"/>
                </a:cubicBezTo>
                <a:cubicBezTo>
                  <a:pt x="7732" y="5892"/>
                  <a:pt x="8195" y="6210"/>
                  <a:pt x="8173" y="6763"/>
                </a:cubicBezTo>
                <a:cubicBezTo>
                  <a:pt x="8159" y="7173"/>
                  <a:pt x="8535" y="7638"/>
                  <a:pt x="8870" y="7638"/>
                </a:cubicBezTo>
                <a:cubicBezTo>
                  <a:pt x="8958" y="7638"/>
                  <a:pt x="9044" y="7605"/>
                  <a:pt x="9118" y="7531"/>
                </a:cubicBezTo>
                <a:lnTo>
                  <a:pt x="10635" y="6014"/>
                </a:lnTo>
                <a:lnTo>
                  <a:pt x="8369" y="3748"/>
                </a:lnTo>
                <a:cubicBezTo>
                  <a:pt x="8017" y="3396"/>
                  <a:pt x="8601" y="2802"/>
                  <a:pt x="9114" y="2802"/>
                </a:cubicBezTo>
                <a:cubicBezTo>
                  <a:pt x="9121" y="2802"/>
                  <a:pt x="9129" y="2802"/>
                  <a:pt x="9136" y="2802"/>
                </a:cubicBezTo>
                <a:cubicBezTo>
                  <a:pt x="9149" y="2803"/>
                  <a:pt x="9162" y="2803"/>
                  <a:pt x="9175" y="2803"/>
                </a:cubicBezTo>
                <a:cubicBezTo>
                  <a:pt x="10019" y="2803"/>
                  <a:pt x="10287" y="1668"/>
                  <a:pt x="9671" y="1036"/>
                </a:cubicBezTo>
                <a:lnTo>
                  <a:pt x="9582" y="929"/>
                </a:lnTo>
                <a:cubicBezTo>
                  <a:pt x="9353" y="706"/>
                  <a:pt x="9061" y="604"/>
                  <a:pt x="8781" y="604"/>
                </a:cubicBezTo>
                <a:cubicBezTo>
                  <a:pt x="8275" y="604"/>
                  <a:pt x="7811" y="937"/>
                  <a:pt x="7834" y="1500"/>
                </a:cubicBezTo>
                <a:cubicBezTo>
                  <a:pt x="7834" y="1909"/>
                  <a:pt x="7465" y="2374"/>
                  <a:pt x="7135" y="2374"/>
                </a:cubicBezTo>
                <a:cubicBezTo>
                  <a:pt x="7047" y="2374"/>
                  <a:pt x="6963" y="2342"/>
                  <a:pt x="6888" y="2267"/>
                </a:cubicBezTo>
                <a:lnTo>
                  <a:pt x="4622" y="1"/>
                </a:lnTo>
                <a:close/>
              </a:path>
            </a:pathLst>
          </a:custGeom>
          <a:solidFill>
            <a:schemeClr val="lt1"/>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11" name="Google Shape;911;p47"/>
          <p:cNvSpPr/>
          <p:nvPr/>
        </p:nvSpPr>
        <p:spPr>
          <a:xfrm>
            <a:off x="7285385" y="3664574"/>
            <a:ext cx="351487" cy="363054"/>
          </a:xfrm>
          <a:custGeom>
            <a:rect b="b" l="l" r="r" t="t"/>
            <a:pathLst>
              <a:path extrusionOk="0" h="10653" w="10635">
                <a:moveTo>
                  <a:pt x="5318" y="0"/>
                </a:moveTo>
                <a:lnTo>
                  <a:pt x="3980" y="3997"/>
                </a:lnTo>
                <a:lnTo>
                  <a:pt x="1" y="3997"/>
                </a:lnTo>
                <a:lnTo>
                  <a:pt x="3052" y="6655"/>
                </a:lnTo>
                <a:lnTo>
                  <a:pt x="1856" y="10652"/>
                </a:lnTo>
                <a:lnTo>
                  <a:pt x="5318" y="8261"/>
                </a:lnTo>
                <a:lnTo>
                  <a:pt x="8779" y="10652"/>
                </a:lnTo>
                <a:lnTo>
                  <a:pt x="7584" y="6655"/>
                </a:lnTo>
                <a:lnTo>
                  <a:pt x="10635" y="3997"/>
                </a:lnTo>
                <a:lnTo>
                  <a:pt x="6656" y="3997"/>
                </a:lnTo>
                <a:lnTo>
                  <a:pt x="5318" y="0"/>
                </a:lnTo>
                <a:close/>
              </a:path>
            </a:pathLst>
          </a:custGeom>
          <a:solidFill>
            <a:schemeClr val="lt1"/>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12" name="Google Shape;912;p47"/>
          <p:cNvSpPr/>
          <p:nvPr/>
        </p:nvSpPr>
        <p:spPr>
          <a:xfrm>
            <a:off x="7794738" y="3657024"/>
            <a:ext cx="340283" cy="420206"/>
          </a:xfrm>
          <a:custGeom>
            <a:rect b="b" l="l" r="r" t="t"/>
            <a:pathLst>
              <a:path extrusionOk="0" h="12330" w="10296">
                <a:moveTo>
                  <a:pt x="8993" y="3622"/>
                </a:moveTo>
                <a:cubicBezTo>
                  <a:pt x="7798" y="2320"/>
                  <a:pt x="6513" y="3212"/>
                  <a:pt x="5532" y="3444"/>
                </a:cubicBezTo>
                <a:cubicBezTo>
                  <a:pt x="5514" y="3123"/>
                  <a:pt x="5425" y="2819"/>
                  <a:pt x="5335" y="2552"/>
                </a:cubicBezTo>
                <a:cubicBezTo>
                  <a:pt x="5746" y="2516"/>
                  <a:pt x="6352" y="2373"/>
                  <a:pt x="6781" y="1927"/>
                </a:cubicBezTo>
                <a:cubicBezTo>
                  <a:pt x="7476" y="1249"/>
                  <a:pt x="7405" y="72"/>
                  <a:pt x="7405" y="72"/>
                </a:cubicBezTo>
                <a:cubicBezTo>
                  <a:pt x="7405" y="72"/>
                  <a:pt x="6228" y="0"/>
                  <a:pt x="5549" y="696"/>
                </a:cubicBezTo>
                <a:cubicBezTo>
                  <a:pt x="5228" y="1017"/>
                  <a:pt x="5068" y="1446"/>
                  <a:pt x="4996" y="1820"/>
                </a:cubicBezTo>
                <a:cubicBezTo>
                  <a:pt x="4408" y="821"/>
                  <a:pt x="3551" y="321"/>
                  <a:pt x="3498" y="268"/>
                </a:cubicBezTo>
                <a:lnTo>
                  <a:pt x="3087" y="946"/>
                </a:lnTo>
                <a:cubicBezTo>
                  <a:pt x="3105" y="964"/>
                  <a:pt x="4532" y="1856"/>
                  <a:pt x="4747" y="3426"/>
                </a:cubicBezTo>
                <a:cubicBezTo>
                  <a:pt x="3765" y="3176"/>
                  <a:pt x="2463" y="2320"/>
                  <a:pt x="1285" y="3622"/>
                </a:cubicBezTo>
                <a:cubicBezTo>
                  <a:pt x="0" y="5032"/>
                  <a:pt x="1107" y="12330"/>
                  <a:pt x="5157" y="10313"/>
                </a:cubicBezTo>
                <a:cubicBezTo>
                  <a:pt x="9207" y="12330"/>
                  <a:pt x="10296" y="5050"/>
                  <a:pt x="8993" y="3622"/>
                </a:cubicBezTo>
                <a:close/>
              </a:path>
            </a:pathLst>
          </a:custGeom>
          <a:solidFill>
            <a:schemeClr val="lt1"/>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13" name="Google Shape;913;p47"/>
          <p:cNvSpPr/>
          <p:nvPr/>
        </p:nvSpPr>
        <p:spPr>
          <a:xfrm>
            <a:off x="8408731" y="3713485"/>
            <a:ext cx="298441" cy="344344"/>
          </a:xfrm>
          <a:custGeom>
            <a:rect b="b" l="l" r="r" t="t"/>
            <a:pathLst>
              <a:path extrusionOk="0" h="10104" w="9030">
                <a:moveTo>
                  <a:pt x="3676" y="0"/>
                </a:moveTo>
                <a:cubicBezTo>
                  <a:pt x="5264" y="1392"/>
                  <a:pt x="5871" y="3693"/>
                  <a:pt x="5032" y="5763"/>
                </a:cubicBezTo>
                <a:cubicBezTo>
                  <a:pt x="4223" y="7720"/>
                  <a:pt x="2328" y="8879"/>
                  <a:pt x="345" y="8879"/>
                </a:cubicBezTo>
                <a:cubicBezTo>
                  <a:pt x="230" y="8879"/>
                  <a:pt x="116" y="8876"/>
                  <a:pt x="1" y="8868"/>
                </a:cubicBezTo>
                <a:lnTo>
                  <a:pt x="1" y="8868"/>
                </a:lnTo>
                <a:cubicBezTo>
                  <a:pt x="393" y="9207"/>
                  <a:pt x="857" y="9510"/>
                  <a:pt x="1357" y="9724"/>
                </a:cubicBezTo>
                <a:cubicBezTo>
                  <a:pt x="1988" y="9981"/>
                  <a:pt x="2642" y="10103"/>
                  <a:pt x="3284" y="10103"/>
                </a:cubicBezTo>
                <a:cubicBezTo>
                  <a:pt x="5276" y="10103"/>
                  <a:pt x="7163" y="8932"/>
                  <a:pt x="7959" y="6977"/>
                </a:cubicBezTo>
                <a:cubicBezTo>
                  <a:pt x="9029" y="4407"/>
                  <a:pt x="7816" y="1463"/>
                  <a:pt x="5229" y="375"/>
                </a:cubicBezTo>
                <a:cubicBezTo>
                  <a:pt x="4711" y="178"/>
                  <a:pt x="4194" y="54"/>
                  <a:pt x="3676" y="0"/>
                </a:cubicBezTo>
                <a:close/>
              </a:path>
            </a:pathLst>
          </a:custGeom>
          <a:solidFill>
            <a:schemeClr val="lt1"/>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914" name="Google Shape;914;p47"/>
          <p:cNvGrpSpPr/>
          <p:nvPr/>
        </p:nvGrpSpPr>
        <p:grpSpPr>
          <a:xfrm>
            <a:off x="8933824" y="3717916"/>
            <a:ext cx="327294" cy="334632"/>
            <a:chOff x="5717150" y="2098500"/>
            <a:chExt cx="247575" cy="245475"/>
          </a:xfrm>
        </p:grpSpPr>
        <p:sp>
          <p:nvSpPr>
            <p:cNvPr id="915" name="Google Shape;915;p47"/>
            <p:cNvSpPr/>
            <p:nvPr/>
          </p:nvSpPr>
          <p:spPr>
            <a:xfrm>
              <a:off x="5717150" y="2098500"/>
              <a:ext cx="135175" cy="132800"/>
            </a:xfrm>
            <a:custGeom>
              <a:rect b="b" l="l" r="r" t="t"/>
              <a:pathLst>
                <a:path extrusionOk="0" h="5312" w="5407">
                  <a:moveTo>
                    <a:pt x="2694" y="1"/>
                  </a:moveTo>
                  <a:cubicBezTo>
                    <a:pt x="2534" y="1"/>
                    <a:pt x="2409" y="108"/>
                    <a:pt x="2355" y="251"/>
                  </a:cubicBezTo>
                  <a:lnTo>
                    <a:pt x="1963" y="1428"/>
                  </a:lnTo>
                  <a:cubicBezTo>
                    <a:pt x="1909" y="1589"/>
                    <a:pt x="1785" y="1696"/>
                    <a:pt x="1624" y="1696"/>
                  </a:cubicBezTo>
                  <a:lnTo>
                    <a:pt x="393" y="1696"/>
                  </a:lnTo>
                  <a:cubicBezTo>
                    <a:pt x="250" y="1696"/>
                    <a:pt x="89" y="1785"/>
                    <a:pt x="54" y="1928"/>
                  </a:cubicBezTo>
                  <a:cubicBezTo>
                    <a:pt x="0" y="2071"/>
                    <a:pt x="36" y="2231"/>
                    <a:pt x="161" y="2338"/>
                  </a:cubicBezTo>
                  <a:lnTo>
                    <a:pt x="589" y="2713"/>
                  </a:lnTo>
                  <a:lnTo>
                    <a:pt x="1124" y="3195"/>
                  </a:lnTo>
                  <a:cubicBezTo>
                    <a:pt x="1178" y="3248"/>
                    <a:pt x="1214" y="3302"/>
                    <a:pt x="1231" y="3373"/>
                  </a:cubicBezTo>
                  <a:cubicBezTo>
                    <a:pt x="1249" y="3444"/>
                    <a:pt x="1249" y="3516"/>
                    <a:pt x="1231" y="3587"/>
                  </a:cubicBezTo>
                  <a:lnTo>
                    <a:pt x="857" y="4836"/>
                  </a:lnTo>
                  <a:cubicBezTo>
                    <a:pt x="803" y="4979"/>
                    <a:pt x="857" y="5139"/>
                    <a:pt x="999" y="5229"/>
                  </a:cubicBezTo>
                  <a:cubicBezTo>
                    <a:pt x="1055" y="5285"/>
                    <a:pt x="1131" y="5311"/>
                    <a:pt x="1211" y="5311"/>
                  </a:cubicBezTo>
                  <a:cubicBezTo>
                    <a:pt x="1283" y="5311"/>
                    <a:pt x="1360" y="5289"/>
                    <a:pt x="1428" y="5247"/>
                  </a:cubicBezTo>
                  <a:lnTo>
                    <a:pt x="2480" y="4497"/>
                  </a:lnTo>
                  <a:cubicBezTo>
                    <a:pt x="2543" y="4453"/>
                    <a:pt x="2619" y="4430"/>
                    <a:pt x="2692" y="4430"/>
                  </a:cubicBezTo>
                  <a:cubicBezTo>
                    <a:pt x="2766" y="4430"/>
                    <a:pt x="2837" y="4453"/>
                    <a:pt x="2891" y="4497"/>
                  </a:cubicBezTo>
                  <a:lnTo>
                    <a:pt x="3961" y="5247"/>
                  </a:lnTo>
                  <a:cubicBezTo>
                    <a:pt x="4021" y="5289"/>
                    <a:pt x="4093" y="5311"/>
                    <a:pt x="4165" y="5311"/>
                  </a:cubicBezTo>
                  <a:cubicBezTo>
                    <a:pt x="4244" y="5311"/>
                    <a:pt x="4324" y="5285"/>
                    <a:pt x="4390" y="5229"/>
                  </a:cubicBezTo>
                  <a:cubicBezTo>
                    <a:pt x="4514" y="5139"/>
                    <a:pt x="4550" y="4979"/>
                    <a:pt x="4532" y="4836"/>
                  </a:cubicBezTo>
                  <a:lnTo>
                    <a:pt x="4158" y="3587"/>
                  </a:lnTo>
                  <a:cubicBezTo>
                    <a:pt x="4122" y="3444"/>
                    <a:pt x="4158" y="3302"/>
                    <a:pt x="4265" y="3195"/>
                  </a:cubicBezTo>
                  <a:lnTo>
                    <a:pt x="5246" y="2338"/>
                  </a:lnTo>
                  <a:cubicBezTo>
                    <a:pt x="5353" y="2231"/>
                    <a:pt x="5407" y="2071"/>
                    <a:pt x="5353" y="1928"/>
                  </a:cubicBezTo>
                  <a:cubicBezTo>
                    <a:pt x="5282" y="1785"/>
                    <a:pt x="5157" y="1696"/>
                    <a:pt x="4996" y="1696"/>
                  </a:cubicBezTo>
                  <a:lnTo>
                    <a:pt x="3783" y="1696"/>
                  </a:lnTo>
                  <a:cubicBezTo>
                    <a:pt x="3622" y="1696"/>
                    <a:pt x="3480" y="1589"/>
                    <a:pt x="3426" y="1428"/>
                  </a:cubicBezTo>
                  <a:lnTo>
                    <a:pt x="3051" y="251"/>
                  </a:lnTo>
                  <a:cubicBezTo>
                    <a:pt x="2998" y="108"/>
                    <a:pt x="2855" y="1"/>
                    <a:pt x="2694" y="1"/>
                  </a:cubicBezTo>
                  <a:close/>
                </a:path>
              </a:pathLst>
            </a:custGeom>
            <a:solidFill>
              <a:schemeClr val="lt1"/>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16" name="Google Shape;916;p47"/>
            <p:cNvSpPr/>
            <p:nvPr/>
          </p:nvSpPr>
          <p:spPr>
            <a:xfrm>
              <a:off x="5857650" y="2158275"/>
              <a:ext cx="107075" cy="106075"/>
            </a:xfrm>
            <a:custGeom>
              <a:rect b="b" l="l" r="r" t="t"/>
              <a:pathLst>
                <a:path extrusionOk="0" h="4243" w="4283">
                  <a:moveTo>
                    <a:pt x="2124" y="1"/>
                  </a:moveTo>
                  <a:cubicBezTo>
                    <a:pt x="2017" y="1"/>
                    <a:pt x="1892" y="72"/>
                    <a:pt x="1856" y="197"/>
                  </a:cubicBezTo>
                  <a:lnTo>
                    <a:pt x="1553" y="1160"/>
                  </a:lnTo>
                  <a:cubicBezTo>
                    <a:pt x="1499" y="1268"/>
                    <a:pt x="1392" y="1357"/>
                    <a:pt x="1268" y="1357"/>
                  </a:cubicBezTo>
                  <a:lnTo>
                    <a:pt x="304" y="1357"/>
                  </a:lnTo>
                  <a:cubicBezTo>
                    <a:pt x="179" y="1357"/>
                    <a:pt x="72" y="1428"/>
                    <a:pt x="36" y="1553"/>
                  </a:cubicBezTo>
                  <a:cubicBezTo>
                    <a:pt x="1" y="1678"/>
                    <a:pt x="19" y="1785"/>
                    <a:pt x="108" y="1874"/>
                  </a:cubicBezTo>
                  <a:lnTo>
                    <a:pt x="465" y="2177"/>
                  </a:lnTo>
                  <a:lnTo>
                    <a:pt x="893" y="2570"/>
                  </a:lnTo>
                  <a:cubicBezTo>
                    <a:pt x="928" y="2606"/>
                    <a:pt x="964" y="2659"/>
                    <a:pt x="1000" y="2713"/>
                  </a:cubicBezTo>
                  <a:cubicBezTo>
                    <a:pt x="1000" y="2766"/>
                    <a:pt x="1000" y="2820"/>
                    <a:pt x="1000" y="2891"/>
                  </a:cubicBezTo>
                  <a:lnTo>
                    <a:pt x="661" y="3873"/>
                  </a:lnTo>
                  <a:cubicBezTo>
                    <a:pt x="643" y="3980"/>
                    <a:pt x="661" y="4122"/>
                    <a:pt x="768" y="4176"/>
                  </a:cubicBezTo>
                  <a:cubicBezTo>
                    <a:pt x="830" y="4220"/>
                    <a:pt x="893" y="4243"/>
                    <a:pt x="951" y="4243"/>
                  </a:cubicBezTo>
                  <a:cubicBezTo>
                    <a:pt x="1009" y="4243"/>
                    <a:pt x="1062" y="4220"/>
                    <a:pt x="1107" y="4176"/>
                  </a:cubicBezTo>
                  <a:lnTo>
                    <a:pt x="1963" y="3587"/>
                  </a:lnTo>
                  <a:cubicBezTo>
                    <a:pt x="2008" y="3551"/>
                    <a:pt x="2066" y="3534"/>
                    <a:pt x="2126" y="3534"/>
                  </a:cubicBezTo>
                  <a:cubicBezTo>
                    <a:pt x="2186" y="3534"/>
                    <a:pt x="2249" y="3551"/>
                    <a:pt x="2302" y="3587"/>
                  </a:cubicBezTo>
                  <a:lnTo>
                    <a:pt x="3141" y="4176"/>
                  </a:lnTo>
                  <a:cubicBezTo>
                    <a:pt x="3195" y="4220"/>
                    <a:pt x="3257" y="4243"/>
                    <a:pt x="3319" y="4243"/>
                  </a:cubicBezTo>
                  <a:cubicBezTo>
                    <a:pt x="3382" y="4243"/>
                    <a:pt x="3444" y="4220"/>
                    <a:pt x="3498" y="4176"/>
                  </a:cubicBezTo>
                  <a:cubicBezTo>
                    <a:pt x="3605" y="4104"/>
                    <a:pt x="3641" y="3980"/>
                    <a:pt x="3605" y="3855"/>
                  </a:cubicBezTo>
                  <a:lnTo>
                    <a:pt x="3302" y="2856"/>
                  </a:lnTo>
                  <a:cubicBezTo>
                    <a:pt x="3284" y="2748"/>
                    <a:pt x="3302" y="2624"/>
                    <a:pt x="3391" y="2552"/>
                  </a:cubicBezTo>
                  <a:lnTo>
                    <a:pt x="4158" y="1874"/>
                  </a:lnTo>
                  <a:cubicBezTo>
                    <a:pt x="4247" y="1785"/>
                    <a:pt x="4283" y="1660"/>
                    <a:pt x="4229" y="1553"/>
                  </a:cubicBezTo>
                  <a:cubicBezTo>
                    <a:pt x="4194" y="1428"/>
                    <a:pt x="4104" y="1375"/>
                    <a:pt x="3980" y="1357"/>
                  </a:cubicBezTo>
                  <a:lnTo>
                    <a:pt x="2998" y="1357"/>
                  </a:lnTo>
                  <a:cubicBezTo>
                    <a:pt x="2873" y="1357"/>
                    <a:pt x="2766" y="1268"/>
                    <a:pt x="2731" y="1160"/>
                  </a:cubicBezTo>
                  <a:lnTo>
                    <a:pt x="2409" y="197"/>
                  </a:lnTo>
                  <a:cubicBezTo>
                    <a:pt x="2374" y="72"/>
                    <a:pt x="2267" y="1"/>
                    <a:pt x="2124" y="1"/>
                  </a:cubicBezTo>
                  <a:close/>
                </a:path>
              </a:pathLst>
            </a:custGeom>
            <a:solidFill>
              <a:schemeClr val="lt1"/>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17" name="Google Shape;917;p47"/>
            <p:cNvSpPr/>
            <p:nvPr/>
          </p:nvSpPr>
          <p:spPr>
            <a:xfrm>
              <a:off x="5790750" y="2264450"/>
              <a:ext cx="80750" cy="79525"/>
            </a:xfrm>
            <a:custGeom>
              <a:rect b="b" l="l" r="r" t="t"/>
              <a:pathLst>
                <a:path extrusionOk="0" h="3181" w="3230">
                  <a:moveTo>
                    <a:pt x="1606" y="0"/>
                  </a:moveTo>
                  <a:cubicBezTo>
                    <a:pt x="1517" y="0"/>
                    <a:pt x="1446" y="72"/>
                    <a:pt x="1410" y="143"/>
                  </a:cubicBezTo>
                  <a:lnTo>
                    <a:pt x="1160" y="857"/>
                  </a:lnTo>
                  <a:cubicBezTo>
                    <a:pt x="1142" y="964"/>
                    <a:pt x="1053" y="1017"/>
                    <a:pt x="964" y="1017"/>
                  </a:cubicBezTo>
                  <a:lnTo>
                    <a:pt x="232" y="1017"/>
                  </a:lnTo>
                  <a:cubicBezTo>
                    <a:pt x="143" y="1017"/>
                    <a:pt x="54" y="1071"/>
                    <a:pt x="36" y="1160"/>
                  </a:cubicBezTo>
                  <a:cubicBezTo>
                    <a:pt x="0" y="1231"/>
                    <a:pt x="36" y="1338"/>
                    <a:pt x="107" y="1392"/>
                  </a:cubicBezTo>
                  <a:lnTo>
                    <a:pt x="357" y="1624"/>
                  </a:lnTo>
                  <a:lnTo>
                    <a:pt x="678" y="1927"/>
                  </a:lnTo>
                  <a:cubicBezTo>
                    <a:pt x="696" y="1945"/>
                    <a:pt x="732" y="1981"/>
                    <a:pt x="732" y="2034"/>
                  </a:cubicBezTo>
                  <a:cubicBezTo>
                    <a:pt x="750" y="2070"/>
                    <a:pt x="750" y="2106"/>
                    <a:pt x="732" y="2141"/>
                  </a:cubicBezTo>
                  <a:lnTo>
                    <a:pt x="518" y="2909"/>
                  </a:lnTo>
                  <a:cubicBezTo>
                    <a:pt x="482" y="2998"/>
                    <a:pt x="518" y="3087"/>
                    <a:pt x="589" y="3141"/>
                  </a:cubicBezTo>
                  <a:cubicBezTo>
                    <a:pt x="634" y="3167"/>
                    <a:pt x="678" y="3181"/>
                    <a:pt x="723" y="3181"/>
                  </a:cubicBezTo>
                  <a:cubicBezTo>
                    <a:pt x="768" y="3181"/>
                    <a:pt x="812" y="3167"/>
                    <a:pt x="857" y="3141"/>
                  </a:cubicBezTo>
                  <a:lnTo>
                    <a:pt x="1481" y="2694"/>
                  </a:lnTo>
                  <a:cubicBezTo>
                    <a:pt x="1526" y="2668"/>
                    <a:pt x="1570" y="2654"/>
                    <a:pt x="1613" y="2654"/>
                  </a:cubicBezTo>
                  <a:cubicBezTo>
                    <a:pt x="1655" y="2654"/>
                    <a:pt x="1695" y="2668"/>
                    <a:pt x="1731" y="2694"/>
                  </a:cubicBezTo>
                  <a:lnTo>
                    <a:pt x="2373" y="3141"/>
                  </a:lnTo>
                  <a:cubicBezTo>
                    <a:pt x="2418" y="3167"/>
                    <a:pt x="2463" y="3181"/>
                    <a:pt x="2505" y="3181"/>
                  </a:cubicBezTo>
                  <a:cubicBezTo>
                    <a:pt x="2547" y="3181"/>
                    <a:pt x="2587" y="3167"/>
                    <a:pt x="2623" y="3141"/>
                  </a:cubicBezTo>
                  <a:cubicBezTo>
                    <a:pt x="2712" y="3087"/>
                    <a:pt x="2730" y="2980"/>
                    <a:pt x="2712" y="2909"/>
                  </a:cubicBezTo>
                  <a:lnTo>
                    <a:pt x="2480" y="2141"/>
                  </a:lnTo>
                  <a:cubicBezTo>
                    <a:pt x="2463" y="2070"/>
                    <a:pt x="2480" y="1963"/>
                    <a:pt x="2552" y="1927"/>
                  </a:cubicBezTo>
                  <a:lnTo>
                    <a:pt x="3141" y="1410"/>
                  </a:lnTo>
                  <a:cubicBezTo>
                    <a:pt x="3194" y="1338"/>
                    <a:pt x="3230" y="1249"/>
                    <a:pt x="3194" y="1178"/>
                  </a:cubicBezTo>
                  <a:cubicBezTo>
                    <a:pt x="3176" y="1106"/>
                    <a:pt x="3069" y="1035"/>
                    <a:pt x="2998" y="1035"/>
                  </a:cubicBezTo>
                  <a:lnTo>
                    <a:pt x="2266" y="1035"/>
                  </a:lnTo>
                  <a:cubicBezTo>
                    <a:pt x="2177" y="1035"/>
                    <a:pt x="2088" y="964"/>
                    <a:pt x="2070" y="875"/>
                  </a:cubicBezTo>
                  <a:lnTo>
                    <a:pt x="1838" y="161"/>
                  </a:lnTo>
                  <a:cubicBezTo>
                    <a:pt x="1785" y="72"/>
                    <a:pt x="1713" y="0"/>
                    <a:pt x="1606" y="0"/>
                  </a:cubicBezTo>
                  <a:close/>
                </a:path>
              </a:pathLst>
            </a:custGeom>
            <a:solidFill>
              <a:schemeClr val="lt1"/>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918" name="Google Shape;918;p47"/>
          <p:cNvSpPr/>
          <p:nvPr/>
        </p:nvSpPr>
        <p:spPr>
          <a:xfrm>
            <a:off x="9483441" y="3650888"/>
            <a:ext cx="283106" cy="390420"/>
          </a:xfrm>
          <a:custGeom>
            <a:rect b="b" l="l" r="r" t="t"/>
            <a:pathLst>
              <a:path extrusionOk="0" h="11456" w="8566">
                <a:moveTo>
                  <a:pt x="3819" y="1"/>
                </a:moveTo>
                <a:cubicBezTo>
                  <a:pt x="4800" y="1838"/>
                  <a:pt x="3301" y="3533"/>
                  <a:pt x="2463" y="4229"/>
                </a:cubicBezTo>
                <a:cubicBezTo>
                  <a:pt x="1606" y="4943"/>
                  <a:pt x="1035" y="5675"/>
                  <a:pt x="857" y="6103"/>
                </a:cubicBezTo>
                <a:cubicBezTo>
                  <a:pt x="1" y="8208"/>
                  <a:pt x="1285" y="10224"/>
                  <a:pt x="2160" y="10688"/>
                </a:cubicBezTo>
                <a:cubicBezTo>
                  <a:pt x="1767" y="9778"/>
                  <a:pt x="1392" y="8048"/>
                  <a:pt x="2962" y="6424"/>
                </a:cubicBezTo>
                <a:lnTo>
                  <a:pt x="2962" y="6424"/>
                </a:lnTo>
                <a:cubicBezTo>
                  <a:pt x="2962" y="6424"/>
                  <a:pt x="2516" y="8155"/>
                  <a:pt x="3498" y="9368"/>
                </a:cubicBezTo>
                <a:cubicBezTo>
                  <a:pt x="4479" y="10563"/>
                  <a:pt x="4461" y="11456"/>
                  <a:pt x="4461" y="11456"/>
                </a:cubicBezTo>
                <a:cubicBezTo>
                  <a:pt x="5996" y="11456"/>
                  <a:pt x="7441" y="10528"/>
                  <a:pt x="8065" y="9029"/>
                </a:cubicBezTo>
                <a:cubicBezTo>
                  <a:pt x="8529" y="8137"/>
                  <a:pt x="8565" y="6727"/>
                  <a:pt x="7941" y="5906"/>
                </a:cubicBezTo>
                <a:lnTo>
                  <a:pt x="7941" y="5906"/>
                </a:lnTo>
                <a:cubicBezTo>
                  <a:pt x="8135" y="6713"/>
                  <a:pt x="7478" y="7520"/>
                  <a:pt x="6673" y="7520"/>
                </a:cubicBezTo>
                <a:cubicBezTo>
                  <a:pt x="6516" y="7520"/>
                  <a:pt x="6354" y="7490"/>
                  <a:pt x="6192" y="7423"/>
                </a:cubicBezTo>
                <a:cubicBezTo>
                  <a:pt x="5371" y="7138"/>
                  <a:pt x="5050" y="6192"/>
                  <a:pt x="5621" y="5353"/>
                </a:cubicBezTo>
                <a:cubicBezTo>
                  <a:pt x="6924" y="3640"/>
                  <a:pt x="5960" y="928"/>
                  <a:pt x="3819" y="1"/>
                </a:cubicBezTo>
                <a:close/>
              </a:path>
            </a:pathLst>
          </a:custGeom>
          <a:solidFill>
            <a:schemeClr val="lt1"/>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19" name="Google Shape;919;p47"/>
          <p:cNvSpPr/>
          <p:nvPr/>
        </p:nvSpPr>
        <p:spPr>
          <a:xfrm>
            <a:off x="2519500" y="4449599"/>
            <a:ext cx="369169" cy="253623"/>
          </a:xfrm>
          <a:custGeom>
            <a:rect b="b" l="l" r="r" t="t"/>
            <a:pathLst>
              <a:path extrusionOk="0" h="7442" w="11170">
                <a:moveTo>
                  <a:pt x="6240" y="0"/>
                </a:moveTo>
                <a:cubicBezTo>
                  <a:pt x="6189" y="0"/>
                  <a:pt x="6136" y="6"/>
                  <a:pt x="6085" y="19"/>
                </a:cubicBezTo>
                <a:lnTo>
                  <a:pt x="2498" y="822"/>
                </a:lnTo>
                <a:cubicBezTo>
                  <a:pt x="2373" y="858"/>
                  <a:pt x="2231" y="929"/>
                  <a:pt x="2124" y="1072"/>
                </a:cubicBezTo>
                <a:lnTo>
                  <a:pt x="999" y="2535"/>
                </a:lnTo>
                <a:lnTo>
                  <a:pt x="0" y="2535"/>
                </a:lnTo>
                <a:lnTo>
                  <a:pt x="0" y="6371"/>
                </a:lnTo>
                <a:lnTo>
                  <a:pt x="660" y="6371"/>
                </a:lnTo>
                <a:cubicBezTo>
                  <a:pt x="1606" y="6371"/>
                  <a:pt x="1677" y="7442"/>
                  <a:pt x="3462" y="7442"/>
                </a:cubicBezTo>
                <a:lnTo>
                  <a:pt x="5853" y="7442"/>
                </a:lnTo>
                <a:cubicBezTo>
                  <a:pt x="6281" y="7442"/>
                  <a:pt x="6638" y="7085"/>
                  <a:pt x="6638" y="6639"/>
                </a:cubicBezTo>
                <a:cubicBezTo>
                  <a:pt x="6638" y="6443"/>
                  <a:pt x="6566" y="6247"/>
                  <a:pt x="6441" y="6122"/>
                </a:cubicBezTo>
                <a:lnTo>
                  <a:pt x="6513" y="6122"/>
                </a:lnTo>
                <a:cubicBezTo>
                  <a:pt x="6959" y="6122"/>
                  <a:pt x="7316" y="5765"/>
                  <a:pt x="7316" y="5319"/>
                </a:cubicBezTo>
                <a:cubicBezTo>
                  <a:pt x="7316" y="5105"/>
                  <a:pt x="7227" y="4908"/>
                  <a:pt x="7084" y="4766"/>
                </a:cubicBezTo>
                <a:cubicBezTo>
                  <a:pt x="7441" y="4694"/>
                  <a:pt x="7708" y="4355"/>
                  <a:pt x="7708" y="3981"/>
                </a:cubicBezTo>
                <a:cubicBezTo>
                  <a:pt x="7708" y="3552"/>
                  <a:pt x="7351" y="3195"/>
                  <a:pt x="6905" y="3195"/>
                </a:cubicBezTo>
                <a:lnTo>
                  <a:pt x="10492" y="3195"/>
                </a:lnTo>
                <a:cubicBezTo>
                  <a:pt x="10866" y="3195"/>
                  <a:pt x="11170" y="2892"/>
                  <a:pt x="11170" y="2535"/>
                </a:cubicBezTo>
                <a:cubicBezTo>
                  <a:pt x="11170" y="2161"/>
                  <a:pt x="10866" y="1857"/>
                  <a:pt x="10492" y="1857"/>
                </a:cubicBezTo>
                <a:lnTo>
                  <a:pt x="3926" y="1857"/>
                </a:lnTo>
                <a:lnTo>
                  <a:pt x="6388" y="1322"/>
                </a:lnTo>
                <a:cubicBezTo>
                  <a:pt x="6745" y="1233"/>
                  <a:pt x="6977" y="876"/>
                  <a:pt x="6888" y="519"/>
                </a:cubicBezTo>
                <a:cubicBezTo>
                  <a:pt x="6827" y="214"/>
                  <a:pt x="6544" y="0"/>
                  <a:pt x="6240" y="0"/>
                </a:cubicBezTo>
                <a:close/>
              </a:path>
            </a:pathLst>
          </a:custGeom>
          <a:solidFill>
            <a:schemeClr val="lt1"/>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20" name="Google Shape;920;p47"/>
          <p:cNvSpPr/>
          <p:nvPr/>
        </p:nvSpPr>
        <p:spPr>
          <a:xfrm>
            <a:off x="3039790" y="4430444"/>
            <a:ext cx="299036" cy="291929"/>
          </a:xfrm>
          <a:custGeom>
            <a:rect b="b" l="l" r="r" t="t"/>
            <a:pathLst>
              <a:path extrusionOk="0" h="8566" w="9048">
                <a:moveTo>
                  <a:pt x="2265" y="0"/>
                </a:moveTo>
                <a:cubicBezTo>
                  <a:pt x="1059" y="0"/>
                  <a:pt x="1" y="1180"/>
                  <a:pt x="1" y="2321"/>
                </a:cubicBezTo>
                <a:cubicBezTo>
                  <a:pt x="1" y="5104"/>
                  <a:pt x="4533" y="8566"/>
                  <a:pt x="4533" y="8566"/>
                </a:cubicBezTo>
                <a:cubicBezTo>
                  <a:pt x="4533" y="8566"/>
                  <a:pt x="9047" y="5104"/>
                  <a:pt x="9047" y="2321"/>
                </a:cubicBezTo>
                <a:cubicBezTo>
                  <a:pt x="9047" y="1180"/>
                  <a:pt x="7996" y="0"/>
                  <a:pt x="6794" y="0"/>
                </a:cubicBezTo>
                <a:cubicBezTo>
                  <a:pt x="6023" y="0"/>
                  <a:pt x="5189" y="487"/>
                  <a:pt x="4533" y="1786"/>
                </a:cubicBezTo>
                <a:cubicBezTo>
                  <a:pt x="3877" y="487"/>
                  <a:pt x="3040" y="0"/>
                  <a:pt x="2265" y="0"/>
                </a:cubicBezTo>
                <a:close/>
              </a:path>
            </a:pathLst>
          </a:custGeom>
          <a:solidFill>
            <a:schemeClr val="lt1"/>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921" name="Google Shape;921;p47"/>
          <p:cNvGrpSpPr/>
          <p:nvPr/>
        </p:nvGrpSpPr>
        <p:grpSpPr>
          <a:xfrm>
            <a:off x="3511298" y="4358842"/>
            <a:ext cx="352082" cy="317455"/>
            <a:chOff x="6435300" y="2742175"/>
            <a:chExt cx="266325" cy="232875"/>
          </a:xfrm>
        </p:grpSpPr>
        <p:sp>
          <p:nvSpPr>
            <p:cNvPr id="922" name="Google Shape;922;p47"/>
            <p:cNvSpPr/>
            <p:nvPr/>
          </p:nvSpPr>
          <p:spPr>
            <a:xfrm>
              <a:off x="6518275" y="2742175"/>
              <a:ext cx="183350" cy="232875"/>
            </a:xfrm>
            <a:custGeom>
              <a:rect b="b" l="l" r="r" t="t"/>
              <a:pathLst>
                <a:path extrusionOk="0" h="9315" w="7334">
                  <a:moveTo>
                    <a:pt x="3194" y="1"/>
                  </a:moveTo>
                  <a:cubicBezTo>
                    <a:pt x="2766" y="1"/>
                    <a:pt x="2392" y="375"/>
                    <a:pt x="2392" y="804"/>
                  </a:cubicBezTo>
                  <a:cubicBezTo>
                    <a:pt x="2392" y="2838"/>
                    <a:pt x="54" y="3962"/>
                    <a:pt x="1" y="3997"/>
                  </a:cubicBezTo>
                  <a:lnTo>
                    <a:pt x="1" y="8244"/>
                  </a:lnTo>
                  <a:cubicBezTo>
                    <a:pt x="946" y="8244"/>
                    <a:pt x="1018" y="9315"/>
                    <a:pt x="2802" y="9315"/>
                  </a:cubicBezTo>
                  <a:lnTo>
                    <a:pt x="5193" y="9315"/>
                  </a:lnTo>
                  <a:cubicBezTo>
                    <a:pt x="5639" y="9315"/>
                    <a:pt x="5996" y="8958"/>
                    <a:pt x="5996" y="8512"/>
                  </a:cubicBezTo>
                  <a:cubicBezTo>
                    <a:pt x="5996" y="8315"/>
                    <a:pt x="5924" y="8119"/>
                    <a:pt x="5782" y="7976"/>
                  </a:cubicBezTo>
                  <a:lnTo>
                    <a:pt x="5853" y="7976"/>
                  </a:lnTo>
                  <a:cubicBezTo>
                    <a:pt x="6299" y="7976"/>
                    <a:pt x="6656" y="7619"/>
                    <a:pt x="6656" y="7191"/>
                  </a:cubicBezTo>
                  <a:cubicBezTo>
                    <a:pt x="6656" y="6977"/>
                    <a:pt x="6585" y="6781"/>
                    <a:pt x="6442" y="6638"/>
                  </a:cubicBezTo>
                  <a:cubicBezTo>
                    <a:pt x="6799" y="6549"/>
                    <a:pt x="7066" y="6228"/>
                    <a:pt x="7066" y="5853"/>
                  </a:cubicBezTo>
                  <a:cubicBezTo>
                    <a:pt x="7066" y="5639"/>
                    <a:pt x="6959" y="5425"/>
                    <a:pt x="6817" y="5282"/>
                  </a:cubicBezTo>
                  <a:cubicBezTo>
                    <a:pt x="7120" y="5157"/>
                    <a:pt x="7334" y="4872"/>
                    <a:pt x="7334" y="4533"/>
                  </a:cubicBezTo>
                  <a:cubicBezTo>
                    <a:pt x="7334" y="4087"/>
                    <a:pt x="6959" y="3730"/>
                    <a:pt x="6531" y="3730"/>
                  </a:cubicBezTo>
                  <a:lnTo>
                    <a:pt x="3997" y="3730"/>
                  </a:lnTo>
                  <a:cubicBezTo>
                    <a:pt x="3783" y="3730"/>
                    <a:pt x="3623" y="3569"/>
                    <a:pt x="3605" y="3337"/>
                  </a:cubicBezTo>
                  <a:cubicBezTo>
                    <a:pt x="3623" y="3105"/>
                    <a:pt x="3997" y="2624"/>
                    <a:pt x="3997" y="804"/>
                  </a:cubicBezTo>
                  <a:cubicBezTo>
                    <a:pt x="3997" y="375"/>
                    <a:pt x="3641" y="1"/>
                    <a:pt x="3194" y="1"/>
                  </a:cubicBezTo>
                  <a:close/>
                </a:path>
              </a:pathLst>
            </a:custGeom>
            <a:solidFill>
              <a:schemeClr val="lt1"/>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23" name="Google Shape;923;p47"/>
            <p:cNvSpPr/>
            <p:nvPr/>
          </p:nvSpPr>
          <p:spPr>
            <a:xfrm>
              <a:off x="6435300" y="2825150"/>
              <a:ext cx="62925" cy="140075"/>
            </a:xfrm>
            <a:custGeom>
              <a:rect b="b" l="l" r="r" t="t"/>
              <a:pathLst>
                <a:path extrusionOk="0" h="5603" w="2517">
                  <a:moveTo>
                    <a:pt x="1" y="0"/>
                  </a:moveTo>
                  <a:lnTo>
                    <a:pt x="1" y="5603"/>
                  </a:lnTo>
                  <a:lnTo>
                    <a:pt x="1999" y="5603"/>
                  </a:lnTo>
                  <a:cubicBezTo>
                    <a:pt x="2285" y="5603"/>
                    <a:pt x="2517" y="5371"/>
                    <a:pt x="2517" y="5068"/>
                  </a:cubicBezTo>
                  <a:lnTo>
                    <a:pt x="2517" y="536"/>
                  </a:lnTo>
                  <a:cubicBezTo>
                    <a:pt x="2517" y="250"/>
                    <a:pt x="2285" y="0"/>
                    <a:pt x="1999" y="0"/>
                  </a:cubicBezTo>
                  <a:close/>
                </a:path>
              </a:pathLst>
            </a:custGeom>
            <a:solidFill>
              <a:schemeClr val="lt1"/>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924" name="Google Shape;924;p47"/>
          <p:cNvGrpSpPr/>
          <p:nvPr/>
        </p:nvGrpSpPr>
        <p:grpSpPr>
          <a:xfrm>
            <a:off x="4558258" y="4437967"/>
            <a:ext cx="333805" cy="344208"/>
            <a:chOff x="674800" y="2146225"/>
            <a:chExt cx="252500" cy="252500"/>
          </a:xfrm>
        </p:grpSpPr>
        <p:sp>
          <p:nvSpPr>
            <p:cNvPr id="925" name="Google Shape;925;p47"/>
            <p:cNvSpPr/>
            <p:nvPr/>
          </p:nvSpPr>
          <p:spPr>
            <a:xfrm>
              <a:off x="727900" y="2232775"/>
              <a:ext cx="40175" cy="39725"/>
            </a:xfrm>
            <a:custGeom>
              <a:rect b="b" l="l" r="r" t="t"/>
              <a:pathLst>
                <a:path extrusionOk="0" h="1589" w="1607">
                  <a:moveTo>
                    <a:pt x="803" y="0"/>
                  </a:moveTo>
                  <a:cubicBezTo>
                    <a:pt x="357" y="0"/>
                    <a:pt x="0" y="357"/>
                    <a:pt x="0" y="803"/>
                  </a:cubicBezTo>
                  <a:cubicBezTo>
                    <a:pt x="0" y="1232"/>
                    <a:pt x="357" y="1588"/>
                    <a:pt x="803" y="1588"/>
                  </a:cubicBezTo>
                  <a:cubicBezTo>
                    <a:pt x="1249" y="1588"/>
                    <a:pt x="1606" y="1232"/>
                    <a:pt x="1606" y="803"/>
                  </a:cubicBezTo>
                  <a:cubicBezTo>
                    <a:pt x="1606" y="357"/>
                    <a:pt x="1249" y="0"/>
                    <a:pt x="803" y="0"/>
                  </a:cubicBezTo>
                  <a:close/>
                </a:path>
              </a:pathLst>
            </a:custGeom>
            <a:solidFill>
              <a:schemeClr val="lt1"/>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26" name="Google Shape;926;p47"/>
            <p:cNvSpPr/>
            <p:nvPr/>
          </p:nvSpPr>
          <p:spPr>
            <a:xfrm>
              <a:off x="834500" y="2232775"/>
              <a:ext cx="39725" cy="39725"/>
            </a:xfrm>
            <a:custGeom>
              <a:rect b="b" l="l" r="r" t="t"/>
              <a:pathLst>
                <a:path extrusionOk="0" h="1589" w="1589">
                  <a:moveTo>
                    <a:pt x="786" y="0"/>
                  </a:moveTo>
                  <a:cubicBezTo>
                    <a:pt x="357" y="0"/>
                    <a:pt x="1" y="357"/>
                    <a:pt x="1" y="803"/>
                  </a:cubicBezTo>
                  <a:cubicBezTo>
                    <a:pt x="1" y="1232"/>
                    <a:pt x="357" y="1588"/>
                    <a:pt x="786" y="1588"/>
                  </a:cubicBezTo>
                  <a:cubicBezTo>
                    <a:pt x="1232" y="1588"/>
                    <a:pt x="1589" y="1232"/>
                    <a:pt x="1589" y="803"/>
                  </a:cubicBezTo>
                  <a:cubicBezTo>
                    <a:pt x="1589" y="357"/>
                    <a:pt x="1232" y="0"/>
                    <a:pt x="786" y="0"/>
                  </a:cubicBezTo>
                  <a:close/>
                </a:path>
              </a:pathLst>
            </a:custGeom>
            <a:solidFill>
              <a:schemeClr val="lt1"/>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27" name="Google Shape;927;p47"/>
            <p:cNvSpPr/>
            <p:nvPr/>
          </p:nvSpPr>
          <p:spPr>
            <a:xfrm>
              <a:off x="734150" y="2315750"/>
              <a:ext cx="134275" cy="43275"/>
            </a:xfrm>
            <a:custGeom>
              <a:rect b="b" l="l" r="r" t="t"/>
              <a:pathLst>
                <a:path extrusionOk="0" h="1731" w="5371">
                  <a:moveTo>
                    <a:pt x="268" y="0"/>
                  </a:moveTo>
                  <a:cubicBezTo>
                    <a:pt x="125" y="0"/>
                    <a:pt x="0" y="125"/>
                    <a:pt x="0" y="268"/>
                  </a:cubicBezTo>
                  <a:cubicBezTo>
                    <a:pt x="0" y="321"/>
                    <a:pt x="18" y="375"/>
                    <a:pt x="54" y="428"/>
                  </a:cubicBezTo>
                  <a:cubicBezTo>
                    <a:pt x="660" y="1231"/>
                    <a:pt x="1606" y="1731"/>
                    <a:pt x="2676" y="1731"/>
                  </a:cubicBezTo>
                  <a:cubicBezTo>
                    <a:pt x="3765" y="1731"/>
                    <a:pt x="4710" y="1231"/>
                    <a:pt x="5317" y="428"/>
                  </a:cubicBezTo>
                  <a:cubicBezTo>
                    <a:pt x="5335" y="393"/>
                    <a:pt x="5371" y="339"/>
                    <a:pt x="5371" y="268"/>
                  </a:cubicBezTo>
                  <a:cubicBezTo>
                    <a:pt x="5371" y="125"/>
                    <a:pt x="5246" y="0"/>
                    <a:pt x="5103" y="0"/>
                  </a:cubicBezTo>
                  <a:cubicBezTo>
                    <a:pt x="4996" y="0"/>
                    <a:pt x="4925" y="36"/>
                    <a:pt x="4889" y="107"/>
                  </a:cubicBezTo>
                  <a:cubicBezTo>
                    <a:pt x="4389" y="767"/>
                    <a:pt x="3586" y="1196"/>
                    <a:pt x="2676" y="1196"/>
                  </a:cubicBezTo>
                  <a:cubicBezTo>
                    <a:pt x="1784" y="1196"/>
                    <a:pt x="999" y="767"/>
                    <a:pt x="482" y="107"/>
                  </a:cubicBezTo>
                  <a:cubicBezTo>
                    <a:pt x="410" y="36"/>
                    <a:pt x="339" y="0"/>
                    <a:pt x="268" y="0"/>
                  </a:cubicBezTo>
                  <a:close/>
                </a:path>
              </a:pathLst>
            </a:custGeom>
            <a:solidFill>
              <a:schemeClr val="lt1"/>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28" name="Google Shape;928;p47"/>
            <p:cNvSpPr/>
            <p:nvPr/>
          </p:nvSpPr>
          <p:spPr>
            <a:xfrm>
              <a:off x="674800" y="2146225"/>
              <a:ext cx="252500" cy="252500"/>
            </a:xfrm>
            <a:custGeom>
              <a:rect b="b" l="l" r="r" t="t"/>
              <a:pathLst>
                <a:path extrusionOk="0" h="10100" w="10100">
                  <a:moveTo>
                    <a:pt x="5050" y="536"/>
                  </a:moveTo>
                  <a:cubicBezTo>
                    <a:pt x="7548" y="536"/>
                    <a:pt x="9565" y="2570"/>
                    <a:pt x="9565" y="5050"/>
                  </a:cubicBezTo>
                  <a:cubicBezTo>
                    <a:pt x="9565" y="7548"/>
                    <a:pt x="7548" y="9565"/>
                    <a:pt x="5050" y="9565"/>
                  </a:cubicBezTo>
                  <a:cubicBezTo>
                    <a:pt x="2570" y="9565"/>
                    <a:pt x="536" y="7548"/>
                    <a:pt x="536" y="5050"/>
                  </a:cubicBezTo>
                  <a:cubicBezTo>
                    <a:pt x="536" y="2570"/>
                    <a:pt x="2570" y="536"/>
                    <a:pt x="5050" y="536"/>
                  </a:cubicBezTo>
                  <a:close/>
                  <a:moveTo>
                    <a:pt x="5050" y="1"/>
                  </a:moveTo>
                  <a:cubicBezTo>
                    <a:pt x="2267" y="1"/>
                    <a:pt x="1" y="2267"/>
                    <a:pt x="1" y="5050"/>
                  </a:cubicBezTo>
                  <a:cubicBezTo>
                    <a:pt x="1" y="7852"/>
                    <a:pt x="2267" y="10100"/>
                    <a:pt x="5050" y="10100"/>
                  </a:cubicBezTo>
                  <a:cubicBezTo>
                    <a:pt x="7834" y="10100"/>
                    <a:pt x="10100" y="7852"/>
                    <a:pt x="10100" y="5050"/>
                  </a:cubicBezTo>
                  <a:cubicBezTo>
                    <a:pt x="10100" y="2267"/>
                    <a:pt x="7834" y="1"/>
                    <a:pt x="5050" y="1"/>
                  </a:cubicBezTo>
                  <a:close/>
                </a:path>
              </a:pathLst>
            </a:custGeom>
            <a:solidFill>
              <a:schemeClr val="lt1"/>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929" name="Google Shape;929;p47"/>
          <p:cNvGrpSpPr/>
          <p:nvPr/>
        </p:nvGrpSpPr>
        <p:grpSpPr>
          <a:xfrm>
            <a:off x="5085306" y="4449453"/>
            <a:ext cx="333805" cy="344208"/>
            <a:chOff x="2164225" y="2146225"/>
            <a:chExt cx="252500" cy="252500"/>
          </a:xfrm>
        </p:grpSpPr>
        <p:sp>
          <p:nvSpPr>
            <p:cNvPr id="930" name="Google Shape;930;p47"/>
            <p:cNvSpPr/>
            <p:nvPr/>
          </p:nvSpPr>
          <p:spPr>
            <a:xfrm>
              <a:off x="2223100" y="2305925"/>
              <a:ext cx="134750" cy="43300"/>
            </a:xfrm>
            <a:custGeom>
              <a:rect b="b" l="l" r="r" t="t"/>
              <a:pathLst>
                <a:path extrusionOk="0" h="1732" w="5390">
                  <a:moveTo>
                    <a:pt x="2695" y="1"/>
                  </a:moveTo>
                  <a:cubicBezTo>
                    <a:pt x="1624" y="1"/>
                    <a:pt x="679" y="518"/>
                    <a:pt x="72" y="1303"/>
                  </a:cubicBezTo>
                  <a:cubicBezTo>
                    <a:pt x="36" y="1339"/>
                    <a:pt x="1" y="1392"/>
                    <a:pt x="1" y="1464"/>
                  </a:cubicBezTo>
                  <a:cubicBezTo>
                    <a:pt x="1" y="1606"/>
                    <a:pt x="126" y="1731"/>
                    <a:pt x="268" y="1731"/>
                  </a:cubicBezTo>
                  <a:cubicBezTo>
                    <a:pt x="358" y="1731"/>
                    <a:pt x="447" y="1696"/>
                    <a:pt x="483" y="1624"/>
                  </a:cubicBezTo>
                  <a:cubicBezTo>
                    <a:pt x="1000" y="964"/>
                    <a:pt x="1785" y="536"/>
                    <a:pt x="2695" y="536"/>
                  </a:cubicBezTo>
                  <a:cubicBezTo>
                    <a:pt x="3587" y="536"/>
                    <a:pt x="4390" y="964"/>
                    <a:pt x="4908" y="1624"/>
                  </a:cubicBezTo>
                  <a:cubicBezTo>
                    <a:pt x="4943" y="1696"/>
                    <a:pt x="5032" y="1731"/>
                    <a:pt x="5122" y="1731"/>
                  </a:cubicBezTo>
                  <a:cubicBezTo>
                    <a:pt x="5264" y="1731"/>
                    <a:pt x="5389" y="1606"/>
                    <a:pt x="5389" y="1464"/>
                  </a:cubicBezTo>
                  <a:cubicBezTo>
                    <a:pt x="5389" y="1410"/>
                    <a:pt x="5371" y="1357"/>
                    <a:pt x="5318" y="1303"/>
                  </a:cubicBezTo>
                  <a:cubicBezTo>
                    <a:pt x="4711" y="518"/>
                    <a:pt x="3766" y="1"/>
                    <a:pt x="2695" y="1"/>
                  </a:cubicBezTo>
                  <a:close/>
                </a:path>
              </a:pathLst>
            </a:custGeom>
            <a:solidFill>
              <a:schemeClr val="lt1"/>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31" name="Google Shape;931;p47"/>
            <p:cNvSpPr/>
            <p:nvPr/>
          </p:nvSpPr>
          <p:spPr>
            <a:xfrm>
              <a:off x="2323475" y="2232775"/>
              <a:ext cx="40175" cy="39725"/>
            </a:xfrm>
            <a:custGeom>
              <a:rect b="b" l="l" r="r" t="t"/>
              <a:pathLst>
                <a:path extrusionOk="0" h="1589" w="1607">
                  <a:moveTo>
                    <a:pt x="803" y="0"/>
                  </a:moveTo>
                  <a:cubicBezTo>
                    <a:pt x="357" y="0"/>
                    <a:pt x="0" y="357"/>
                    <a:pt x="0" y="803"/>
                  </a:cubicBezTo>
                  <a:cubicBezTo>
                    <a:pt x="0" y="1232"/>
                    <a:pt x="357" y="1588"/>
                    <a:pt x="803" y="1588"/>
                  </a:cubicBezTo>
                  <a:cubicBezTo>
                    <a:pt x="1249" y="1588"/>
                    <a:pt x="1606" y="1232"/>
                    <a:pt x="1606" y="803"/>
                  </a:cubicBezTo>
                  <a:cubicBezTo>
                    <a:pt x="1606" y="357"/>
                    <a:pt x="1249" y="0"/>
                    <a:pt x="803" y="0"/>
                  </a:cubicBezTo>
                  <a:close/>
                </a:path>
              </a:pathLst>
            </a:custGeom>
            <a:solidFill>
              <a:schemeClr val="lt1"/>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32" name="Google Shape;932;p47"/>
            <p:cNvSpPr/>
            <p:nvPr/>
          </p:nvSpPr>
          <p:spPr>
            <a:xfrm>
              <a:off x="2217300" y="2232775"/>
              <a:ext cx="39725" cy="39725"/>
            </a:xfrm>
            <a:custGeom>
              <a:rect b="b" l="l" r="r" t="t"/>
              <a:pathLst>
                <a:path extrusionOk="0" h="1589" w="1589">
                  <a:moveTo>
                    <a:pt x="804" y="0"/>
                  </a:moveTo>
                  <a:cubicBezTo>
                    <a:pt x="358" y="0"/>
                    <a:pt x="1" y="357"/>
                    <a:pt x="1" y="803"/>
                  </a:cubicBezTo>
                  <a:cubicBezTo>
                    <a:pt x="1" y="1232"/>
                    <a:pt x="358" y="1588"/>
                    <a:pt x="804" y="1588"/>
                  </a:cubicBezTo>
                  <a:cubicBezTo>
                    <a:pt x="1232" y="1588"/>
                    <a:pt x="1589" y="1232"/>
                    <a:pt x="1589" y="803"/>
                  </a:cubicBezTo>
                  <a:cubicBezTo>
                    <a:pt x="1589" y="357"/>
                    <a:pt x="1232" y="0"/>
                    <a:pt x="804" y="0"/>
                  </a:cubicBezTo>
                  <a:close/>
                </a:path>
              </a:pathLst>
            </a:custGeom>
            <a:solidFill>
              <a:schemeClr val="lt1"/>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33" name="Google Shape;933;p47"/>
            <p:cNvSpPr/>
            <p:nvPr/>
          </p:nvSpPr>
          <p:spPr>
            <a:xfrm>
              <a:off x="2164225" y="2146225"/>
              <a:ext cx="252500" cy="252500"/>
            </a:xfrm>
            <a:custGeom>
              <a:rect b="b" l="l" r="r" t="t"/>
              <a:pathLst>
                <a:path extrusionOk="0" h="10100" w="10100">
                  <a:moveTo>
                    <a:pt x="5050" y="536"/>
                  </a:moveTo>
                  <a:cubicBezTo>
                    <a:pt x="7530" y="536"/>
                    <a:pt x="9564" y="2570"/>
                    <a:pt x="9564" y="5050"/>
                  </a:cubicBezTo>
                  <a:cubicBezTo>
                    <a:pt x="9564" y="7548"/>
                    <a:pt x="7530" y="9565"/>
                    <a:pt x="5050" y="9565"/>
                  </a:cubicBezTo>
                  <a:cubicBezTo>
                    <a:pt x="2552" y="9565"/>
                    <a:pt x="518" y="7548"/>
                    <a:pt x="518" y="5050"/>
                  </a:cubicBezTo>
                  <a:cubicBezTo>
                    <a:pt x="518" y="2570"/>
                    <a:pt x="2552" y="536"/>
                    <a:pt x="5050" y="536"/>
                  </a:cubicBezTo>
                  <a:close/>
                  <a:moveTo>
                    <a:pt x="5050" y="1"/>
                  </a:moveTo>
                  <a:cubicBezTo>
                    <a:pt x="2249" y="1"/>
                    <a:pt x="1" y="2267"/>
                    <a:pt x="1" y="5050"/>
                  </a:cubicBezTo>
                  <a:cubicBezTo>
                    <a:pt x="1" y="7852"/>
                    <a:pt x="2249" y="10100"/>
                    <a:pt x="5050" y="10100"/>
                  </a:cubicBezTo>
                  <a:cubicBezTo>
                    <a:pt x="7833" y="10100"/>
                    <a:pt x="10099" y="7852"/>
                    <a:pt x="10099" y="5050"/>
                  </a:cubicBezTo>
                  <a:cubicBezTo>
                    <a:pt x="10099" y="2267"/>
                    <a:pt x="7833" y="1"/>
                    <a:pt x="5050" y="1"/>
                  </a:cubicBezTo>
                  <a:close/>
                </a:path>
              </a:pathLst>
            </a:custGeom>
            <a:solidFill>
              <a:schemeClr val="lt1"/>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934" name="Google Shape;934;p47"/>
          <p:cNvGrpSpPr/>
          <p:nvPr/>
        </p:nvGrpSpPr>
        <p:grpSpPr>
          <a:xfrm>
            <a:off x="4031217" y="4449226"/>
            <a:ext cx="334400" cy="344821"/>
            <a:chOff x="689975" y="1737200"/>
            <a:chExt cx="252950" cy="252950"/>
          </a:xfrm>
        </p:grpSpPr>
        <p:sp>
          <p:nvSpPr>
            <p:cNvPr id="935" name="Google Shape;935;p47"/>
            <p:cNvSpPr/>
            <p:nvPr/>
          </p:nvSpPr>
          <p:spPr>
            <a:xfrm>
              <a:off x="779200" y="1907050"/>
              <a:ext cx="79850" cy="26875"/>
            </a:xfrm>
            <a:custGeom>
              <a:rect b="b" l="l" r="r" t="t"/>
              <a:pathLst>
                <a:path extrusionOk="0" h="1075" w="3194">
                  <a:moveTo>
                    <a:pt x="2060" y="0"/>
                  </a:moveTo>
                  <a:cubicBezTo>
                    <a:pt x="898" y="0"/>
                    <a:pt x="168" y="564"/>
                    <a:pt x="125" y="593"/>
                  </a:cubicBezTo>
                  <a:cubicBezTo>
                    <a:pt x="0" y="700"/>
                    <a:pt x="0" y="861"/>
                    <a:pt x="72" y="968"/>
                  </a:cubicBezTo>
                  <a:cubicBezTo>
                    <a:pt x="125" y="1039"/>
                    <a:pt x="196" y="1075"/>
                    <a:pt x="286" y="1075"/>
                  </a:cubicBezTo>
                  <a:cubicBezTo>
                    <a:pt x="339" y="1075"/>
                    <a:pt x="393" y="1057"/>
                    <a:pt x="446" y="1021"/>
                  </a:cubicBezTo>
                  <a:cubicBezTo>
                    <a:pt x="461" y="1007"/>
                    <a:pt x="1070" y="538"/>
                    <a:pt x="2057" y="538"/>
                  </a:cubicBezTo>
                  <a:cubicBezTo>
                    <a:pt x="2291" y="538"/>
                    <a:pt x="2546" y="564"/>
                    <a:pt x="2819" y="629"/>
                  </a:cubicBezTo>
                  <a:cubicBezTo>
                    <a:pt x="2843" y="634"/>
                    <a:pt x="2867" y="637"/>
                    <a:pt x="2890" y="637"/>
                  </a:cubicBezTo>
                  <a:cubicBezTo>
                    <a:pt x="3020" y="637"/>
                    <a:pt x="3125" y="554"/>
                    <a:pt x="3140" y="433"/>
                  </a:cubicBezTo>
                  <a:cubicBezTo>
                    <a:pt x="3194" y="272"/>
                    <a:pt x="3105" y="129"/>
                    <a:pt x="2962" y="111"/>
                  </a:cubicBezTo>
                  <a:cubicBezTo>
                    <a:pt x="2639" y="32"/>
                    <a:pt x="2337" y="0"/>
                    <a:pt x="2060" y="0"/>
                  </a:cubicBezTo>
                  <a:close/>
                </a:path>
              </a:pathLst>
            </a:custGeom>
            <a:solidFill>
              <a:schemeClr val="lt1"/>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36" name="Google Shape;936;p47"/>
            <p:cNvSpPr/>
            <p:nvPr/>
          </p:nvSpPr>
          <p:spPr>
            <a:xfrm>
              <a:off x="743050" y="1833100"/>
              <a:ext cx="40175" cy="39725"/>
            </a:xfrm>
            <a:custGeom>
              <a:rect b="b" l="l" r="r" t="t"/>
              <a:pathLst>
                <a:path extrusionOk="0" h="1589" w="1607">
                  <a:moveTo>
                    <a:pt x="804" y="0"/>
                  </a:moveTo>
                  <a:cubicBezTo>
                    <a:pt x="358" y="0"/>
                    <a:pt x="1" y="357"/>
                    <a:pt x="1" y="785"/>
                  </a:cubicBezTo>
                  <a:cubicBezTo>
                    <a:pt x="1" y="1232"/>
                    <a:pt x="358" y="1588"/>
                    <a:pt x="804" y="1588"/>
                  </a:cubicBezTo>
                  <a:cubicBezTo>
                    <a:pt x="1250" y="1588"/>
                    <a:pt x="1607" y="1232"/>
                    <a:pt x="1607" y="785"/>
                  </a:cubicBezTo>
                  <a:cubicBezTo>
                    <a:pt x="1607" y="357"/>
                    <a:pt x="1250" y="0"/>
                    <a:pt x="804" y="0"/>
                  </a:cubicBezTo>
                  <a:close/>
                </a:path>
              </a:pathLst>
            </a:custGeom>
            <a:solidFill>
              <a:schemeClr val="lt1"/>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37" name="Google Shape;937;p47"/>
            <p:cNvSpPr/>
            <p:nvPr/>
          </p:nvSpPr>
          <p:spPr>
            <a:xfrm>
              <a:off x="739925" y="1799600"/>
              <a:ext cx="46875" cy="16575"/>
            </a:xfrm>
            <a:custGeom>
              <a:rect b="b" l="l" r="r" t="t"/>
              <a:pathLst>
                <a:path extrusionOk="0" h="663" w="1875">
                  <a:moveTo>
                    <a:pt x="1602" y="0"/>
                  </a:moveTo>
                  <a:cubicBezTo>
                    <a:pt x="1592" y="0"/>
                    <a:pt x="1582" y="1"/>
                    <a:pt x="1571" y="2"/>
                  </a:cubicBezTo>
                  <a:lnTo>
                    <a:pt x="233" y="145"/>
                  </a:lnTo>
                  <a:cubicBezTo>
                    <a:pt x="108" y="145"/>
                    <a:pt x="1" y="270"/>
                    <a:pt x="1" y="430"/>
                  </a:cubicBezTo>
                  <a:cubicBezTo>
                    <a:pt x="19" y="555"/>
                    <a:pt x="126" y="662"/>
                    <a:pt x="269" y="662"/>
                  </a:cubicBezTo>
                  <a:lnTo>
                    <a:pt x="304" y="662"/>
                  </a:lnTo>
                  <a:lnTo>
                    <a:pt x="1625" y="537"/>
                  </a:lnTo>
                  <a:cubicBezTo>
                    <a:pt x="1767" y="520"/>
                    <a:pt x="1874" y="377"/>
                    <a:pt x="1857" y="234"/>
                  </a:cubicBezTo>
                  <a:cubicBezTo>
                    <a:pt x="1857" y="102"/>
                    <a:pt x="1734" y="0"/>
                    <a:pt x="1602" y="0"/>
                  </a:cubicBezTo>
                  <a:close/>
                </a:path>
              </a:pathLst>
            </a:custGeom>
            <a:solidFill>
              <a:schemeClr val="lt1"/>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38" name="Google Shape;938;p47"/>
            <p:cNvSpPr/>
            <p:nvPr/>
          </p:nvSpPr>
          <p:spPr>
            <a:xfrm>
              <a:off x="849675" y="1833100"/>
              <a:ext cx="40175" cy="39725"/>
            </a:xfrm>
            <a:custGeom>
              <a:rect b="b" l="l" r="r" t="t"/>
              <a:pathLst>
                <a:path extrusionOk="0" h="1589" w="1607">
                  <a:moveTo>
                    <a:pt x="803" y="0"/>
                  </a:moveTo>
                  <a:cubicBezTo>
                    <a:pt x="357" y="0"/>
                    <a:pt x="0" y="357"/>
                    <a:pt x="0" y="785"/>
                  </a:cubicBezTo>
                  <a:cubicBezTo>
                    <a:pt x="0" y="1232"/>
                    <a:pt x="357" y="1588"/>
                    <a:pt x="803" y="1588"/>
                  </a:cubicBezTo>
                  <a:cubicBezTo>
                    <a:pt x="1249" y="1588"/>
                    <a:pt x="1606" y="1232"/>
                    <a:pt x="1606" y="785"/>
                  </a:cubicBezTo>
                  <a:cubicBezTo>
                    <a:pt x="1606" y="357"/>
                    <a:pt x="1249" y="0"/>
                    <a:pt x="803" y="0"/>
                  </a:cubicBezTo>
                  <a:close/>
                </a:path>
              </a:pathLst>
            </a:custGeom>
            <a:solidFill>
              <a:schemeClr val="lt1"/>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39" name="Google Shape;939;p47"/>
            <p:cNvSpPr/>
            <p:nvPr/>
          </p:nvSpPr>
          <p:spPr>
            <a:xfrm>
              <a:off x="846100" y="1799600"/>
              <a:ext cx="47300" cy="16575"/>
            </a:xfrm>
            <a:custGeom>
              <a:rect b="b" l="l" r="r" t="t"/>
              <a:pathLst>
                <a:path extrusionOk="0" h="663" w="1892">
                  <a:moveTo>
                    <a:pt x="273" y="0"/>
                  </a:moveTo>
                  <a:cubicBezTo>
                    <a:pt x="143" y="0"/>
                    <a:pt x="35" y="102"/>
                    <a:pt x="18" y="234"/>
                  </a:cubicBezTo>
                  <a:cubicBezTo>
                    <a:pt x="1" y="377"/>
                    <a:pt x="108" y="520"/>
                    <a:pt x="250" y="537"/>
                  </a:cubicBezTo>
                  <a:lnTo>
                    <a:pt x="1589" y="662"/>
                  </a:lnTo>
                  <a:lnTo>
                    <a:pt x="1606" y="662"/>
                  </a:lnTo>
                  <a:cubicBezTo>
                    <a:pt x="1749" y="662"/>
                    <a:pt x="1874" y="555"/>
                    <a:pt x="1874" y="430"/>
                  </a:cubicBezTo>
                  <a:cubicBezTo>
                    <a:pt x="1892" y="270"/>
                    <a:pt x="1785" y="145"/>
                    <a:pt x="1642" y="145"/>
                  </a:cubicBezTo>
                  <a:lnTo>
                    <a:pt x="304" y="2"/>
                  </a:lnTo>
                  <a:cubicBezTo>
                    <a:pt x="293" y="1"/>
                    <a:pt x="283" y="0"/>
                    <a:pt x="273" y="0"/>
                  </a:cubicBezTo>
                  <a:close/>
                </a:path>
              </a:pathLst>
            </a:custGeom>
            <a:solidFill>
              <a:schemeClr val="lt1"/>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40" name="Google Shape;940;p47"/>
            <p:cNvSpPr/>
            <p:nvPr/>
          </p:nvSpPr>
          <p:spPr>
            <a:xfrm>
              <a:off x="689975" y="1737200"/>
              <a:ext cx="252950" cy="252950"/>
            </a:xfrm>
            <a:custGeom>
              <a:rect b="b" l="l" r="r" t="t"/>
              <a:pathLst>
                <a:path extrusionOk="0" h="10118" w="10118">
                  <a:moveTo>
                    <a:pt x="5068" y="536"/>
                  </a:moveTo>
                  <a:cubicBezTo>
                    <a:pt x="7548" y="536"/>
                    <a:pt x="9582" y="2570"/>
                    <a:pt x="9582" y="5068"/>
                  </a:cubicBezTo>
                  <a:cubicBezTo>
                    <a:pt x="9582" y="7548"/>
                    <a:pt x="7548" y="9582"/>
                    <a:pt x="5068" y="9582"/>
                  </a:cubicBezTo>
                  <a:cubicBezTo>
                    <a:pt x="2570" y="9582"/>
                    <a:pt x="536" y="7548"/>
                    <a:pt x="536" y="5068"/>
                  </a:cubicBezTo>
                  <a:cubicBezTo>
                    <a:pt x="536" y="2570"/>
                    <a:pt x="2570" y="536"/>
                    <a:pt x="5068" y="536"/>
                  </a:cubicBezTo>
                  <a:close/>
                  <a:moveTo>
                    <a:pt x="5068" y="0"/>
                  </a:moveTo>
                  <a:cubicBezTo>
                    <a:pt x="2267" y="0"/>
                    <a:pt x="1" y="2266"/>
                    <a:pt x="1" y="5068"/>
                  </a:cubicBezTo>
                  <a:cubicBezTo>
                    <a:pt x="1" y="7851"/>
                    <a:pt x="2267" y="10117"/>
                    <a:pt x="5068" y="10117"/>
                  </a:cubicBezTo>
                  <a:cubicBezTo>
                    <a:pt x="7851" y="10117"/>
                    <a:pt x="10117" y="7851"/>
                    <a:pt x="10117" y="5068"/>
                  </a:cubicBezTo>
                  <a:cubicBezTo>
                    <a:pt x="10117" y="2266"/>
                    <a:pt x="7851" y="0"/>
                    <a:pt x="5068" y="0"/>
                  </a:cubicBezTo>
                  <a:close/>
                </a:path>
              </a:pathLst>
            </a:custGeom>
            <a:solidFill>
              <a:schemeClr val="lt1"/>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941" name="Google Shape;941;p47"/>
          <p:cNvGrpSpPr/>
          <p:nvPr/>
        </p:nvGrpSpPr>
        <p:grpSpPr>
          <a:xfrm>
            <a:off x="5612075" y="4439102"/>
            <a:ext cx="334400" cy="344208"/>
            <a:chOff x="2961350" y="1740750"/>
            <a:chExt cx="252950" cy="252500"/>
          </a:xfrm>
        </p:grpSpPr>
        <p:sp>
          <p:nvSpPr>
            <p:cNvPr id="942" name="Google Shape;942;p47"/>
            <p:cNvSpPr/>
            <p:nvPr/>
          </p:nvSpPr>
          <p:spPr>
            <a:xfrm>
              <a:off x="3014425" y="1833100"/>
              <a:ext cx="40175" cy="39725"/>
            </a:xfrm>
            <a:custGeom>
              <a:rect b="b" l="l" r="r" t="t"/>
              <a:pathLst>
                <a:path extrusionOk="0" h="1589" w="1607">
                  <a:moveTo>
                    <a:pt x="804" y="0"/>
                  </a:moveTo>
                  <a:cubicBezTo>
                    <a:pt x="357" y="0"/>
                    <a:pt x="1" y="357"/>
                    <a:pt x="1" y="785"/>
                  </a:cubicBezTo>
                  <a:cubicBezTo>
                    <a:pt x="1" y="1232"/>
                    <a:pt x="357" y="1588"/>
                    <a:pt x="804" y="1588"/>
                  </a:cubicBezTo>
                  <a:cubicBezTo>
                    <a:pt x="1250" y="1588"/>
                    <a:pt x="1606" y="1232"/>
                    <a:pt x="1606" y="785"/>
                  </a:cubicBezTo>
                  <a:cubicBezTo>
                    <a:pt x="1606" y="357"/>
                    <a:pt x="1250" y="0"/>
                    <a:pt x="804" y="0"/>
                  </a:cubicBezTo>
                  <a:close/>
                </a:path>
              </a:pathLst>
            </a:custGeom>
            <a:solidFill>
              <a:schemeClr val="lt1"/>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43" name="Google Shape;943;p47"/>
            <p:cNvSpPr/>
            <p:nvPr/>
          </p:nvSpPr>
          <p:spPr>
            <a:xfrm>
              <a:off x="3010850" y="1792950"/>
              <a:ext cx="58025" cy="28125"/>
            </a:xfrm>
            <a:custGeom>
              <a:rect b="b" l="l" r="r" t="t"/>
              <a:pathLst>
                <a:path extrusionOk="0" h="1125" w="2321">
                  <a:moveTo>
                    <a:pt x="2019" y="0"/>
                  </a:moveTo>
                  <a:cubicBezTo>
                    <a:pt x="1944" y="0"/>
                    <a:pt x="1869" y="32"/>
                    <a:pt x="1821" y="90"/>
                  </a:cubicBezTo>
                  <a:cubicBezTo>
                    <a:pt x="1458" y="496"/>
                    <a:pt x="1024" y="582"/>
                    <a:pt x="727" y="582"/>
                  </a:cubicBezTo>
                  <a:cubicBezTo>
                    <a:pt x="528" y="582"/>
                    <a:pt x="390" y="543"/>
                    <a:pt x="376" y="536"/>
                  </a:cubicBezTo>
                  <a:cubicBezTo>
                    <a:pt x="352" y="531"/>
                    <a:pt x="328" y="528"/>
                    <a:pt x="305" y="528"/>
                  </a:cubicBezTo>
                  <a:cubicBezTo>
                    <a:pt x="175" y="528"/>
                    <a:pt x="67" y="611"/>
                    <a:pt x="37" y="732"/>
                  </a:cubicBezTo>
                  <a:cubicBezTo>
                    <a:pt x="1" y="875"/>
                    <a:pt x="72" y="1018"/>
                    <a:pt x="215" y="1071"/>
                  </a:cubicBezTo>
                  <a:cubicBezTo>
                    <a:pt x="217" y="1069"/>
                    <a:pt x="221" y="1068"/>
                    <a:pt x="227" y="1068"/>
                  </a:cubicBezTo>
                  <a:cubicBezTo>
                    <a:pt x="278" y="1068"/>
                    <a:pt x="463" y="1125"/>
                    <a:pt x="732" y="1125"/>
                  </a:cubicBezTo>
                  <a:cubicBezTo>
                    <a:pt x="1143" y="1125"/>
                    <a:pt x="1732" y="1000"/>
                    <a:pt x="2213" y="429"/>
                  </a:cubicBezTo>
                  <a:cubicBezTo>
                    <a:pt x="2320" y="340"/>
                    <a:pt x="2303" y="161"/>
                    <a:pt x="2196" y="72"/>
                  </a:cubicBezTo>
                  <a:cubicBezTo>
                    <a:pt x="2146" y="23"/>
                    <a:pt x="2082" y="0"/>
                    <a:pt x="2019" y="0"/>
                  </a:cubicBezTo>
                  <a:close/>
                </a:path>
              </a:pathLst>
            </a:custGeom>
            <a:solidFill>
              <a:schemeClr val="lt1"/>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44" name="Google Shape;944;p47"/>
            <p:cNvSpPr/>
            <p:nvPr/>
          </p:nvSpPr>
          <p:spPr>
            <a:xfrm>
              <a:off x="3034500" y="1908025"/>
              <a:ext cx="106625" cy="32150"/>
            </a:xfrm>
            <a:custGeom>
              <a:rect b="b" l="l" r="r" t="t"/>
              <a:pathLst>
                <a:path extrusionOk="0" h="1286" w="4265">
                  <a:moveTo>
                    <a:pt x="2142" y="1"/>
                  </a:moveTo>
                  <a:cubicBezTo>
                    <a:pt x="1196" y="1"/>
                    <a:pt x="411" y="536"/>
                    <a:pt x="1" y="1286"/>
                  </a:cubicBezTo>
                  <a:cubicBezTo>
                    <a:pt x="643" y="964"/>
                    <a:pt x="1374" y="804"/>
                    <a:pt x="2142" y="804"/>
                  </a:cubicBezTo>
                  <a:cubicBezTo>
                    <a:pt x="2909" y="804"/>
                    <a:pt x="3623" y="982"/>
                    <a:pt x="4265" y="1286"/>
                  </a:cubicBezTo>
                  <a:cubicBezTo>
                    <a:pt x="3872" y="518"/>
                    <a:pt x="3069" y="1"/>
                    <a:pt x="2142" y="1"/>
                  </a:cubicBezTo>
                  <a:close/>
                </a:path>
              </a:pathLst>
            </a:custGeom>
            <a:solidFill>
              <a:schemeClr val="lt1"/>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45" name="Google Shape;945;p47"/>
            <p:cNvSpPr/>
            <p:nvPr/>
          </p:nvSpPr>
          <p:spPr>
            <a:xfrm>
              <a:off x="3107200" y="1792675"/>
              <a:ext cx="58025" cy="27950"/>
            </a:xfrm>
            <a:custGeom>
              <a:rect b="b" l="l" r="r" t="t"/>
              <a:pathLst>
                <a:path extrusionOk="0" h="1118" w="2321">
                  <a:moveTo>
                    <a:pt x="302" y="0"/>
                  </a:moveTo>
                  <a:cubicBezTo>
                    <a:pt x="240" y="0"/>
                    <a:pt x="177" y="23"/>
                    <a:pt x="126" y="65"/>
                  </a:cubicBezTo>
                  <a:cubicBezTo>
                    <a:pt x="19" y="154"/>
                    <a:pt x="1" y="333"/>
                    <a:pt x="90" y="440"/>
                  </a:cubicBezTo>
                  <a:cubicBezTo>
                    <a:pt x="572" y="993"/>
                    <a:pt x="1179" y="1118"/>
                    <a:pt x="1589" y="1118"/>
                  </a:cubicBezTo>
                  <a:cubicBezTo>
                    <a:pt x="1874" y="1118"/>
                    <a:pt x="2071" y="1064"/>
                    <a:pt x="2106" y="1046"/>
                  </a:cubicBezTo>
                  <a:cubicBezTo>
                    <a:pt x="2231" y="1029"/>
                    <a:pt x="2320" y="886"/>
                    <a:pt x="2285" y="725"/>
                  </a:cubicBezTo>
                  <a:cubicBezTo>
                    <a:pt x="2240" y="607"/>
                    <a:pt x="2135" y="538"/>
                    <a:pt x="2019" y="538"/>
                  </a:cubicBezTo>
                  <a:cubicBezTo>
                    <a:pt x="1995" y="538"/>
                    <a:pt x="1970" y="541"/>
                    <a:pt x="1946" y="547"/>
                  </a:cubicBezTo>
                  <a:cubicBezTo>
                    <a:pt x="1931" y="547"/>
                    <a:pt x="1792" y="584"/>
                    <a:pt x="1590" y="584"/>
                  </a:cubicBezTo>
                  <a:cubicBezTo>
                    <a:pt x="1288" y="584"/>
                    <a:pt x="847" y="500"/>
                    <a:pt x="483" y="83"/>
                  </a:cubicBezTo>
                  <a:cubicBezTo>
                    <a:pt x="436" y="27"/>
                    <a:pt x="370" y="0"/>
                    <a:pt x="302" y="0"/>
                  </a:cubicBezTo>
                  <a:close/>
                </a:path>
              </a:pathLst>
            </a:custGeom>
            <a:solidFill>
              <a:schemeClr val="lt1"/>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46" name="Google Shape;946;p47"/>
            <p:cNvSpPr/>
            <p:nvPr/>
          </p:nvSpPr>
          <p:spPr>
            <a:xfrm>
              <a:off x="3121050" y="1833100"/>
              <a:ext cx="40150" cy="39725"/>
            </a:xfrm>
            <a:custGeom>
              <a:rect b="b" l="l" r="r" t="t"/>
              <a:pathLst>
                <a:path extrusionOk="0" h="1589" w="1606">
                  <a:moveTo>
                    <a:pt x="803" y="0"/>
                  </a:moveTo>
                  <a:cubicBezTo>
                    <a:pt x="357" y="0"/>
                    <a:pt x="0" y="357"/>
                    <a:pt x="0" y="785"/>
                  </a:cubicBezTo>
                  <a:cubicBezTo>
                    <a:pt x="0" y="1232"/>
                    <a:pt x="357" y="1588"/>
                    <a:pt x="803" y="1588"/>
                  </a:cubicBezTo>
                  <a:cubicBezTo>
                    <a:pt x="1249" y="1588"/>
                    <a:pt x="1606" y="1232"/>
                    <a:pt x="1606" y="785"/>
                  </a:cubicBezTo>
                  <a:cubicBezTo>
                    <a:pt x="1606" y="357"/>
                    <a:pt x="1249" y="0"/>
                    <a:pt x="803" y="0"/>
                  </a:cubicBezTo>
                  <a:close/>
                </a:path>
              </a:pathLst>
            </a:custGeom>
            <a:solidFill>
              <a:schemeClr val="lt1"/>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47" name="Google Shape;947;p47"/>
            <p:cNvSpPr/>
            <p:nvPr/>
          </p:nvSpPr>
          <p:spPr>
            <a:xfrm>
              <a:off x="2961350" y="1740750"/>
              <a:ext cx="252950" cy="252500"/>
            </a:xfrm>
            <a:custGeom>
              <a:rect b="b" l="l" r="r" t="t"/>
              <a:pathLst>
                <a:path extrusionOk="0" h="10100" w="10118">
                  <a:moveTo>
                    <a:pt x="5068" y="536"/>
                  </a:moveTo>
                  <a:cubicBezTo>
                    <a:pt x="7548" y="536"/>
                    <a:pt x="9582" y="2570"/>
                    <a:pt x="9582" y="5050"/>
                  </a:cubicBezTo>
                  <a:cubicBezTo>
                    <a:pt x="9582" y="7548"/>
                    <a:pt x="7548" y="9582"/>
                    <a:pt x="5068" y="9582"/>
                  </a:cubicBezTo>
                  <a:cubicBezTo>
                    <a:pt x="2570" y="9582"/>
                    <a:pt x="536" y="7548"/>
                    <a:pt x="536" y="5050"/>
                  </a:cubicBezTo>
                  <a:cubicBezTo>
                    <a:pt x="536" y="2570"/>
                    <a:pt x="2570" y="536"/>
                    <a:pt x="5068" y="536"/>
                  </a:cubicBezTo>
                  <a:close/>
                  <a:moveTo>
                    <a:pt x="5068" y="1"/>
                  </a:moveTo>
                  <a:cubicBezTo>
                    <a:pt x="2266" y="1"/>
                    <a:pt x="0" y="2249"/>
                    <a:pt x="0" y="5050"/>
                  </a:cubicBezTo>
                  <a:cubicBezTo>
                    <a:pt x="0" y="7852"/>
                    <a:pt x="2266" y="10100"/>
                    <a:pt x="5068" y="10100"/>
                  </a:cubicBezTo>
                  <a:cubicBezTo>
                    <a:pt x="7851" y="10100"/>
                    <a:pt x="10117" y="7852"/>
                    <a:pt x="10117" y="5050"/>
                  </a:cubicBezTo>
                  <a:cubicBezTo>
                    <a:pt x="10117" y="2249"/>
                    <a:pt x="7851" y="1"/>
                    <a:pt x="5068" y="1"/>
                  </a:cubicBezTo>
                  <a:close/>
                </a:path>
              </a:pathLst>
            </a:custGeom>
            <a:solidFill>
              <a:schemeClr val="lt1"/>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948" name="Google Shape;948;p47"/>
          <p:cNvSpPr/>
          <p:nvPr/>
        </p:nvSpPr>
        <p:spPr>
          <a:xfrm>
            <a:off x="6169754" y="4468227"/>
            <a:ext cx="333026" cy="343577"/>
          </a:xfrm>
          <a:custGeom>
            <a:rect b="b" l="l" r="r" t="t"/>
            <a:pathLst>
              <a:path extrusionOk="0" h="4202" w="5728">
                <a:moveTo>
                  <a:pt x="1858" y="1"/>
                </a:moveTo>
                <a:cubicBezTo>
                  <a:pt x="1840" y="1"/>
                  <a:pt x="1821" y="3"/>
                  <a:pt x="1803" y="9"/>
                </a:cubicBezTo>
                <a:cubicBezTo>
                  <a:pt x="1713" y="9"/>
                  <a:pt x="1660" y="80"/>
                  <a:pt x="1606" y="169"/>
                </a:cubicBezTo>
                <a:lnTo>
                  <a:pt x="1035" y="1828"/>
                </a:lnTo>
                <a:lnTo>
                  <a:pt x="0" y="1828"/>
                </a:lnTo>
                <a:lnTo>
                  <a:pt x="0" y="2364"/>
                </a:lnTo>
                <a:lnTo>
                  <a:pt x="1214" y="2364"/>
                </a:lnTo>
                <a:cubicBezTo>
                  <a:pt x="1321" y="2364"/>
                  <a:pt x="1410" y="2275"/>
                  <a:pt x="1446" y="2167"/>
                </a:cubicBezTo>
                <a:lnTo>
                  <a:pt x="1767" y="1168"/>
                </a:lnTo>
                <a:lnTo>
                  <a:pt x="2302" y="4023"/>
                </a:lnTo>
                <a:cubicBezTo>
                  <a:pt x="2320" y="4130"/>
                  <a:pt x="2409" y="4202"/>
                  <a:pt x="2516" y="4202"/>
                </a:cubicBezTo>
                <a:lnTo>
                  <a:pt x="2552" y="4202"/>
                </a:lnTo>
                <a:cubicBezTo>
                  <a:pt x="2641" y="4202"/>
                  <a:pt x="2730" y="4148"/>
                  <a:pt x="2766" y="4059"/>
                </a:cubicBezTo>
                <a:lnTo>
                  <a:pt x="3622" y="1828"/>
                </a:lnTo>
                <a:lnTo>
                  <a:pt x="3962" y="3024"/>
                </a:lnTo>
                <a:cubicBezTo>
                  <a:pt x="3991" y="3127"/>
                  <a:pt x="4081" y="3194"/>
                  <a:pt x="4182" y="3194"/>
                </a:cubicBezTo>
                <a:cubicBezTo>
                  <a:pt x="4203" y="3194"/>
                  <a:pt x="4225" y="3191"/>
                  <a:pt x="4247" y="3184"/>
                </a:cubicBezTo>
                <a:cubicBezTo>
                  <a:pt x="4301" y="3167"/>
                  <a:pt x="4336" y="3149"/>
                  <a:pt x="4372" y="3113"/>
                </a:cubicBezTo>
                <a:lnTo>
                  <a:pt x="5086" y="2364"/>
                </a:lnTo>
                <a:lnTo>
                  <a:pt x="5728" y="2364"/>
                </a:lnTo>
                <a:lnTo>
                  <a:pt x="5728" y="1828"/>
                </a:lnTo>
                <a:lnTo>
                  <a:pt x="4961" y="1828"/>
                </a:lnTo>
                <a:cubicBezTo>
                  <a:pt x="4889" y="1846"/>
                  <a:pt x="4836" y="1900"/>
                  <a:pt x="4782" y="1936"/>
                </a:cubicBezTo>
                <a:lnTo>
                  <a:pt x="4283" y="2489"/>
                </a:lnTo>
                <a:lnTo>
                  <a:pt x="3854" y="1008"/>
                </a:lnTo>
                <a:cubicBezTo>
                  <a:pt x="3824" y="917"/>
                  <a:pt x="3730" y="839"/>
                  <a:pt x="3626" y="839"/>
                </a:cubicBezTo>
                <a:cubicBezTo>
                  <a:pt x="3607" y="839"/>
                  <a:pt x="3588" y="842"/>
                  <a:pt x="3569" y="847"/>
                </a:cubicBezTo>
                <a:cubicBezTo>
                  <a:pt x="3498" y="883"/>
                  <a:pt x="3426" y="918"/>
                  <a:pt x="3408" y="1008"/>
                </a:cubicBezTo>
                <a:lnTo>
                  <a:pt x="2605" y="3113"/>
                </a:lnTo>
                <a:lnTo>
                  <a:pt x="2070" y="187"/>
                </a:lnTo>
                <a:cubicBezTo>
                  <a:pt x="2040" y="81"/>
                  <a:pt x="1958" y="1"/>
                  <a:pt x="1858" y="1"/>
                </a:cubicBezTo>
                <a:close/>
              </a:path>
            </a:pathLst>
          </a:custGeom>
          <a:solidFill>
            <a:schemeClr val="lt1"/>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p>
        </p:txBody>
      </p:sp>
      <p:grpSp>
        <p:nvGrpSpPr>
          <p:cNvPr id="949" name="Google Shape;949;p47"/>
          <p:cNvGrpSpPr/>
          <p:nvPr/>
        </p:nvGrpSpPr>
        <p:grpSpPr>
          <a:xfrm>
            <a:off x="6696108" y="4387468"/>
            <a:ext cx="271902" cy="376448"/>
            <a:chOff x="4026550" y="3640100"/>
            <a:chExt cx="205675" cy="276150"/>
          </a:xfrm>
        </p:grpSpPr>
        <p:sp>
          <p:nvSpPr>
            <p:cNvPr id="950" name="Google Shape;950;p47"/>
            <p:cNvSpPr/>
            <p:nvPr/>
          </p:nvSpPr>
          <p:spPr>
            <a:xfrm>
              <a:off x="4119325" y="3640100"/>
              <a:ext cx="20100" cy="29925"/>
            </a:xfrm>
            <a:custGeom>
              <a:rect b="b" l="l" r="r" t="t"/>
              <a:pathLst>
                <a:path extrusionOk="0" h="1197" w="804">
                  <a:moveTo>
                    <a:pt x="411" y="1"/>
                  </a:moveTo>
                  <a:cubicBezTo>
                    <a:pt x="179" y="1"/>
                    <a:pt x="465" y="269"/>
                    <a:pt x="144" y="536"/>
                  </a:cubicBezTo>
                  <a:cubicBezTo>
                    <a:pt x="126" y="554"/>
                    <a:pt x="126" y="554"/>
                    <a:pt x="108" y="572"/>
                  </a:cubicBezTo>
                  <a:cubicBezTo>
                    <a:pt x="54" y="625"/>
                    <a:pt x="1" y="697"/>
                    <a:pt x="1" y="804"/>
                  </a:cubicBezTo>
                  <a:cubicBezTo>
                    <a:pt x="1" y="1036"/>
                    <a:pt x="179" y="1196"/>
                    <a:pt x="411" y="1196"/>
                  </a:cubicBezTo>
                  <a:cubicBezTo>
                    <a:pt x="643" y="1196"/>
                    <a:pt x="804" y="1036"/>
                    <a:pt x="804" y="804"/>
                  </a:cubicBezTo>
                  <a:cubicBezTo>
                    <a:pt x="804" y="572"/>
                    <a:pt x="643" y="1"/>
                    <a:pt x="411" y="1"/>
                  </a:cubicBezTo>
                  <a:close/>
                </a:path>
              </a:pathLst>
            </a:custGeom>
            <a:solidFill>
              <a:schemeClr val="lt1"/>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51" name="Google Shape;951;p47"/>
            <p:cNvSpPr/>
            <p:nvPr/>
          </p:nvSpPr>
          <p:spPr>
            <a:xfrm>
              <a:off x="4086325" y="3656625"/>
              <a:ext cx="19650" cy="29900"/>
            </a:xfrm>
            <a:custGeom>
              <a:rect b="b" l="l" r="r" t="t"/>
              <a:pathLst>
                <a:path extrusionOk="0" h="1196" w="786">
                  <a:moveTo>
                    <a:pt x="393" y="0"/>
                  </a:moveTo>
                  <a:cubicBezTo>
                    <a:pt x="161" y="0"/>
                    <a:pt x="447" y="268"/>
                    <a:pt x="125" y="535"/>
                  </a:cubicBezTo>
                  <a:cubicBezTo>
                    <a:pt x="125" y="553"/>
                    <a:pt x="125" y="553"/>
                    <a:pt x="108" y="571"/>
                  </a:cubicBezTo>
                  <a:cubicBezTo>
                    <a:pt x="54" y="642"/>
                    <a:pt x="1" y="696"/>
                    <a:pt x="1" y="803"/>
                  </a:cubicBezTo>
                  <a:cubicBezTo>
                    <a:pt x="1" y="1035"/>
                    <a:pt x="161" y="1196"/>
                    <a:pt x="393" y="1196"/>
                  </a:cubicBezTo>
                  <a:cubicBezTo>
                    <a:pt x="625" y="1196"/>
                    <a:pt x="786" y="1035"/>
                    <a:pt x="786" y="803"/>
                  </a:cubicBezTo>
                  <a:cubicBezTo>
                    <a:pt x="786" y="571"/>
                    <a:pt x="625" y="0"/>
                    <a:pt x="393" y="0"/>
                  </a:cubicBezTo>
                  <a:close/>
                </a:path>
              </a:pathLst>
            </a:custGeom>
            <a:solidFill>
              <a:schemeClr val="lt1"/>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52" name="Google Shape;952;p47"/>
            <p:cNvSpPr/>
            <p:nvPr/>
          </p:nvSpPr>
          <p:spPr>
            <a:xfrm>
              <a:off x="4152800" y="3656625"/>
              <a:ext cx="19650" cy="29900"/>
            </a:xfrm>
            <a:custGeom>
              <a:rect b="b" l="l" r="r" t="t"/>
              <a:pathLst>
                <a:path extrusionOk="0" h="1196" w="786">
                  <a:moveTo>
                    <a:pt x="393" y="0"/>
                  </a:moveTo>
                  <a:cubicBezTo>
                    <a:pt x="161" y="0"/>
                    <a:pt x="446" y="268"/>
                    <a:pt x="125" y="535"/>
                  </a:cubicBezTo>
                  <a:cubicBezTo>
                    <a:pt x="125" y="553"/>
                    <a:pt x="125" y="553"/>
                    <a:pt x="107" y="571"/>
                  </a:cubicBezTo>
                  <a:cubicBezTo>
                    <a:pt x="54" y="642"/>
                    <a:pt x="0" y="696"/>
                    <a:pt x="0" y="803"/>
                  </a:cubicBezTo>
                  <a:cubicBezTo>
                    <a:pt x="0" y="1035"/>
                    <a:pt x="161" y="1196"/>
                    <a:pt x="393" y="1196"/>
                  </a:cubicBezTo>
                  <a:cubicBezTo>
                    <a:pt x="625" y="1196"/>
                    <a:pt x="785" y="1035"/>
                    <a:pt x="785" y="803"/>
                  </a:cubicBezTo>
                  <a:cubicBezTo>
                    <a:pt x="785" y="571"/>
                    <a:pt x="625" y="0"/>
                    <a:pt x="393" y="0"/>
                  </a:cubicBezTo>
                  <a:close/>
                </a:path>
              </a:pathLst>
            </a:custGeom>
            <a:solidFill>
              <a:schemeClr val="lt1"/>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53" name="Google Shape;953;p47"/>
            <p:cNvSpPr/>
            <p:nvPr/>
          </p:nvSpPr>
          <p:spPr>
            <a:xfrm>
              <a:off x="4035925" y="3683375"/>
              <a:ext cx="186475" cy="129600"/>
            </a:xfrm>
            <a:custGeom>
              <a:rect b="b" l="l" r="r" t="t"/>
              <a:pathLst>
                <a:path extrusionOk="0" h="5184" w="7459">
                  <a:moveTo>
                    <a:pt x="3729" y="1"/>
                  </a:moveTo>
                  <a:cubicBezTo>
                    <a:pt x="3497" y="1"/>
                    <a:pt x="3337" y="54"/>
                    <a:pt x="3337" y="126"/>
                  </a:cubicBezTo>
                  <a:lnTo>
                    <a:pt x="3337" y="2124"/>
                  </a:lnTo>
                  <a:cubicBezTo>
                    <a:pt x="3141" y="2124"/>
                    <a:pt x="2980" y="2142"/>
                    <a:pt x="2802" y="2160"/>
                  </a:cubicBezTo>
                  <a:lnTo>
                    <a:pt x="2802" y="804"/>
                  </a:lnTo>
                  <a:cubicBezTo>
                    <a:pt x="2802" y="714"/>
                    <a:pt x="2623" y="661"/>
                    <a:pt x="2409" y="661"/>
                  </a:cubicBezTo>
                  <a:cubicBezTo>
                    <a:pt x="2177" y="661"/>
                    <a:pt x="1999" y="714"/>
                    <a:pt x="1999" y="804"/>
                  </a:cubicBezTo>
                  <a:lnTo>
                    <a:pt x="1999" y="2231"/>
                  </a:lnTo>
                  <a:cubicBezTo>
                    <a:pt x="821" y="2392"/>
                    <a:pt x="0" y="2695"/>
                    <a:pt x="0" y="3052"/>
                  </a:cubicBezTo>
                  <a:lnTo>
                    <a:pt x="0" y="4782"/>
                  </a:lnTo>
                  <a:cubicBezTo>
                    <a:pt x="321" y="4782"/>
                    <a:pt x="607" y="4890"/>
                    <a:pt x="839" y="5104"/>
                  </a:cubicBezTo>
                  <a:cubicBezTo>
                    <a:pt x="892" y="5157"/>
                    <a:pt x="995" y="5184"/>
                    <a:pt x="1095" y="5184"/>
                  </a:cubicBezTo>
                  <a:cubicBezTo>
                    <a:pt x="1196" y="5184"/>
                    <a:pt x="1294" y="5157"/>
                    <a:pt x="1339" y="5104"/>
                  </a:cubicBezTo>
                  <a:cubicBezTo>
                    <a:pt x="1553" y="4898"/>
                    <a:pt x="1860" y="4796"/>
                    <a:pt x="2166" y="4796"/>
                  </a:cubicBezTo>
                  <a:cubicBezTo>
                    <a:pt x="2472" y="4796"/>
                    <a:pt x="2775" y="4898"/>
                    <a:pt x="2980" y="5104"/>
                  </a:cubicBezTo>
                  <a:cubicBezTo>
                    <a:pt x="3034" y="5157"/>
                    <a:pt x="3136" y="5184"/>
                    <a:pt x="3239" y="5184"/>
                  </a:cubicBezTo>
                  <a:cubicBezTo>
                    <a:pt x="3341" y="5184"/>
                    <a:pt x="3444" y="5157"/>
                    <a:pt x="3497" y="5104"/>
                  </a:cubicBezTo>
                  <a:cubicBezTo>
                    <a:pt x="3703" y="4898"/>
                    <a:pt x="4006" y="4796"/>
                    <a:pt x="4309" y="4796"/>
                  </a:cubicBezTo>
                  <a:cubicBezTo>
                    <a:pt x="4613" y="4796"/>
                    <a:pt x="4916" y="4898"/>
                    <a:pt x="5121" y="5104"/>
                  </a:cubicBezTo>
                  <a:cubicBezTo>
                    <a:pt x="5175" y="5157"/>
                    <a:pt x="5277" y="5184"/>
                    <a:pt x="5380" y="5184"/>
                  </a:cubicBezTo>
                  <a:cubicBezTo>
                    <a:pt x="5482" y="5184"/>
                    <a:pt x="5585" y="5157"/>
                    <a:pt x="5639" y="5104"/>
                  </a:cubicBezTo>
                  <a:cubicBezTo>
                    <a:pt x="5844" y="4898"/>
                    <a:pt x="6147" y="4796"/>
                    <a:pt x="6450" y="4796"/>
                  </a:cubicBezTo>
                  <a:cubicBezTo>
                    <a:pt x="6754" y="4796"/>
                    <a:pt x="7057" y="4898"/>
                    <a:pt x="7262" y="5104"/>
                  </a:cubicBezTo>
                  <a:cubicBezTo>
                    <a:pt x="7298" y="5139"/>
                    <a:pt x="7369" y="5157"/>
                    <a:pt x="7459" y="5175"/>
                  </a:cubicBezTo>
                  <a:lnTo>
                    <a:pt x="7459" y="3052"/>
                  </a:lnTo>
                  <a:cubicBezTo>
                    <a:pt x="7459" y="2695"/>
                    <a:pt x="6638" y="2392"/>
                    <a:pt x="5460" y="2231"/>
                  </a:cubicBezTo>
                  <a:lnTo>
                    <a:pt x="5460" y="804"/>
                  </a:lnTo>
                  <a:cubicBezTo>
                    <a:pt x="5460" y="714"/>
                    <a:pt x="5282" y="661"/>
                    <a:pt x="5068" y="661"/>
                  </a:cubicBezTo>
                  <a:cubicBezTo>
                    <a:pt x="4836" y="661"/>
                    <a:pt x="4657" y="714"/>
                    <a:pt x="4657" y="804"/>
                  </a:cubicBezTo>
                  <a:lnTo>
                    <a:pt x="4657" y="2160"/>
                  </a:lnTo>
                  <a:cubicBezTo>
                    <a:pt x="4479" y="2142"/>
                    <a:pt x="4318" y="2142"/>
                    <a:pt x="4122" y="2124"/>
                  </a:cubicBezTo>
                  <a:lnTo>
                    <a:pt x="4122" y="126"/>
                  </a:lnTo>
                  <a:cubicBezTo>
                    <a:pt x="4122" y="54"/>
                    <a:pt x="3961" y="1"/>
                    <a:pt x="3729" y="1"/>
                  </a:cubicBezTo>
                  <a:close/>
                </a:path>
              </a:pathLst>
            </a:custGeom>
            <a:solidFill>
              <a:schemeClr val="lt1"/>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54" name="Google Shape;954;p47"/>
            <p:cNvSpPr/>
            <p:nvPr/>
          </p:nvSpPr>
          <p:spPr>
            <a:xfrm>
              <a:off x="4037250" y="3823000"/>
              <a:ext cx="186050" cy="59800"/>
            </a:xfrm>
            <a:custGeom>
              <a:rect b="b" l="l" r="r" t="t"/>
              <a:pathLst>
                <a:path extrusionOk="0" h="2392" w="7442">
                  <a:moveTo>
                    <a:pt x="1" y="0"/>
                  </a:moveTo>
                  <a:lnTo>
                    <a:pt x="1" y="2391"/>
                  </a:lnTo>
                  <a:lnTo>
                    <a:pt x="7441" y="2391"/>
                  </a:lnTo>
                  <a:lnTo>
                    <a:pt x="7441" y="393"/>
                  </a:lnTo>
                  <a:lnTo>
                    <a:pt x="7406" y="393"/>
                  </a:lnTo>
                  <a:cubicBezTo>
                    <a:pt x="7138" y="375"/>
                    <a:pt x="6852" y="268"/>
                    <a:pt x="6674" y="90"/>
                  </a:cubicBezTo>
                  <a:cubicBezTo>
                    <a:pt x="6620" y="36"/>
                    <a:pt x="6518" y="9"/>
                    <a:pt x="6415" y="9"/>
                  </a:cubicBezTo>
                  <a:cubicBezTo>
                    <a:pt x="6313" y="9"/>
                    <a:pt x="6210" y="36"/>
                    <a:pt x="6157" y="90"/>
                  </a:cubicBezTo>
                  <a:cubicBezTo>
                    <a:pt x="5951" y="295"/>
                    <a:pt x="5648" y="397"/>
                    <a:pt x="5345" y="397"/>
                  </a:cubicBezTo>
                  <a:cubicBezTo>
                    <a:pt x="5041" y="397"/>
                    <a:pt x="4738" y="295"/>
                    <a:pt x="4533" y="90"/>
                  </a:cubicBezTo>
                  <a:cubicBezTo>
                    <a:pt x="4479" y="36"/>
                    <a:pt x="4377" y="9"/>
                    <a:pt x="4274" y="9"/>
                  </a:cubicBezTo>
                  <a:cubicBezTo>
                    <a:pt x="4172" y="9"/>
                    <a:pt x="4069" y="36"/>
                    <a:pt x="4015" y="90"/>
                  </a:cubicBezTo>
                  <a:cubicBezTo>
                    <a:pt x="3810" y="295"/>
                    <a:pt x="3507" y="397"/>
                    <a:pt x="3204" y="397"/>
                  </a:cubicBezTo>
                  <a:cubicBezTo>
                    <a:pt x="2900" y="397"/>
                    <a:pt x="2597" y="295"/>
                    <a:pt x="2392" y="90"/>
                  </a:cubicBezTo>
                  <a:cubicBezTo>
                    <a:pt x="2338" y="36"/>
                    <a:pt x="2240" y="9"/>
                    <a:pt x="2140" y="9"/>
                  </a:cubicBezTo>
                  <a:cubicBezTo>
                    <a:pt x="2039" y="9"/>
                    <a:pt x="1937" y="36"/>
                    <a:pt x="1874" y="90"/>
                  </a:cubicBezTo>
                  <a:cubicBezTo>
                    <a:pt x="1669" y="295"/>
                    <a:pt x="1366" y="397"/>
                    <a:pt x="1062" y="397"/>
                  </a:cubicBezTo>
                  <a:cubicBezTo>
                    <a:pt x="759" y="397"/>
                    <a:pt x="456" y="295"/>
                    <a:pt x="251" y="90"/>
                  </a:cubicBezTo>
                  <a:cubicBezTo>
                    <a:pt x="197" y="36"/>
                    <a:pt x="90" y="0"/>
                    <a:pt x="1" y="0"/>
                  </a:cubicBezTo>
                  <a:close/>
                </a:path>
              </a:pathLst>
            </a:custGeom>
            <a:solidFill>
              <a:schemeClr val="lt1"/>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55" name="Google Shape;955;p47"/>
            <p:cNvSpPr/>
            <p:nvPr/>
          </p:nvSpPr>
          <p:spPr>
            <a:xfrm>
              <a:off x="4026550" y="3896150"/>
              <a:ext cx="205675" cy="20100"/>
            </a:xfrm>
            <a:custGeom>
              <a:rect b="b" l="l" r="r" t="t"/>
              <a:pathLst>
                <a:path extrusionOk="0" h="804" w="8227">
                  <a:moveTo>
                    <a:pt x="393" y="1"/>
                  </a:moveTo>
                  <a:cubicBezTo>
                    <a:pt x="161" y="1"/>
                    <a:pt x="1" y="179"/>
                    <a:pt x="1" y="411"/>
                  </a:cubicBezTo>
                  <a:cubicBezTo>
                    <a:pt x="1" y="643"/>
                    <a:pt x="161" y="803"/>
                    <a:pt x="393" y="803"/>
                  </a:cubicBezTo>
                  <a:lnTo>
                    <a:pt x="7834" y="803"/>
                  </a:lnTo>
                  <a:cubicBezTo>
                    <a:pt x="8065" y="803"/>
                    <a:pt x="8226" y="643"/>
                    <a:pt x="8226" y="411"/>
                  </a:cubicBezTo>
                  <a:cubicBezTo>
                    <a:pt x="8226" y="179"/>
                    <a:pt x="8065" y="1"/>
                    <a:pt x="7834" y="1"/>
                  </a:cubicBezTo>
                  <a:close/>
                </a:path>
              </a:pathLst>
            </a:custGeom>
            <a:solidFill>
              <a:schemeClr val="lt1"/>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956" name="Google Shape;956;p47"/>
          <p:cNvSpPr/>
          <p:nvPr/>
        </p:nvSpPr>
        <p:spPr>
          <a:xfrm>
            <a:off x="7189931" y="4453383"/>
            <a:ext cx="319032" cy="363054"/>
          </a:xfrm>
          <a:custGeom>
            <a:rect b="b" l="l" r="r" t="t"/>
            <a:pathLst>
              <a:path extrusionOk="0" h="10653" w="9653">
                <a:moveTo>
                  <a:pt x="4818" y="1"/>
                </a:moveTo>
                <a:cubicBezTo>
                  <a:pt x="4603" y="1"/>
                  <a:pt x="4425" y="179"/>
                  <a:pt x="4425" y="411"/>
                </a:cubicBezTo>
                <a:lnTo>
                  <a:pt x="4425" y="1607"/>
                </a:lnTo>
                <a:lnTo>
                  <a:pt x="1356" y="1607"/>
                </a:lnTo>
                <a:cubicBezTo>
                  <a:pt x="670" y="2310"/>
                  <a:pt x="36" y="2927"/>
                  <a:pt x="1" y="2927"/>
                </a:cubicBezTo>
                <a:cubicBezTo>
                  <a:pt x="1" y="2927"/>
                  <a:pt x="0" y="2927"/>
                  <a:pt x="0" y="2927"/>
                </a:cubicBezTo>
                <a:lnTo>
                  <a:pt x="0" y="2927"/>
                </a:lnTo>
                <a:lnTo>
                  <a:pt x="1338" y="4265"/>
                </a:lnTo>
                <a:lnTo>
                  <a:pt x="4425" y="4265"/>
                </a:lnTo>
                <a:lnTo>
                  <a:pt x="4425" y="10653"/>
                </a:lnTo>
                <a:lnTo>
                  <a:pt x="5228" y="10653"/>
                </a:lnTo>
                <a:lnTo>
                  <a:pt x="5228" y="7459"/>
                </a:lnTo>
                <a:lnTo>
                  <a:pt x="8279" y="7459"/>
                </a:lnTo>
                <a:cubicBezTo>
                  <a:pt x="8993" y="6745"/>
                  <a:pt x="9635" y="6121"/>
                  <a:pt x="9653" y="6121"/>
                </a:cubicBezTo>
                <a:lnTo>
                  <a:pt x="8315" y="4800"/>
                </a:lnTo>
                <a:lnTo>
                  <a:pt x="5228" y="4800"/>
                </a:lnTo>
                <a:lnTo>
                  <a:pt x="5228" y="411"/>
                </a:lnTo>
                <a:cubicBezTo>
                  <a:pt x="5228" y="179"/>
                  <a:pt x="5050" y="1"/>
                  <a:pt x="4818" y="1"/>
                </a:cubicBezTo>
                <a:close/>
              </a:path>
            </a:pathLst>
          </a:custGeom>
          <a:solidFill>
            <a:schemeClr val="lt1"/>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957" name="Google Shape;957;p47"/>
          <p:cNvGrpSpPr/>
          <p:nvPr/>
        </p:nvGrpSpPr>
        <p:grpSpPr>
          <a:xfrm>
            <a:off x="7732713" y="4486703"/>
            <a:ext cx="351487" cy="294826"/>
            <a:chOff x="853250" y="4006875"/>
            <a:chExt cx="265875" cy="216275"/>
          </a:xfrm>
        </p:grpSpPr>
        <p:sp>
          <p:nvSpPr>
            <p:cNvPr id="958" name="Google Shape;958;p47"/>
            <p:cNvSpPr/>
            <p:nvPr/>
          </p:nvSpPr>
          <p:spPr>
            <a:xfrm>
              <a:off x="1016500" y="4006875"/>
              <a:ext cx="70950" cy="106525"/>
            </a:xfrm>
            <a:custGeom>
              <a:rect b="b" l="l" r="r" t="t"/>
              <a:pathLst>
                <a:path extrusionOk="0" h="4261" w="2838">
                  <a:moveTo>
                    <a:pt x="1464" y="782"/>
                  </a:moveTo>
                  <a:cubicBezTo>
                    <a:pt x="1785" y="782"/>
                    <a:pt x="2052" y="1049"/>
                    <a:pt x="2052" y="1370"/>
                  </a:cubicBezTo>
                  <a:cubicBezTo>
                    <a:pt x="2052" y="1531"/>
                    <a:pt x="1981" y="1656"/>
                    <a:pt x="1874" y="1781"/>
                  </a:cubicBezTo>
                  <a:cubicBezTo>
                    <a:pt x="1749" y="1906"/>
                    <a:pt x="1606" y="1959"/>
                    <a:pt x="1446" y="1959"/>
                  </a:cubicBezTo>
                  <a:cubicBezTo>
                    <a:pt x="1125" y="1959"/>
                    <a:pt x="875" y="1692"/>
                    <a:pt x="875" y="1370"/>
                  </a:cubicBezTo>
                  <a:cubicBezTo>
                    <a:pt x="875" y="1049"/>
                    <a:pt x="1142" y="782"/>
                    <a:pt x="1464" y="782"/>
                  </a:cubicBezTo>
                  <a:close/>
                  <a:moveTo>
                    <a:pt x="1437" y="0"/>
                  </a:moveTo>
                  <a:cubicBezTo>
                    <a:pt x="1256" y="0"/>
                    <a:pt x="1067" y="33"/>
                    <a:pt x="875" y="104"/>
                  </a:cubicBezTo>
                  <a:cubicBezTo>
                    <a:pt x="589" y="211"/>
                    <a:pt x="357" y="443"/>
                    <a:pt x="215" y="710"/>
                  </a:cubicBezTo>
                  <a:cubicBezTo>
                    <a:pt x="36" y="1067"/>
                    <a:pt x="0" y="1477"/>
                    <a:pt x="143" y="1852"/>
                  </a:cubicBezTo>
                  <a:lnTo>
                    <a:pt x="785" y="3244"/>
                  </a:lnTo>
                  <a:lnTo>
                    <a:pt x="1214" y="4118"/>
                  </a:lnTo>
                  <a:cubicBezTo>
                    <a:pt x="1249" y="4207"/>
                    <a:pt x="1356" y="4261"/>
                    <a:pt x="1446" y="4261"/>
                  </a:cubicBezTo>
                  <a:cubicBezTo>
                    <a:pt x="1553" y="4261"/>
                    <a:pt x="1642" y="4207"/>
                    <a:pt x="1695" y="4118"/>
                  </a:cubicBezTo>
                  <a:lnTo>
                    <a:pt x="2106" y="3244"/>
                  </a:lnTo>
                  <a:lnTo>
                    <a:pt x="2748" y="1870"/>
                  </a:lnTo>
                  <a:cubicBezTo>
                    <a:pt x="2820" y="1709"/>
                    <a:pt x="2837" y="1531"/>
                    <a:pt x="2837" y="1370"/>
                  </a:cubicBezTo>
                  <a:cubicBezTo>
                    <a:pt x="2837" y="603"/>
                    <a:pt x="2215" y="0"/>
                    <a:pt x="1437" y="0"/>
                  </a:cubicBezTo>
                  <a:close/>
                </a:path>
              </a:pathLst>
            </a:custGeom>
            <a:solidFill>
              <a:schemeClr val="lt1"/>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59" name="Google Shape;959;p47"/>
            <p:cNvSpPr/>
            <p:nvPr/>
          </p:nvSpPr>
          <p:spPr>
            <a:xfrm>
              <a:off x="853250" y="4036650"/>
              <a:ext cx="265875" cy="186500"/>
            </a:xfrm>
            <a:custGeom>
              <a:rect b="b" l="l" r="r" t="t"/>
              <a:pathLst>
                <a:path extrusionOk="0" h="7460" w="10635">
                  <a:moveTo>
                    <a:pt x="2391" y="1036"/>
                  </a:moveTo>
                  <a:lnTo>
                    <a:pt x="2391" y="5372"/>
                  </a:lnTo>
                  <a:lnTo>
                    <a:pt x="803" y="6175"/>
                  </a:lnTo>
                  <a:lnTo>
                    <a:pt x="803" y="1839"/>
                  </a:lnTo>
                  <a:lnTo>
                    <a:pt x="2391" y="1036"/>
                  </a:lnTo>
                  <a:close/>
                  <a:moveTo>
                    <a:pt x="2926" y="1036"/>
                  </a:moveTo>
                  <a:lnTo>
                    <a:pt x="5049" y="2106"/>
                  </a:lnTo>
                  <a:lnTo>
                    <a:pt x="5049" y="6442"/>
                  </a:lnTo>
                  <a:lnTo>
                    <a:pt x="2926" y="5372"/>
                  </a:lnTo>
                  <a:lnTo>
                    <a:pt x="2926" y="1036"/>
                  </a:lnTo>
                  <a:close/>
                  <a:moveTo>
                    <a:pt x="2659" y="1"/>
                  </a:moveTo>
                  <a:lnTo>
                    <a:pt x="0" y="1339"/>
                  </a:lnTo>
                  <a:lnTo>
                    <a:pt x="0" y="7459"/>
                  </a:lnTo>
                  <a:lnTo>
                    <a:pt x="2659" y="6121"/>
                  </a:lnTo>
                  <a:lnTo>
                    <a:pt x="5317" y="7459"/>
                  </a:lnTo>
                  <a:lnTo>
                    <a:pt x="7976" y="6121"/>
                  </a:lnTo>
                  <a:lnTo>
                    <a:pt x="10634" y="7459"/>
                  </a:lnTo>
                  <a:lnTo>
                    <a:pt x="10634" y="1339"/>
                  </a:lnTo>
                  <a:lnTo>
                    <a:pt x="9760" y="911"/>
                  </a:lnTo>
                  <a:lnTo>
                    <a:pt x="9439" y="1625"/>
                  </a:lnTo>
                  <a:lnTo>
                    <a:pt x="9831" y="1839"/>
                  </a:lnTo>
                  <a:lnTo>
                    <a:pt x="9831" y="6175"/>
                  </a:lnTo>
                  <a:lnTo>
                    <a:pt x="8243" y="5372"/>
                  </a:lnTo>
                  <a:lnTo>
                    <a:pt x="8243" y="3605"/>
                  </a:lnTo>
                  <a:lnTo>
                    <a:pt x="7708" y="3605"/>
                  </a:lnTo>
                  <a:lnTo>
                    <a:pt x="7708" y="5372"/>
                  </a:lnTo>
                  <a:lnTo>
                    <a:pt x="5585" y="6442"/>
                  </a:lnTo>
                  <a:lnTo>
                    <a:pt x="5585" y="2106"/>
                  </a:lnTo>
                  <a:lnTo>
                    <a:pt x="6530" y="1625"/>
                  </a:lnTo>
                  <a:lnTo>
                    <a:pt x="6191" y="911"/>
                  </a:lnTo>
                  <a:lnTo>
                    <a:pt x="5317" y="1339"/>
                  </a:lnTo>
                  <a:lnTo>
                    <a:pt x="2659" y="1"/>
                  </a:lnTo>
                  <a:close/>
                </a:path>
              </a:pathLst>
            </a:custGeom>
            <a:solidFill>
              <a:schemeClr val="lt1"/>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960" name="Google Shape;960;p47"/>
          <p:cNvGrpSpPr/>
          <p:nvPr/>
        </p:nvGrpSpPr>
        <p:grpSpPr>
          <a:xfrm>
            <a:off x="8910280" y="4452282"/>
            <a:ext cx="245925" cy="363668"/>
            <a:chOff x="1978675" y="3981800"/>
            <a:chExt cx="186025" cy="266775"/>
          </a:xfrm>
        </p:grpSpPr>
        <p:sp>
          <p:nvSpPr>
            <p:cNvPr id="961" name="Google Shape;961;p47"/>
            <p:cNvSpPr/>
            <p:nvPr/>
          </p:nvSpPr>
          <p:spPr>
            <a:xfrm>
              <a:off x="1978675" y="3982250"/>
              <a:ext cx="20075" cy="266325"/>
            </a:xfrm>
            <a:custGeom>
              <a:rect b="b" l="l" r="r" t="t"/>
              <a:pathLst>
                <a:path extrusionOk="0" h="10653" w="803">
                  <a:moveTo>
                    <a:pt x="393" y="0"/>
                  </a:moveTo>
                  <a:cubicBezTo>
                    <a:pt x="178" y="0"/>
                    <a:pt x="0" y="179"/>
                    <a:pt x="0" y="411"/>
                  </a:cubicBezTo>
                  <a:lnTo>
                    <a:pt x="0" y="10652"/>
                  </a:lnTo>
                  <a:lnTo>
                    <a:pt x="803" y="10652"/>
                  </a:lnTo>
                  <a:lnTo>
                    <a:pt x="803" y="411"/>
                  </a:lnTo>
                  <a:cubicBezTo>
                    <a:pt x="803" y="179"/>
                    <a:pt x="625" y="0"/>
                    <a:pt x="393" y="0"/>
                  </a:cubicBezTo>
                  <a:close/>
                </a:path>
              </a:pathLst>
            </a:custGeom>
            <a:solidFill>
              <a:schemeClr val="lt1"/>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62" name="Google Shape;962;p47"/>
            <p:cNvSpPr/>
            <p:nvPr/>
          </p:nvSpPr>
          <p:spPr>
            <a:xfrm>
              <a:off x="2012125" y="3981800"/>
              <a:ext cx="152575" cy="119575"/>
            </a:xfrm>
            <a:custGeom>
              <a:rect b="b" l="l" r="r" t="t"/>
              <a:pathLst>
                <a:path extrusionOk="0" h="4783" w="6103">
                  <a:moveTo>
                    <a:pt x="1695" y="0"/>
                  </a:moveTo>
                  <a:cubicBezTo>
                    <a:pt x="518" y="0"/>
                    <a:pt x="0" y="375"/>
                    <a:pt x="0" y="375"/>
                  </a:cubicBezTo>
                  <a:lnTo>
                    <a:pt x="0" y="4782"/>
                  </a:lnTo>
                  <a:cubicBezTo>
                    <a:pt x="0" y="4782"/>
                    <a:pt x="500" y="4390"/>
                    <a:pt x="1695" y="4390"/>
                  </a:cubicBezTo>
                  <a:cubicBezTo>
                    <a:pt x="2637" y="4390"/>
                    <a:pt x="3579" y="4749"/>
                    <a:pt x="4593" y="4749"/>
                  </a:cubicBezTo>
                  <a:cubicBezTo>
                    <a:pt x="5077" y="4749"/>
                    <a:pt x="5578" y="4667"/>
                    <a:pt x="6102" y="4425"/>
                  </a:cubicBezTo>
                  <a:lnTo>
                    <a:pt x="6102" y="18"/>
                  </a:lnTo>
                  <a:cubicBezTo>
                    <a:pt x="5431" y="222"/>
                    <a:pt x="4876" y="291"/>
                    <a:pt x="4385" y="291"/>
                  </a:cubicBezTo>
                  <a:cubicBezTo>
                    <a:pt x="3374" y="291"/>
                    <a:pt x="2632" y="0"/>
                    <a:pt x="1695" y="0"/>
                  </a:cubicBezTo>
                  <a:close/>
                </a:path>
              </a:pathLst>
            </a:custGeom>
            <a:solidFill>
              <a:schemeClr val="lt1"/>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963" name="Google Shape;963;p47"/>
          <p:cNvSpPr/>
          <p:nvPr/>
        </p:nvSpPr>
        <p:spPr>
          <a:xfrm>
            <a:off x="8307296" y="4473715"/>
            <a:ext cx="317875" cy="322363"/>
          </a:xfrm>
          <a:custGeom>
            <a:rect b="b" l="l" r="r" t="t"/>
            <a:pathLst>
              <a:path extrusionOk="0" h="9459" w="9618">
                <a:moveTo>
                  <a:pt x="4086" y="1"/>
                </a:moveTo>
                <a:cubicBezTo>
                  <a:pt x="3985" y="1"/>
                  <a:pt x="3883" y="35"/>
                  <a:pt x="3801" y="112"/>
                </a:cubicBezTo>
                <a:lnTo>
                  <a:pt x="250" y="3663"/>
                </a:lnTo>
                <a:cubicBezTo>
                  <a:pt x="0" y="3913"/>
                  <a:pt x="196" y="4377"/>
                  <a:pt x="571" y="4430"/>
                </a:cubicBezTo>
                <a:cubicBezTo>
                  <a:pt x="658" y="4439"/>
                  <a:pt x="745" y="4444"/>
                  <a:pt x="832" y="4444"/>
                </a:cubicBezTo>
                <a:cubicBezTo>
                  <a:pt x="1261" y="4444"/>
                  <a:pt x="1684" y="4335"/>
                  <a:pt x="2070" y="4127"/>
                </a:cubicBezTo>
                <a:lnTo>
                  <a:pt x="4336" y="6964"/>
                </a:lnTo>
                <a:cubicBezTo>
                  <a:pt x="3979" y="7624"/>
                  <a:pt x="3819" y="8267"/>
                  <a:pt x="3854" y="8802"/>
                </a:cubicBezTo>
                <a:cubicBezTo>
                  <a:pt x="3872" y="8998"/>
                  <a:pt x="3997" y="9177"/>
                  <a:pt x="4193" y="9248"/>
                </a:cubicBezTo>
                <a:cubicBezTo>
                  <a:pt x="4259" y="9278"/>
                  <a:pt x="4326" y="9292"/>
                  <a:pt x="4392" y="9292"/>
                </a:cubicBezTo>
                <a:cubicBezTo>
                  <a:pt x="4524" y="9292"/>
                  <a:pt x="4651" y="9236"/>
                  <a:pt x="4746" y="9141"/>
                </a:cubicBezTo>
                <a:lnTo>
                  <a:pt x="6655" y="7232"/>
                </a:lnTo>
                <a:lnTo>
                  <a:pt x="9368" y="9426"/>
                </a:lnTo>
                <a:cubicBezTo>
                  <a:pt x="9383" y="9449"/>
                  <a:pt x="9410" y="9459"/>
                  <a:pt x="9441" y="9459"/>
                </a:cubicBezTo>
                <a:cubicBezTo>
                  <a:pt x="9484" y="9459"/>
                  <a:pt x="9533" y="9440"/>
                  <a:pt x="9564" y="9409"/>
                </a:cubicBezTo>
                <a:cubicBezTo>
                  <a:pt x="9617" y="9355"/>
                  <a:pt x="9617" y="9284"/>
                  <a:pt x="9564" y="9212"/>
                </a:cubicBezTo>
                <a:lnTo>
                  <a:pt x="7369" y="6518"/>
                </a:lnTo>
                <a:lnTo>
                  <a:pt x="9278" y="4627"/>
                </a:lnTo>
                <a:cubicBezTo>
                  <a:pt x="9421" y="4484"/>
                  <a:pt x="9457" y="4270"/>
                  <a:pt x="9385" y="4056"/>
                </a:cubicBezTo>
                <a:cubicBezTo>
                  <a:pt x="9332" y="3859"/>
                  <a:pt x="9136" y="3735"/>
                  <a:pt x="8939" y="3717"/>
                </a:cubicBezTo>
                <a:cubicBezTo>
                  <a:pt x="8877" y="3710"/>
                  <a:pt x="8813" y="3707"/>
                  <a:pt x="8747" y="3707"/>
                </a:cubicBezTo>
                <a:cubicBezTo>
                  <a:pt x="8254" y="3707"/>
                  <a:pt x="7685" y="3883"/>
                  <a:pt x="7102" y="4198"/>
                </a:cubicBezTo>
                <a:lnTo>
                  <a:pt x="4265" y="1932"/>
                </a:lnTo>
                <a:cubicBezTo>
                  <a:pt x="4514" y="1469"/>
                  <a:pt x="4621" y="951"/>
                  <a:pt x="4568" y="434"/>
                </a:cubicBezTo>
                <a:cubicBezTo>
                  <a:pt x="4543" y="175"/>
                  <a:pt x="4314" y="1"/>
                  <a:pt x="4086" y="1"/>
                </a:cubicBezTo>
                <a:close/>
              </a:path>
            </a:pathLst>
          </a:custGeom>
          <a:solidFill>
            <a:schemeClr val="lt1"/>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964" name="Google Shape;964;p47"/>
          <p:cNvGrpSpPr/>
          <p:nvPr/>
        </p:nvGrpSpPr>
        <p:grpSpPr>
          <a:xfrm>
            <a:off x="9440020" y="4461726"/>
            <a:ext cx="333805" cy="344821"/>
            <a:chOff x="480325" y="3970200"/>
            <a:chExt cx="252500" cy="252950"/>
          </a:xfrm>
        </p:grpSpPr>
        <p:sp>
          <p:nvSpPr>
            <p:cNvPr id="965" name="Google Shape;965;p47"/>
            <p:cNvSpPr/>
            <p:nvPr/>
          </p:nvSpPr>
          <p:spPr>
            <a:xfrm>
              <a:off x="480325" y="3970200"/>
              <a:ext cx="252500" cy="252950"/>
            </a:xfrm>
            <a:custGeom>
              <a:rect b="b" l="l" r="r" t="t"/>
              <a:pathLst>
                <a:path extrusionOk="0" h="10118" w="10100">
                  <a:moveTo>
                    <a:pt x="5050" y="4265"/>
                  </a:moveTo>
                  <a:cubicBezTo>
                    <a:pt x="5496" y="4265"/>
                    <a:pt x="5853" y="4622"/>
                    <a:pt x="5853" y="5068"/>
                  </a:cubicBezTo>
                  <a:cubicBezTo>
                    <a:pt x="5853" y="5496"/>
                    <a:pt x="5496" y="5853"/>
                    <a:pt x="5050" y="5853"/>
                  </a:cubicBezTo>
                  <a:cubicBezTo>
                    <a:pt x="4622" y="5853"/>
                    <a:pt x="4247" y="5496"/>
                    <a:pt x="4247" y="5068"/>
                  </a:cubicBezTo>
                  <a:cubicBezTo>
                    <a:pt x="4247" y="4622"/>
                    <a:pt x="4622" y="4265"/>
                    <a:pt x="5050" y="4265"/>
                  </a:cubicBezTo>
                  <a:close/>
                  <a:moveTo>
                    <a:pt x="5050" y="0"/>
                  </a:moveTo>
                  <a:lnTo>
                    <a:pt x="4889" y="536"/>
                  </a:lnTo>
                  <a:lnTo>
                    <a:pt x="4622" y="1374"/>
                  </a:lnTo>
                  <a:lnTo>
                    <a:pt x="3997" y="3391"/>
                  </a:lnTo>
                  <a:lnTo>
                    <a:pt x="2748" y="2730"/>
                  </a:lnTo>
                  <a:lnTo>
                    <a:pt x="3391" y="3979"/>
                  </a:lnTo>
                  <a:lnTo>
                    <a:pt x="1374" y="4622"/>
                  </a:lnTo>
                  <a:lnTo>
                    <a:pt x="536" y="4871"/>
                  </a:lnTo>
                  <a:lnTo>
                    <a:pt x="1" y="5050"/>
                  </a:lnTo>
                  <a:lnTo>
                    <a:pt x="536" y="5228"/>
                  </a:lnTo>
                  <a:lnTo>
                    <a:pt x="1339" y="5496"/>
                  </a:lnTo>
                  <a:lnTo>
                    <a:pt x="3373" y="6120"/>
                  </a:lnTo>
                  <a:lnTo>
                    <a:pt x="2730" y="7387"/>
                  </a:lnTo>
                  <a:lnTo>
                    <a:pt x="3979" y="6727"/>
                  </a:lnTo>
                  <a:lnTo>
                    <a:pt x="4622" y="8761"/>
                  </a:lnTo>
                  <a:lnTo>
                    <a:pt x="4872" y="9582"/>
                  </a:lnTo>
                  <a:lnTo>
                    <a:pt x="5032" y="10117"/>
                  </a:lnTo>
                  <a:lnTo>
                    <a:pt x="5211" y="9582"/>
                  </a:lnTo>
                  <a:lnTo>
                    <a:pt x="5478" y="8761"/>
                  </a:lnTo>
                  <a:lnTo>
                    <a:pt x="6121" y="6709"/>
                  </a:lnTo>
                  <a:lnTo>
                    <a:pt x="7370" y="7369"/>
                  </a:lnTo>
                  <a:lnTo>
                    <a:pt x="7370" y="7369"/>
                  </a:lnTo>
                  <a:lnTo>
                    <a:pt x="6709" y="6120"/>
                  </a:lnTo>
                  <a:lnTo>
                    <a:pt x="8743" y="5478"/>
                  </a:lnTo>
                  <a:lnTo>
                    <a:pt x="9564" y="5210"/>
                  </a:lnTo>
                  <a:lnTo>
                    <a:pt x="10099" y="5032"/>
                  </a:lnTo>
                  <a:lnTo>
                    <a:pt x="9564" y="4889"/>
                  </a:lnTo>
                  <a:lnTo>
                    <a:pt x="8743" y="4640"/>
                  </a:lnTo>
                  <a:lnTo>
                    <a:pt x="6727" y="3997"/>
                  </a:lnTo>
                  <a:lnTo>
                    <a:pt x="7370" y="2730"/>
                  </a:lnTo>
                  <a:lnTo>
                    <a:pt x="7370" y="2730"/>
                  </a:lnTo>
                  <a:lnTo>
                    <a:pt x="6121" y="3391"/>
                  </a:lnTo>
                  <a:lnTo>
                    <a:pt x="5478" y="1356"/>
                  </a:lnTo>
                  <a:lnTo>
                    <a:pt x="5211" y="536"/>
                  </a:lnTo>
                  <a:lnTo>
                    <a:pt x="5050" y="0"/>
                  </a:lnTo>
                  <a:close/>
                </a:path>
              </a:pathLst>
            </a:custGeom>
            <a:solidFill>
              <a:schemeClr val="lt1"/>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66" name="Google Shape;966;p47"/>
            <p:cNvSpPr/>
            <p:nvPr/>
          </p:nvSpPr>
          <p:spPr>
            <a:xfrm>
              <a:off x="625300" y="4115175"/>
              <a:ext cx="92800" cy="92800"/>
            </a:xfrm>
            <a:custGeom>
              <a:rect b="b" l="l" r="r" t="t"/>
              <a:pathLst>
                <a:path extrusionOk="0" h="3712" w="3712">
                  <a:moveTo>
                    <a:pt x="3712" y="0"/>
                  </a:moveTo>
                  <a:lnTo>
                    <a:pt x="3105" y="197"/>
                  </a:lnTo>
                  <a:lnTo>
                    <a:pt x="2837" y="268"/>
                  </a:lnTo>
                  <a:cubicBezTo>
                    <a:pt x="2695" y="750"/>
                    <a:pt x="2481" y="1178"/>
                    <a:pt x="2159" y="1570"/>
                  </a:cubicBezTo>
                  <a:cubicBezTo>
                    <a:pt x="1999" y="1785"/>
                    <a:pt x="1785" y="1981"/>
                    <a:pt x="1571" y="2177"/>
                  </a:cubicBezTo>
                  <a:cubicBezTo>
                    <a:pt x="1178" y="2480"/>
                    <a:pt x="750" y="2712"/>
                    <a:pt x="268" y="2837"/>
                  </a:cubicBezTo>
                  <a:lnTo>
                    <a:pt x="179" y="3123"/>
                  </a:lnTo>
                  <a:lnTo>
                    <a:pt x="0" y="3712"/>
                  </a:lnTo>
                  <a:cubicBezTo>
                    <a:pt x="875" y="3587"/>
                    <a:pt x="1678" y="3176"/>
                    <a:pt x="2338" y="2570"/>
                  </a:cubicBezTo>
                  <a:cubicBezTo>
                    <a:pt x="2409" y="2480"/>
                    <a:pt x="2498" y="2409"/>
                    <a:pt x="2570" y="2320"/>
                  </a:cubicBezTo>
                  <a:cubicBezTo>
                    <a:pt x="3176" y="1677"/>
                    <a:pt x="3569" y="857"/>
                    <a:pt x="3712" y="0"/>
                  </a:cubicBezTo>
                  <a:close/>
                </a:path>
              </a:pathLst>
            </a:custGeom>
            <a:solidFill>
              <a:schemeClr val="lt1"/>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67" name="Google Shape;967;p47"/>
            <p:cNvSpPr/>
            <p:nvPr/>
          </p:nvSpPr>
          <p:spPr>
            <a:xfrm>
              <a:off x="625300" y="3985375"/>
              <a:ext cx="92800" cy="92800"/>
            </a:xfrm>
            <a:custGeom>
              <a:rect b="b" l="l" r="r" t="t"/>
              <a:pathLst>
                <a:path extrusionOk="0" h="3712" w="3712">
                  <a:moveTo>
                    <a:pt x="0" y="0"/>
                  </a:moveTo>
                  <a:lnTo>
                    <a:pt x="179" y="589"/>
                  </a:lnTo>
                  <a:lnTo>
                    <a:pt x="286" y="874"/>
                  </a:lnTo>
                  <a:cubicBezTo>
                    <a:pt x="750" y="1017"/>
                    <a:pt x="1178" y="1231"/>
                    <a:pt x="1553" y="1535"/>
                  </a:cubicBezTo>
                  <a:cubicBezTo>
                    <a:pt x="1785" y="1713"/>
                    <a:pt x="1981" y="1927"/>
                    <a:pt x="2159" y="2159"/>
                  </a:cubicBezTo>
                  <a:cubicBezTo>
                    <a:pt x="2481" y="2534"/>
                    <a:pt x="2695" y="2962"/>
                    <a:pt x="2837" y="3444"/>
                  </a:cubicBezTo>
                  <a:lnTo>
                    <a:pt x="3105" y="3515"/>
                  </a:lnTo>
                  <a:lnTo>
                    <a:pt x="3712" y="3711"/>
                  </a:lnTo>
                  <a:cubicBezTo>
                    <a:pt x="3569" y="2855"/>
                    <a:pt x="3159" y="2034"/>
                    <a:pt x="2570" y="1392"/>
                  </a:cubicBezTo>
                  <a:cubicBezTo>
                    <a:pt x="2481" y="1303"/>
                    <a:pt x="2409" y="1231"/>
                    <a:pt x="2320" y="1142"/>
                  </a:cubicBezTo>
                  <a:cubicBezTo>
                    <a:pt x="1678" y="553"/>
                    <a:pt x="875" y="143"/>
                    <a:pt x="0" y="0"/>
                  </a:cubicBezTo>
                  <a:close/>
                </a:path>
              </a:pathLst>
            </a:custGeom>
            <a:solidFill>
              <a:schemeClr val="lt1"/>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68" name="Google Shape;968;p47"/>
            <p:cNvSpPr/>
            <p:nvPr/>
          </p:nvSpPr>
          <p:spPr>
            <a:xfrm>
              <a:off x="495050" y="3985375"/>
              <a:ext cx="93250" cy="92350"/>
            </a:xfrm>
            <a:custGeom>
              <a:rect b="b" l="l" r="r" t="t"/>
              <a:pathLst>
                <a:path extrusionOk="0" h="3694" w="3730">
                  <a:moveTo>
                    <a:pt x="3729" y="0"/>
                  </a:moveTo>
                  <a:cubicBezTo>
                    <a:pt x="2855" y="143"/>
                    <a:pt x="2034" y="535"/>
                    <a:pt x="1392" y="1124"/>
                  </a:cubicBezTo>
                  <a:cubicBezTo>
                    <a:pt x="1303" y="1213"/>
                    <a:pt x="1232" y="1285"/>
                    <a:pt x="1160" y="1374"/>
                  </a:cubicBezTo>
                  <a:cubicBezTo>
                    <a:pt x="553" y="2034"/>
                    <a:pt x="143" y="2837"/>
                    <a:pt x="0" y="3694"/>
                  </a:cubicBezTo>
                  <a:lnTo>
                    <a:pt x="589" y="3515"/>
                  </a:lnTo>
                  <a:lnTo>
                    <a:pt x="892" y="3426"/>
                  </a:lnTo>
                  <a:cubicBezTo>
                    <a:pt x="1017" y="2962"/>
                    <a:pt x="1249" y="2516"/>
                    <a:pt x="1553" y="2123"/>
                  </a:cubicBezTo>
                  <a:cubicBezTo>
                    <a:pt x="1731" y="1909"/>
                    <a:pt x="1927" y="1695"/>
                    <a:pt x="2159" y="1517"/>
                  </a:cubicBezTo>
                  <a:cubicBezTo>
                    <a:pt x="2552" y="1213"/>
                    <a:pt x="2980" y="999"/>
                    <a:pt x="3444" y="857"/>
                  </a:cubicBezTo>
                  <a:lnTo>
                    <a:pt x="3533" y="589"/>
                  </a:lnTo>
                  <a:lnTo>
                    <a:pt x="3729" y="0"/>
                  </a:lnTo>
                  <a:close/>
                </a:path>
              </a:pathLst>
            </a:custGeom>
            <a:solidFill>
              <a:schemeClr val="lt1"/>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69" name="Google Shape;969;p47"/>
            <p:cNvSpPr/>
            <p:nvPr/>
          </p:nvSpPr>
          <p:spPr>
            <a:xfrm>
              <a:off x="495050" y="4115625"/>
              <a:ext cx="93250" cy="92350"/>
            </a:xfrm>
            <a:custGeom>
              <a:rect b="b" l="l" r="r" t="t"/>
              <a:pathLst>
                <a:path extrusionOk="0" h="3694" w="3730">
                  <a:moveTo>
                    <a:pt x="0" y="0"/>
                  </a:moveTo>
                  <a:cubicBezTo>
                    <a:pt x="161" y="874"/>
                    <a:pt x="553" y="1677"/>
                    <a:pt x="1160" y="2320"/>
                  </a:cubicBezTo>
                  <a:cubicBezTo>
                    <a:pt x="1232" y="2409"/>
                    <a:pt x="1303" y="2480"/>
                    <a:pt x="1392" y="2569"/>
                  </a:cubicBezTo>
                  <a:cubicBezTo>
                    <a:pt x="2034" y="3158"/>
                    <a:pt x="2855" y="3569"/>
                    <a:pt x="3729" y="3694"/>
                  </a:cubicBezTo>
                  <a:lnTo>
                    <a:pt x="3515" y="3105"/>
                  </a:lnTo>
                  <a:lnTo>
                    <a:pt x="3444" y="2819"/>
                  </a:lnTo>
                  <a:cubicBezTo>
                    <a:pt x="2980" y="2694"/>
                    <a:pt x="2534" y="2462"/>
                    <a:pt x="2159" y="2159"/>
                  </a:cubicBezTo>
                  <a:cubicBezTo>
                    <a:pt x="1927" y="1981"/>
                    <a:pt x="1731" y="1767"/>
                    <a:pt x="1553" y="1570"/>
                  </a:cubicBezTo>
                  <a:cubicBezTo>
                    <a:pt x="1249" y="1178"/>
                    <a:pt x="1017" y="750"/>
                    <a:pt x="892" y="268"/>
                  </a:cubicBezTo>
                  <a:lnTo>
                    <a:pt x="607" y="179"/>
                  </a:lnTo>
                  <a:lnTo>
                    <a:pt x="0" y="0"/>
                  </a:lnTo>
                  <a:close/>
                </a:path>
              </a:pathLst>
            </a:custGeom>
            <a:solidFill>
              <a:schemeClr val="lt1"/>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970" name="Google Shape;970;p47"/>
          <p:cNvSpPr/>
          <p:nvPr/>
        </p:nvSpPr>
        <p:spPr>
          <a:xfrm>
            <a:off x="2607371" y="5072569"/>
            <a:ext cx="193442" cy="308322"/>
          </a:xfrm>
          <a:custGeom>
            <a:rect b="b" l="l" r="r" t="t"/>
            <a:pathLst>
              <a:path extrusionOk="0" h="9047" w="5853">
                <a:moveTo>
                  <a:pt x="2926" y="1606"/>
                </a:moveTo>
                <a:cubicBezTo>
                  <a:pt x="3586" y="1606"/>
                  <a:pt x="4122" y="2124"/>
                  <a:pt x="4122" y="2802"/>
                </a:cubicBezTo>
                <a:cubicBezTo>
                  <a:pt x="4122" y="3462"/>
                  <a:pt x="3586" y="3997"/>
                  <a:pt x="2926" y="3997"/>
                </a:cubicBezTo>
                <a:cubicBezTo>
                  <a:pt x="2248" y="3997"/>
                  <a:pt x="1731" y="3462"/>
                  <a:pt x="1731" y="2802"/>
                </a:cubicBezTo>
                <a:cubicBezTo>
                  <a:pt x="1731" y="2124"/>
                  <a:pt x="2248" y="1606"/>
                  <a:pt x="2926" y="1606"/>
                </a:cubicBezTo>
                <a:close/>
                <a:moveTo>
                  <a:pt x="2926" y="0"/>
                </a:moveTo>
                <a:cubicBezTo>
                  <a:pt x="2016" y="0"/>
                  <a:pt x="1142" y="464"/>
                  <a:pt x="625" y="1231"/>
                </a:cubicBezTo>
                <a:cubicBezTo>
                  <a:pt x="107" y="1981"/>
                  <a:pt x="0" y="2962"/>
                  <a:pt x="321" y="3819"/>
                </a:cubicBezTo>
                <a:lnTo>
                  <a:pt x="1588" y="6620"/>
                </a:lnTo>
                <a:lnTo>
                  <a:pt x="2694" y="8904"/>
                </a:lnTo>
                <a:cubicBezTo>
                  <a:pt x="2730" y="8993"/>
                  <a:pt x="2819" y="9046"/>
                  <a:pt x="2926" y="9046"/>
                </a:cubicBezTo>
                <a:cubicBezTo>
                  <a:pt x="3033" y="9046"/>
                  <a:pt x="3122" y="8993"/>
                  <a:pt x="3158" y="8904"/>
                </a:cubicBezTo>
                <a:lnTo>
                  <a:pt x="4247" y="6620"/>
                </a:lnTo>
                <a:lnTo>
                  <a:pt x="5513" y="3819"/>
                </a:lnTo>
                <a:cubicBezTo>
                  <a:pt x="5852" y="2962"/>
                  <a:pt x="5745" y="1981"/>
                  <a:pt x="5228" y="1231"/>
                </a:cubicBezTo>
                <a:cubicBezTo>
                  <a:pt x="4710" y="464"/>
                  <a:pt x="3854" y="0"/>
                  <a:pt x="2926" y="0"/>
                </a:cubicBezTo>
                <a:close/>
              </a:path>
            </a:pathLst>
          </a:custGeom>
          <a:solidFill>
            <a:schemeClr val="lt1"/>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971" name="Google Shape;971;p47"/>
          <p:cNvGrpSpPr/>
          <p:nvPr/>
        </p:nvGrpSpPr>
        <p:grpSpPr>
          <a:xfrm>
            <a:off x="3015743" y="5051331"/>
            <a:ext cx="334400" cy="344208"/>
            <a:chOff x="5745250" y="4378350"/>
            <a:chExt cx="252950" cy="252500"/>
          </a:xfrm>
        </p:grpSpPr>
        <p:sp>
          <p:nvSpPr>
            <p:cNvPr id="972" name="Google Shape;972;p47"/>
            <p:cNvSpPr/>
            <p:nvPr/>
          </p:nvSpPr>
          <p:spPr>
            <a:xfrm>
              <a:off x="5745250" y="4378350"/>
              <a:ext cx="252950" cy="252500"/>
            </a:xfrm>
            <a:custGeom>
              <a:rect b="b" l="l" r="r" t="t"/>
              <a:pathLst>
                <a:path extrusionOk="0" h="10100" w="10118">
                  <a:moveTo>
                    <a:pt x="5068" y="536"/>
                  </a:moveTo>
                  <a:cubicBezTo>
                    <a:pt x="5728" y="536"/>
                    <a:pt x="6334" y="678"/>
                    <a:pt x="6888" y="928"/>
                  </a:cubicBezTo>
                  <a:lnTo>
                    <a:pt x="6459" y="1267"/>
                  </a:lnTo>
                  <a:cubicBezTo>
                    <a:pt x="6406" y="1303"/>
                    <a:pt x="6370" y="1339"/>
                    <a:pt x="6299" y="1339"/>
                  </a:cubicBezTo>
                  <a:lnTo>
                    <a:pt x="6031" y="1339"/>
                  </a:lnTo>
                  <a:cubicBezTo>
                    <a:pt x="6013" y="1339"/>
                    <a:pt x="5978" y="1339"/>
                    <a:pt x="5942" y="1321"/>
                  </a:cubicBezTo>
                  <a:cubicBezTo>
                    <a:pt x="5942" y="1321"/>
                    <a:pt x="5300" y="928"/>
                    <a:pt x="4925" y="928"/>
                  </a:cubicBezTo>
                  <a:cubicBezTo>
                    <a:pt x="4568" y="928"/>
                    <a:pt x="3979" y="1160"/>
                    <a:pt x="3729" y="1339"/>
                  </a:cubicBezTo>
                  <a:cubicBezTo>
                    <a:pt x="3337" y="1588"/>
                    <a:pt x="3747" y="1713"/>
                    <a:pt x="3837" y="1731"/>
                  </a:cubicBezTo>
                  <a:lnTo>
                    <a:pt x="4247" y="1731"/>
                  </a:lnTo>
                  <a:cubicBezTo>
                    <a:pt x="4336" y="1731"/>
                    <a:pt x="4407" y="1695"/>
                    <a:pt x="4461" y="1624"/>
                  </a:cubicBezTo>
                  <a:lnTo>
                    <a:pt x="4622" y="1392"/>
                  </a:lnTo>
                  <a:cubicBezTo>
                    <a:pt x="4639" y="1356"/>
                    <a:pt x="4675" y="1339"/>
                    <a:pt x="4729" y="1339"/>
                  </a:cubicBezTo>
                  <a:lnTo>
                    <a:pt x="4925" y="1339"/>
                  </a:lnTo>
                  <a:lnTo>
                    <a:pt x="4657" y="1803"/>
                  </a:lnTo>
                  <a:cubicBezTo>
                    <a:pt x="4586" y="1927"/>
                    <a:pt x="4461" y="1999"/>
                    <a:pt x="4300" y="1999"/>
                  </a:cubicBezTo>
                  <a:lnTo>
                    <a:pt x="3944" y="1999"/>
                  </a:lnTo>
                  <a:cubicBezTo>
                    <a:pt x="3908" y="1999"/>
                    <a:pt x="3837" y="2017"/>
                    <a:pt x="3801" y="2034"/>
                  </a:cubicBezTo>
                  <a:lnTo>
                    <a:pt x="3462" y="2266"/>
                  </a:lnTo>
                  <a:lnTo>
                    <a:pt x="3194" y="2266"/>
                  </a:lnTo>
                  <a:cubicBezTo>
                    <a:pt x="3123" y="2266"/>
                    <a:pt x="3069" y="2320"/>
                    <a:pt x="3069" y="2391"/>
                  </a:cubicBezTo>
                  <a:lnTo>
                    <a:pt x="3069" y="2534"/>
                  </a:lnTo>
                  <a:cubicBezTo>
                    <a:pt x="3069" y="2605"/>
                    <a:pt x="3016" y="2659"/>
                    <a:pt x="2927" y="2659"/>
                  </a:cubicBezTo>
                  <a:lnTo>
                    <a:pt x="2819" y="2659"/>
                  </a:lnTo>
                  <a:cubicBezTo>
                    <a:pt x="2730" y="2659"/>
                    <a:pt x="2641" y="2713"/>
                    <a:pt x="2588" y="2784"/>
                  </a:cubicBezTo>
                  <a:lnTo>
                    <a:pt x="2427" y="3034"/>
                  </a:lnTo>
                  <a:cubicBezTo>
                    <a:pt x="2427" y="3069"/>
                    <a:pt x="2409" y="3087"/>
                    <a:pt x="2409" y="3123"/>
                  </a:cubicBezTo>
                  <a:lnTo>
                    <a:pt x="2409" y="3194"/>
                  </a:lnTo>
                  <a:cubicBezTo>
                    <a:pt x="2409" y="3283"/>
                    <a:pt x="2463" y="3319"/>
                    <a:pt x="2534" y="3319"/>
                  </a:cubicBezTo>
                  <a:lnTo>
                    <a:pt x="3016" y="3319"/>
                  </a:lnTo>
                  <a:cubicBezTo>
                    <a:pt x="3051" y="3319"/>
                    <a:pt x="3087" y="3319"/>
                    <a:pt x="3105" y="3301"/>
                  </a:cubicBezTo>
                  <a:lnTo>
                    <a:pt x="3533" y="2873"/>
                  </a:lnTo>
                  <a:cubicBezTo>
                    <a:pt x="3569" y="2837"/>
                    <a:pt x="3640" y="2802"/>
                    <a:pt x="3712" y="2802"/>
                  </a:cubicBezTo>
                  <a:lnTo>
                    <a:pt x="3765" y="2802"/>
                  </a:lnTo>
                  <a:cubicBezTo>
                    <a:pt x="3837" y="2802"/>
                    <a:pt x="3890" y="2837"/>
                    <a:pt x="3908" y="2909"/>
                  </a:cubicBezTo>
                  <a:lnTo>
                    <a:pt x="3979" y="3230"/>
                  </a:lnTo>
                  <a:cubicBezTo>
                    <a:pt x="3997" y="3301"/>
                    <a:pt x="4033" y="3337"/>
                    <a:pt x="4104" y="3337"/>
                  </a:cubicBezTo>
                  <a:lnTo>
                    <a:pt x="4140" y="3337"/>
                  </a:lnTo>
                  <a:cubicBezTo>
                    <a:pt x="4211" y="3337"/>
                    <a:pt x="4265" y="3301"/>
                    <a:pt x="4265" y="3212"/>
                  </a:cubicBezTo>
                  <a:lnTo>
                    <a:pt x="4265" y="2855"/>
                  </a:lnTo>
                  <a:cubicBezTo>
                    <a:pt x="4265" y="2837"/>
                    <a:pt x="4283" y="2802"/>
                    <a:pt x="4300" y="2766"/>
                  </a:cubicBezTo>
                  <a:lnTo>
                    <a:pt x="4407" y="2659"/>
                  </a:lnTo>
                  <a:lnTo>
                    <a:pt x="4515" y="2962"/>
                  </a:lnTo>
                  <a:cubicBezTo>
                    <a:pt x="4515" y="3034"/>
                    <a:pt x="4568" y="3069"/>
                    <a:pt x="4639" y="3069"/>
                  </a:cubicBezTo>
                  <a:lnTo>
                    <a:pt x="4746" y="3069"/>
                  </a:lnTo>
                  <a:cubicBezTo>
                    <a:pt x="4782" y="3069"/>
                    <a:pt x="4818" y="3052"/>
                    <a:pt x="4836" y="3034"/>
                  </a:cubicBezTo>
                  <a:lnTo>
                    <a:pt x="4889" y="2962"/>
                  </a:lnTo>
                  <a:cubicBezTo>
                    <a:pt x="4925" y="2944"/>
                    <a:pt x="4943" y="2927"/>
                    <a:pt x="4996" y="2927"/>
                  </a:cubicBezTo>
                  <a:lnTo>
                    <a:pt x="5068" y="2927"/>
                  </a:lnTo>
                  <a:cubicBezTo>
                    <a:pt x="5139" y="2927"/>
                    <a:pt x="5193" y="2980"/>
                    <a:pt x="5193" y="3069"/>
                  </a:cubicBezTo>
                  <a:lnTo>
                    <a:pt x="5193" y="3194"/>
                  </a:lnTo>
                  <a:cubicBezTo>
                    <a:pt x="5193" y="3283"/>
                    <a:pt x="5264" y="3319"/>
                    <a:pt x="5335" y="3319"/>
                  </a:cubicBezTo>
                  <a:lnTo>
                    <a:pt x="5817" y="3319"/>
                  </a:lnTo>
                  <a:cubicBezTo>
                    <a:pt x="5906" y="3319"/>
                    <a:pt x="5978" y="3426"/>
                    <a:pt x="5924" y="3498"/>
                  </a:cubicBezTo>
                  <a:lnTo>
                    <a:pt x="5888" y="3622"/>
                  </a:lnTo>
                  <a:cubicBezTo>
                    <a:pt x="5874" y="3682"/>
                    <a:pt x="5834" y="3716"/>
                    <a:pt x="5781" y="3716"/>
                  </a:cubicBezTo>
                  <a:cubicBezTo>
                    <a:pt x="5770" y="3716"/>
                    <a:pt x="5758" y="3715"/>
                    <a:pt x="5746" y="3712"/>
                  </a:cubicBezTo>
                  <a:lnTo>
                    <a:pt x="5103" y="3605"/>
                  </a:lnTo>
                  <a:lnTo>
                    <a:pt x="5014" y="3605"/>
                  </a:lnTo>
                  <a:lnTo>
                    <a:pt x="4461" y="3712"/>
                  </a:lnTo>
                  <a:cubicBezTo>
                    <a:pt x="4445" y="3717"/>
                    <a:pt x="4431" y="3719"/>
                    <a:pt x="4418" y="3719"/>
                  </a:cubicBezTo>
                  <a:cubicBezTo>
                    <a:pt x="4385" y="3719"/>
                    <a:pt x="4356" y="3706"/>
                    <a:pt x="4318" y="3694"/>
                  </a:cubicBezTo>
                  <a:cubicBezTo>
                    <a:pt x="4158" y="3640"/>
                    <a:pt x="3658" y="3462"/>
                    <a:pt x="3462" y="3462"/>
                  </a:cubicBezTo>
                  <a:cubicBezTo>
                    <a:pt x="1892" y="3462"/>
                    <a:pt x="1874" y="4532"/>
                    <a:pt x="1874" y="4925"/>
                  </a:cubicBezTo>
                  <a:cubicBezTo>
                    <a:pt x="1874" y="5460"/>
                    <a:pt x="2177" y="5853"/>
                    <a:pt x="2677" y="5853"/>
                  </a:cubicBezTo>
                  <a:cubicBezTo>
                    <a:pt x="2695" y="5853"/>
                    <a:pt x="2714" y="5853"/>
                    <a:pt x="2733" y="5853"/>
                  </a:cubicBezTo>
                  <a:cubicBezTo>
                    <a:pt x="3311" y="5853"/>
                    <a:pt x="3997" y="5870"/>
                    <a:pt x="3997" y="6923"/>
                  </a:cubicBezTo>
                  <a:lnTo>
                    <a:pt x="3997" y="7744"/>
                  </a:lnTo>
                  <a:cubicBezTo>
                    <a:pt x="3997" y="7905"/>
                    <a:pt x="4051" y="8047"/>
                    <a:pt x="4158" y="8172"/>
                  </a:cubicBezTo>
                  <a:lnTo>
                    <a:pt x="4550" y="8636"/>
                  </a:lnTo>
                  <a:cubicBezTo>
                    <a:pt x="4639" y="8725"/>
                    <a:pt x="4729" y="8779"/>
                    <a:pt x="4854" y="8779"/>
                  </a:cubicBezTo>
                  <a:lnTo>
                    <a:pt x="5175" y="8779"/>
                  </a:lnTo>
                  <a:cubicBezTo>
                    <a:pt x="5282" y="8779"/>
                    <a:pt x="5389" y="8743"/>
                    <a:pt x="5460" y="8654"/>
                  </a:cubicBezTo>
                  <a:lnTo>
                    <a:pt x="5764" y="8351"/>
                  </a:lnTo>
                  <a:cubicBezTo>
                    <a:pt x="5835" y="8279"/>
                    <a:pt x="5888" y="8208"/>
                    <a:pt x="5924" y="8119"/>
                  </a:cubicBezTo>
                  <a:lnTo>
                    <a:pt x="6192" y="7584"/>
                  </a:lnTo>
                  <a:cubicBezTo>
                    <a:pt x="6227" y="7494"/>
                    <a:pt x="6245" y="7387"/>
                    <a:pt x="6245" y="7280"/>
                  </a:cubicBezTo>
                  <a:lnTo>
                    <a:pt x="6245" y="6691"/>
                  </a:lnTo>
                  <a:cubicBezTo>
                    <a:pt x="6245" y="6567"/>
                    <a:pt x="6299" y="6459"/>
                    <a:pt x="6370" y="6406"/>
                  </a:cubicBezTo>
                  <a:lnTo>
                    <a:pt x="7084" y="5692"/>
                  </a:lnTo>
                  <a:cubicBezTo>
                    <a:pt x="7120" y="5639"/>
                    <a:pt x="7120" y="5532"/>
                    <a:pt x="7066" y="5496"/>
                  </a:cubicBezTo>
                  <a:cubicBezTo>
                    <a:pt x="7066" y="5496"/>
                    <a:pt x="6263" y="5050"/>
                    <a:pt x="5835" y="4193"/>
                  </a:cubicBezTo>
                  <a:cubicBezTo>
                    <a:pt x="5781" y="4104"/>
                    <a:pt x="5835" y="3997"/>
                    <a:pt x="5942" y="3997"/>
                  </a:cubicBezTo>
                  <a:lnTo>
                    <a:pt x="5995" y="3997"/>
                  </a:lnTo>
                  <a:lnTo>
                    <a:pt x="6763" y="4979"/>
                  </a:lnTo>
                  <a:cubicBezTo>
                    <a:pt x="6812" y="5048"/>
                    <a:pt x="6890" y="5085"/>
                    <a:pt x="6967" y="5085"/>
                  </a:cubicBezTo>
                  <a:cubicBezTo>
                    <a:pt x="7029" y="5085"/>
                    <a:pt x="7090" y="5062"/>
                    <a:pt x="7137" y="5014"/>
                  </a:cubicBezTo>
                  <a:lnTo>
                    <a:pt x="7583" y="4640"/>
                  </a:lnTo>
                  <a:cubicBezTo>
                    <a:pt x="7655" y="4586"/>
                    <a:pt x="7655" y="4479"/>
                    <a:pt x="7566" y="4425"/>
                  </a:cubicBezTo>
                  <a:lnTo>
                    <a:pt x="7173" y="4193"/>
                  </a:lnTo>
                  <a:cubicBezTo>
                    <a:pt x="7120" y="4158"/>
                    <a:pt x="7102" y="4086"/>
                    <a:pt x="7120" y="4033"/>
                  </a:cubicBezTo>
                  <a:lnTo>
                    <a:pt x="7120" y="3997"/>
                  </a:lnTo>
                  <a:cubicBezTo>
                    <a:pt x="7155" y="3950"/>
                    <a:pt x="7199" y="3926"/>
                    <a:pt x="7245" y="3926"/>
                  </a:cubicBezTo>
                  <a:cubicBezTo>
                    <a:pt x="7268" y="3926"/>
                    <a:pt x="7292" y="3932"/>
                    <a:pt x="7316" y="3944"/>
                  </a:cubicBezTo>
                  <a:lnTo>
                    <a:pt x="7798" y="4229"/>
                  </a:lnTo>
                  <a:cubicBezTo>
                    <a:pt x="7833" y="4265"/>
                    <a:pt x="7887" y="4283"/>
                    <a:pt x="7922" y="4283"/>
                  </a:cubicBezTo>
                  <a:lnTo>
                    <a:pt x="8083" y="4283"/>
                  </a:lnTo>
                  <a:cubicBezTo>
                    <a:pt x="8190" y="4283"/>
                    <a:pt x="8279" y="4336"/>
                    <a:pt x="8315" y="4425"/>
                  </a:cubicBezTo>
                  <a:lnTo>
                    <a:pt x="8708" y="5318"/>
                  </a:lnTo>
                  <a:cubicBezTo>
                    <a:pt x="8743" y="5407"/>
                    <a:pt x="8832" y="5478"/>
                    <a:pt x="8940" y="5478"/>
                  </a:cubicBezTo>
                  <a:cubicBezTo>
                    <a:pt x="9064" y="5478"/>
                    <a:pt x="9171" y="5371"/>
                    <a:pt x="9171" y="5246"/>
                  </a:cubicBezTo>
                  <a:lnTo>
                    <a:pt x="9171" y="4871"/>
                  </a:lnTo>
                  <a:cubicBezTo>
                    <a:pt x="9171" y="4836"/>
                    <a:pt x="9189" y="4782"/>
                    <a:pt x="9225" y="4764"/>
                  </a:cubicBezTo>
                  <a:lnTo>
                    <a:pt x="9528" y="4532"/>
                  </a:lnTo>
                  <a:cubicBezTo>
                    <a:pt x="9564" y="4693"/>
                    <a:pt x="9564" y="4889"/>
                    <a:pt x="9564" y="5068"/>
                  </a:cubicBezTo>
                  <a:cubicBezTo>
                    <a:pt x="9582" y="7548"/>
                    <a:pt x="7566" y="9564"/>
                    <a:pt x="5068" y="9564"/>
                  </a:cubicBezTo>
                  <a:cubicBezTo>
                    <a:pt x="2570" y="9564"/>
                    <a:pt x="536" y="7548"/>
                    <a:pt x="536" y="5050"/>
                  </a:cubicBezTo>
                  <a:cubicBezTo>
                    <a:pt x="536" y="2570"/>
                    <a:pt x="2570" y="536"/>
                    <a:pt x="5068" y="536"/>
                  </a:cubicBezTo>
                  <a:close/>
                  <a:moveTo>
                    <a:pt x="5068" y="0"/>
                  </a:moveTo>
                  <a:cubicBezTo>
                    <a:pt x="2266" y="0"/>
                    <a:pt x="0" y="2266"/>
                    <a:pt x="0" y="5050"/>
                  </a:cubicBezTo>
                  <a:cubicBezTo>
                    <a:pt x="0" y="7851"/>
                    <a:pt x="2266" y="10099"/>
                    <a:pt x="5068" y="10099"/>
                  </a:cubicBezTo>
                  <a:cubicBezTo>
                    <a:pt x="7851" y="10099"/>
                    <a:pt x="10117" y="7851"/>
                    <a:pt x="10117" y="5050"/>
                  </a:cubicBezTo>
                  <a:cubicBezTo>
                    <a:pt x="10117" y="2266"/>
                    <a:pt x="7851" y="0"/>
                    <a:pt x="5068" y="0"/>
                  </a:cubicBezTo>
                  <a:close/>
                </a:path>
              </a:pathLst>
            </a:custGeom>
            <a:solidFill>
              <a:schemeClr val="lt1"/>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73" name="Google Shape;973;p47"/>
            <p:cNvSpPr/>
            <p:nvPr/>
          </p:nvSpPr>
          <p:spPr>
            <a:xfrm>
              <a:off x="5806350" y="4419725"/>
              <a:ext cx="15650" cy="18425"/>
            </a:xfrm>
            <a:custGeom>
              <a:rect b="b" l="l" r="r" t="t"/>
              <a:pathLst>
                <a:path extrusionOk="0" h="737" w="626">
                  <a:moveTo>
                    <a:pt x="360" y="0"/>
                  </a:moveTo>
                  <a:cubicBezTo>
                    <a:pt x="326" y="0"/>
                    <a:pt x="295" y="14"/>
                    <a:pt x="268" y="40"/>
                  </a:cubicBezTo>
                  <a:lnTo>
                    <a:pt x="54" y="255"/>
                  </a:lnTo>
                  <a:cubicBezTo>
                    <a:pt x="1" y="308"/>
                    <a:pt x="1" y="379"/>
                    <a:pt x="54" y="451"/>
                  </a:cubicBezTo>
                  <a:lnTo>
                    <a:pt x="233" y="611"/>
                  </a:lnTo>
                  <a:lnTo>
                    <a:pt x="233" y="736"/>
                  </a:lnTo>
                  <a:lnTo>
                    <a:pt x="358" y="736"/>
                  </a:lnTo>
                  <a:cubicBezTo>
                    <a:pt x="447" y="736"/>
                    <a:pt x="483" y="701"/>
                    <a:pt x="483" y="611"/>
                  </a:cubicBezTo>
                  <a:lnTo>
                    <a:pt x="483" y="469"/>
                  </a:lnTo>
                  <a:lnTo>
                    <a:pt x="625" y="469"/>
                  </a:lnTo>
                  <a:lnTo>
                    <a:pt x="625" y="272"/>
                  </a:lnTo>
                  <a:cubicBezTo>
                    <a:pt x="625" y="219"/>
                    <a:pt x="607" y="201"/>
                    <a:pt x="590" y="183"/>
                  </a:cubicBezTo>
                  <a:lnTo>
                    <a:pt x="465" y="40"/>
                  </a:lnTo>
                  <a:cubicBezTo>
                    <a:pt x="429" y="14"/>
                    <a:pt x="393" y="0"/>
                    <a:pt x="360" y="0"/>
                  </a:cubicBezTo>
                  <a:close/>
                </a:path>
              </a:pathLst>
            </a:custGeom>
            <a:solidFill>
              <a:schemeClr val="lt1"/>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974" name="Google Shape;974;p47"/>
          <p:cNvGrpSpPr/>
          <p:nvPr/>
        </p:nvGrpSpPr>
        <p:grpSpPr>
          <a:xfrm>
            <a:off x="3525242" y="5055591"/>
            <a:ext cx="334400" cy="344821"/>
            <a:chOff x="6130650" y="4381475"/>
            <a:chExt cx="252950" cy="252950"/>
          </a:xfrm>
        </p:grpSpPr>
        <p:sp>
          <p:nvSpPr>
            <p:cNvPr id="975" name="Google Shape;975;p47"/>
            <p:cNvSpPr/>
            <p:nvPr/>
          </p:nvSpPr>
          <p:spPr>
            <a:xfrm>
              <a:off x="6130650" y="4381475"/>
              <a:ext cx="252950" cy="252950"/>
            </a:xfrm>
            <a:custGeom>
              <a:rect b="b" l="l" r="r" t="t"/>
              <a:pathLst>
                <a:path extrusionOk="0" h="10118" w="10118">
                  <a:moveTo>
                    <a:pt x="5710" y="678"/>
                  </a:moveTo>
                  <a:lnTo>
                    <a:pt x="5835" y="910"/>
                  </a:lnTo>
                  <a:cubicBezTo>
                    <a:pt x="5871" y="928"/>
                    <a:pt x="5906" y="946"/>
                    <a:pt x="5924" y="946"/>
                  </a:cubicBezTo>
                  <a:lnTo>
                    <a:pt x="6263" y="946"/>
                  </a:lnTo>
                  <a:cubicBezTo>
                    <a:pt x="6352" y="946"/>
                    <a:pt x="6406" y="892"/>
                    <a:pt x="6406" y="803"/>
                  </a:cubicBezTo>
                  <a:lnTo>
                    <a:pt x="6406" y="732"/>
                  </a:lnTo>
                  <a:cubicBezTo>
                    <a:pt x="8262" y="1321"/>
                    <a:pt x="9600" y="3034"/>
                    <a:pt x="9600" y="5068"/>
                  </a:cubicBezTo>
                  <a:cubicBezTo>
                    <a:pt x="9600" y="6959"/>
                    <a:pt x="8422" y="8583"/>
                    <a:pt x="6781" y="9261"/>
                  </a:cubicBezTo>
                  <a:cubicBezTo>
                    <a:pt x="7066" y="9011"/>
                    <a:pt x="7566" y="8583"/>
                    <a:pt x="7726" y="8386"/>
                  </a:cubicBezTo>
                  <a:cubicBezTo>
                    <a:pt x="7958" y="8137"/>
                    <a:pt x="7994" y="7726"/>
                    <a:pt x="7994" y="7726"/>
                  </a:cubicBezTo>
                  <a:cubicBezTo>
                    <a:pt x="7994" y="7726"/>
                    <a:pt x="8922" y="7476"/>
                    <a:pt x="8922" y="6798"/>
                  </a:cubicBezTo>
                  <a:cubicBezTo>
                    <a:pt x="8922" y="6334"/>
                    <a:pt x="7994" y="6120"/>
                    <a:pt x="7994" y="6120"/>
                  </a:cubicBezTo>
                  <a:cubicBezTo>
                    <a:pt x="7833" y="5621"/>
                    <a:pt x="7048" y="5335"/>
                    <a:pt x="6406" y="5335"/>
                  </a:cubicBezTo>
                  <a:cubicBezTo>
                    <a:pt x="6263" y="5335"/>
                    <a:pt x="5728" y="5603"/>
                    <a:pt x="5728" y="5603"/>
                  </a:cubicBezTo>
                  <a:lnTo>
                    <a:pt x="5460" y="5460"/>
                  </a:lnTo>
                  <a:lnTo>
                    <a:pt x="5460" y="5068"/>
                  </a:lnTo>
                  <a:cubicBezTo>
                    <a:pt x="5460" y="4996"/>
                    <a:pt x="5425" y="4925"/>
                    <a:pt x="5335" y="4925"/>
                  </a:cubicBezTo>
                  <a:lnTo>
                    <a:pt x="5068" y="4925"/>
                  </a:lnTo>
                  <a:lnTo>
                    <a:pt x="5068" y="4532"/>
                  </a:lnTo>
                  <a:cubicBezTo>
                    <a:pt x="5068" y="4461"/>
                    <a:pt x="5014" y="4407"/>
                    <a:pt x="4943" y="4407"/>
                  </a:cubicBezTo>
                  <a:lnTo>
                    <a:pt x="4800" y="4407"/>
                  </a:lnTo>
                  <a:lnTo>
                    <a:pt x="4657" y="4497"/>
                  </a:lnTo>
                  <a:cubicBezTo>
                    <a:pt x="4616" y="4526"/>
                    <a:pt x="4566" y="4540"/>
                    <a:pt x="4516" y="4540"/>
                  </a:cubicBezTo>
                  <a:cubicBezTo>
                    <a:pt x="4415" y="4540"/>
                    <a:pt x="4312" y="4485"/>
                    <a:pt x="4265" y="4390"/>
                  </a:cubicBezTo>
                  <a:cubicBezTo>
                    <a:pt x="4265" y="4390"/>
                    <a:pt x="4140" y="4193"/>
                    <a:pt x="4140" y="4122"/>
                  </a:cubicBezTo>
                  <a:cubicBezTo>
                    <a:pt x="4140" y="3614"/>
                    <a:pt x="4661" y="3586"/>
                    <a:pt x="4777" y="3586"/>
                  </a:cubicBezTo>
                  <a:cubicBezTo>
                    <a:pt x="4792" y="3586"/>
                    <a:pt x="4800" y="3587"/>
                    <a:pt x="4800" y="3587"/>
                  </a:cubicBezTo>
                  <a:lnTo>
                    <a:pt x="5103" y="3587"/>
                  </a:lnTo>
                  <a:cubicBezTo>
                    <a:pt x="5175" y="3587"/>
                    <a:pt x="5210" y="3640"/>
                    <a:pt x="5228" y="3694"/>
                  </a:cubicBezTo>
                  <a:lnTo>
                    <a:pt x="5300" y="4033"/>
                  </a:lnTo>
                  <a:cubicBezTo>
                    <a:pt x="5317" y="4086"/>
                    <a:pt x="5371" y="4140"/>
                    <a:pt x="5442" y="4140"/>
                  </a:cubicBezTo>
                  <a:lnTo>
                    <a:pt x="5496" y="4140"/>
                  </a:lnTo>
                  <a:cubicBezTo>
                    <a:pt x="5567" y="4140"/>
                    <a:pt x="5621" y="4104"/>
                    <a:pt x="5639" y="4033"/>
                  </a:cubicBezTo>
                  <a:lnTo>
                    <a:pt x="5728" y="3533"/>
                  </a:lnTo>
                  <a:cubicBezTo>
                    <a:pt x="5728" y="3497"/>
                    <a:pt x="5746" y="3462"/>
                    <a:pt x="5781" y="3426"/>
                  </a:cubicBezTo>
                  <a:lnTo>
                    <a:pt x="6156" y="2944"/>
                  </a:lnTo>
                  <a:cubicBezTo>
                    <a:pt x="6227" y="2855"/>
                    <a:pt x="6335" y="2802"/>
                    <a:pt x="6459" y="2802"/>
                  </a:cubicBezTo>
                  <a:lnTo>
                    <a:pt x="6798" y="2802"/>
                  </a:lnTo>
                  <a:cubicBezTo>
                    <a:pt x="6888" y="2802"/>
                    <a:pt x="6923" y="2748"/>
                    <a:pt x="6923" y="2677"/>
                  </a:cubicBezTo>
                  <a:lnTo>
                    <a:pt x="6923" y="2534"/>
                  </a:lnTo>
                  <a:lnTo>
                    <a:pt x="6905" y="2498"/>
                  </a:lnTo>
                  <a:cubicBezTo>
                    <a:pt x="6816" y="2427"/>
                    <a:pt x="6870" y="2266"/>
                    <a:pt x="6995" y="2266"/>
                  </a:cubicBezTo>
                  <a:lnTo>
                    <a:pt x="7066" y="2266"/>
                  </a:lnTo>
                  <a:cubicBezTo>
                    <a:pt x="7155" y="2266"/>
                    <a:pt x="7191" y="2320"/>
                    <a:pt x="7191" y="2409"/>
                  </a:cubicBezTo>
                  <a:cubicBezTo>
                    <a:pt x="7191" y="2480"/>
                    <a:pt x="7262" y="2534"/>
                    <a:pt x="7334" y="2534"/>
                  </a:cubicBezTo>
                  <a:lnTo>
                    <a:pt x="7459" y="2534"/>
                  </a:lnTo>
                  <a:lnTo>
                    <a:pt x="7548" y="2195"/>
                  </a:lnTo>
                  <a:cubicBezTo>
                    <a:pt x="7566" y="2070"/>
                    <a:pt x="7530" y="1963"/>
                    <a:pt x="7423" y="1909"/>
                  </a:cubicBezTo>
                  <a:lnTo>
                    <a:pt x="6299" y="1214"/>
                  </a:lnTo>
                  <a:lnTo>
                    <a:pt x="5996" y="1214"/>
                  </a:lnTo>
                  <a:cubicBezTo>
                    <a:pt x="5853" y="1214"/>
                    <a:pt x="5728" y="1339"/>
                    <a:pt x="5728" y="1463"/>
                  </a:cubicBezTo>
                  <a:lnTo>
                    <a:pt x="5728" y="1606"/>
                  </a:lnTo>
                  <a:cubicBezTo>
                    <a:pt x="5728" y="1695"/>
                    <a:pt x="5674" y="1731"/>
                    <a:pt x="5603" y="1731"/>
                  </a:cubicBezTo>
                  <a:lnTo>
                    <a:pt x="5460" y="1731"/>
                  </a:lnTo>
                  <a:lnTo>
                    <a:pt x="5335" y="1606"/>
                  </a:lnTo>
                  <a:lnTo>
                    <a:pt x="4943" y="1606"/>
                  </a:lnTo>
                  <a:cubicBezTo>
                    <a:pt x="4854" y="1606"/>
                    <a:pt x="4800" y="1553"/>
                    <a:pt x="4800" y="1463"/>
                  </a:cubicBezTo>
                  <a:lnTo>
                    <a:pt x="4800" y="1142"/>
                  </a:lnTo>
                  <a:cubicBezTo>
                    <a:pt x="4800" y="1107"/>
                    <a:pt x="4818" y="1071"/>
                    <a:pt x="4854" y="1035"/>
                  </a:cubicBezTo>
                  <a:lnTo>
                    <a:pt x="5710" y="678"/>
                  </a:lnTo>
                  <a:close/>
                  <a:moveTo>
                    <a:pt x="1731" y="1999"/>
                  </a:moveTo>
                  <a:cubicBezTo>
                    <a:pt x="1856" y="2070"/>
                    <a:pt x="1981" y="2177"/>
                    <a:pt x="1999" y="2266"/>
                  </a:cubicBezTo>
                  <a:lnTo>
                    <a:pt x="1999" y="3105"/>
                  </a:lnTo>
                  <a:cubicBezTo>
                    <a:pt x="1999" y="3176"/>
                    <a:pt x="2017" y="3230"/>
                    <a:pt x="2070" y="3266"/>
                  </a:cubicBezTo>
                  <a:lnTo>
                    <a:pt x="2944" y="4407"/>
                  </a:lnTo>
                  <a:lnTo>
                    <a:pt x="2998" y="4336"/>
                  </a:lnTo>
                  <a:cubicBezTo>
                    <a:pt x="3051" y="4300"/>
                    <a:pt x="3069" y="4229"/>
                    <a:pt x="3034" y="4176"/>
                  </a:cubicBezTo>
                  <a:lnTo>
                    <a:pt x="2873" y="3908"/>
                  </a:lnTo>
                  <a:cubicBezTo>
                    <a:pt x="2812" y="3817"/>
                    <a:pt x="2881" y="3700"/>
                    <a:pt x="2979" y="3700"/>
                  </a:cubicBezTo>
                  <a:cubicBezTo>
                    <a:pt x="2997" y="3700"/>
                    <a:pt x="3015" y="3704"/>
                    <a:pt x="3034" y="3712"/>
                  </a:cubicBezTo>
                  <a:cubicBezTo>
                    <a:pt x="3069" y="3729"/>
                    <a:pt x="3105" y="3747"/>
                    <a:pt x="3105" y="3783"/>
                  </a:cubicBezTo>
                  <a:lnTo>
                    <a:pt x="3551" y="4639"/>
                  </a:lnTo>
                  <a:cubicBezTo>
                    <a:pt x="3605" y="4729"/>
                    <a:pt x="3694" y="4818"/>
                    <a:pt x="3783" y="4836"/>
                  </a:cubicBezTo>
                  <a:lnTo>
                    <a:pt x="4372" y="5032"/>
                  </a:lnTo>
                  <a:cubicBezTo>
                    <a:pt x="4408" y="5050"/>
                    <a:pt x="4443" y="5085"/>
                    <a:pt x="4443" y="5103"/>
                  </a:cubicBezTo>
                  <a:lnTo>
                    <a:pt x="4479" y="5175"/>
                  </a:lnTo>
                  <a:cubicBezTo>
                    <a:pt x="4532" y="5264"/>
                    <a:pt x="4622" y="5317"/>
                    <a:pt x="4729" y="5317"/>
                  </a:cubicBezTo>
                  <a:lnTo>
                    <a:pt x="4889" y="5317"/>
                  </a:lnTo>
                  <a:cubicBezTo>
                    <a:pt x="4925" y="5317"/>
                    <a:pt x="4961" y="5353"/>
                    <a:pt x="4996" y="5371"/>
                  </a:cubicBezTo>
                  <a:lnTo>
                    <a:pt x="5175" y="5621"/>
                  </a:lnTo>
                  <a:cubicBezTo>
                    <a:pt x="5193" y="5674"/>
                    <a:pt x="5264" y="5728"/>
                    <a:pt x="5317" y="5728"/>
                  </a:cubicBezTo>
                  <a:lnTo>
                    <a:pt x="5603" y="5799"/>
                  </a:lnTo>
                  <a:cubicBezTo>
                    <a:pt x="5674" y="5817"/>
                    <a:pt x="5728" y="5906"/>
                    <a:pt x="5692" y="5978"/>
                  </a:cubicBezTo>
                  <a:cubicBezTo>
                    <a:pt x="5692" y="5978"/>
                    <a:pt x="5478" y="6192"/>
                    <a:pt x="5478" y="6495"/>
                  </a:cubicBezTo>
                  <a:cubicBezTo>
                    <a:pt x="5478" y="7369"/>
                    <a:pt x="6281" y="7619"/>
                    <a:pt x="6281" y="7833"/>
                  </a:cubicBezTo>
                  <a:cubicBezTo>
                    <a:pt x="6281" y="8369"/>
                    <a:pt x="6192" y="9118"/>
                    <a:pt x="6174" y="9421"/>
                  </a:cubicBezTo>
                  <a:cubicBezTo>
                    <a:pt x="5817" y="9493"/>
                    <a:pt x="5460" y="9546"/>
                    <a:pt x="5086" y="9546"/>
                  </a:cubicBezTo>
                  <a:cubicBezTo>
                    <a:pt x="5064" y="9546"/>
                    <a:pt x="5042" y="9547"/>
                    <a:pt x="5020" y="9547"/>
                  </a:cubicBezTo>
                  <a:cubicBezTo>
                    <a:pt x="2552" y="9547"/>
                    <a:pt x="536" y="7544"/>
                    <a:pt x="536" y="5068"/>
                  </a:cubicBezTo>
                  <a:cubicBezTo>
                    <a:pt x="536" y="3890"/>
                    <a:pt x="1000" y="2819"/>
                    <a:pt x="1731" y="1999"/>
                  </a:cubicBezTo>
                  <a:close/>
                  <a:moveTo>
                    <a:pt x="5068" y="0"/>
                  </a:moveTo>
                  <a:cubicBezTo>
                    <a:pt x="2266" y="0"/>
                    <a:pt x="0" y="2266"/>
                    <a:pt x="0" y="5068"/>
                  </a:cubicBezTo>
                  <a:cubicBezTo>
                    <a:pt x="0" y="7851"/>
                    <a:pt x="2266" y="10117"/>
                    <a:pt x="5068" y="10117"/>
                  </a:cubicBezTo>
                  <a:cubicBezTo>
                    <a:pt x="7869" y="10117"/>
                    <a:pt x="10117" y="7851"/>
                    <a:pt x="10117" y="5068"/>
                  </a:cubicBezTo>
                  <a:cubicBezTo>
                    <a:pt x="10117" y="2266"/>
                    <a:pt x="7869" y="0"/>
                    <a:pt x="5068" y="0"/>
                  </a:cubicBezTo>
                  <a:close/>
                </a:path>
              </a:pathLst>
            </a:custGeom>
            <a:solidFill>
              <a:schemeClr val="lt1"/>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76" name="Google Shape;976;p47"/>
            <p:cNvSpPr/>
            <p:nvPr/>
          </p:nvSpPr>
          <p:spPr>
            <a:xfrm>
              <a:off x="6266250" y="4488650"/>
              <a:ext cx="34375" cy="11325"/>
            </a:xfrm>
            <a:custGeom>
              <a:rect b="b" l="l" r="r" t="t"/>
              <a:pathLst>
                <a:path extrusionOk="0" h="453" w="1375">
                  <a:moveTo>
                    <a:pt x="572" y="0"/>
                  </a:moveTo>
                  <a:cubicBezTo>
                    <a:pt x="549" y="0"/>
                    <a:pt x="527" y="4"/>
                    <a:pt x="500" y="13"/>
                  </a:cubicBezTo>
                  <a:lnTo>
                    <a:pt x="36" y="120"/>
                  </a:lnTo>
                  <a:cubicBezTo>
                    <a:pt x="1" y="138"/>
                    <a:pt x="1" y="192"/>
                    <a:pt x="36" y="245"/>
                  </a:cubicBezTo>
                  <a:lnTo>
                    <a:pt x="661" y="245"/>
                  </a:lnTo>
                  <a:cubicBezTo>
                    <a:pt x="696" y="245"/>
                    <a:pt x="732" y="245"/>
                    <a:pt x="750" y="263"/>
                  </a:cubicBezTo>
                  <a:lnTo>
                    <a:pt x="1214" y="442"/>
                  </a:lnTo>
                  <a:cubicBezTo>
                    <a:pt x="1233" y="449"/>
                    <a:pt x="1252" y="453"/>
                    <a:pt x="1269" y="453"/>
                  </a:cubicBezTo>
                  <a:cubicBezTo>
                    <a:pt x="1331" y="453"/>
                    <a:pt x="1374" y="408"/>
                    <a:pt x="1374" y="352"/>
                  </a:cubicBezTo>
                  <a:cubicBezTo>
                    <a:pt x="1374" y="281"/>
                    <a:pt x="1339" y="228"/>
                    <a:pt x="1285" y="228"/>
                  </a:cubicBezTo>
                  <a:lnTo>
                    <a:pt x="643" y="13"/>
                  </a:lnTo>
                  <a:cubicBezTo>
                    <a:pt x="616" y="4"/>
                    <a:pt x="594" y="0"/>
                    <a:pt x="572" y="0"/>
                  </a:cubicBezTo>
                  <a:close/>
                </a:path>
              </a:pathLst>
            </a:custGeom>
            <a:solidFill>
              <a:schemeClr val="lt1"/>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977" name="Google Shape;977;p47"/>
          <p:cNvSpPr/>
          <p:nvPr/>
        </p:nvSpPr>
        <p:spPr>
          <a:xfrm>
            <a:off x="4032278" y="5070490"/>
            <a:ext cx="323196" cy="316740"/>
          </a:xfrm>
          <a:custGeom>
            <a:rect b="b" l="l" r="r" t="t"/>
            <a:pathLst>
              <a:path extrusionOk="0" h="9294" w="9779">
                <a:moveTo>
                  <a:pt x="5890" y="795"/>
                </a:moveTo>
                <a:cubicBezTo>
                  <a:pt x="6526" y="795"/>
                  <a:pt x="7154" y="933"/>
                  <a:pt x="7726" y="1211"/>
                </a:cubicBezTo>
                <a:cubicBezTo>
                  <a:pt x="7708" y="1211"/>
                  <a:pt x="7708" y="1211"/>
                  <a:pt x="7708" y="1229"/>
                </a:cubicBezTo>
                <a:cubicBezTo>
                  <a:pt x="7423" y="1515"/>
                  <a:pt x="7209" y="1818"/>
                  <a:pt x="7084" y="2103"/>
                </a:cubicBezTo>
                <a:cubicBezTo>
                  <a:pt x="6222" y="1599"/>
                  <a:pt x="5310" y="1332"/>
                  <a:pt x="4493" y="1332"/>
                </a:cubicBezTo>
                <a:cubicBezTo>
                  <a:pt x="4126" y="1332"/>
                  <a:pt x="3777" y="1386"/>
                  <a:pt x="3462" y="1497"/>
                </a:cubicBezTo>
                <a:cubicBezTo>
                  <a:pt x="4210" y="1031"/>
                  <a:pt x="5057" y="795"/>
                  <a:pt x="5890" y="795"/>
                </a:cubicBezTo>
                <a:close/>
                <a:moveTo>
                  <a:pt x="2819" y="1996"/>
                </a:moveTo>
                <a:cubicBezTo>
                  <a:pt x="3355" y="2014"/>
                  <a:pt x="4390" y="2639"/>
                  <a:pt x="5585" y="3620"/>
                </a:cubicBezTo>
                <a:cubicBezTo>
                  <a:pt x="5264" y="3763"/>
                  <a:pt x="4961" y="3977"/>
                  <a:pt x="4675" y="4244"/>
                </a:cubicBezTo>
                <a:cubicBezTo>
                  <a:pt x="4407" y="4530"/>
                  <a:pt x="4193" y="4833"/>
                  <a:pt x="4051" y="5137"/>
                </a:cubicBezTo>
                <a:cubicBezTo>
                  <a:pt x="3069" y="3959"/>
                  <a:pt x="2445" y="2924"/>
                  <a:pt x="2427" y="2371"/>
                </a:cubicBezTo>
                <a:cubicBezTo>
                  <a:pt x="2480" y="2300"/>
                  <a:pt x="2552" y="2246"/>
                  <a:pt x="2623" y="2175"/>
                </a:cubicBezTo>
                <a:cubicBezTo>
                  <a:pt x="2677" y="2103"/>
                  <a:pt x="2748" y="2050"/>
                  <a:pt x="2819" y="1996"/>
                </a:cubicBezTo>
                <a:close/>
                <a:moveTo>
                  <a:pt x="1945" y="3013"/>
                </a:moveTo>
                <a:lnTo>
                  <a:pt x="1945" y="3013"/>
                </a:lnTo>
                <a:cubicBezTo>
                  <a:pt x="1588" y="4048"/>
                  <a:pt x="1820" y="5386"/>
                  <a:pt x="2552" y="6635"/>
                </a:cubicBezTo>
                <a:cubicBezTo>
                  <a:pt x="2249" y="6760"/>
                  <a:pt x="1945" y="6974"/>
                  <a:pt x="1678" y="7260"/>
                </a:cubicBezTo>
                <a:cubicBezTo>
                  <a:pt x="1660" y="7278"/>
                  <a:pt x="1660" y="7278"/>
                  <a:pt x="1660" y="7296"/>
                </a:cubicBezTo>
                <a:cubicBezTo>
                  <a:pt x="1017" y="5957"/>
                  <a:pt x="1124" y="4334"/>
                  <a:pt x="1945" y="3013"/>
                </a:cubicBezTo>
                <a:close/>
                <a:moveTo>
                  <a:pt x="5876" y="0"/>
                </a:moveTo>
                <a:cubicBezTo>
                  <a:pt x="4664" y="0"/>
                  <a:pt x="3429" y="424"/>
                  <a:pt x="2409" y="1265"/>
                </a:cubicBezTo>
                <a:cubicBezTo>
                  <a:pt x="2325" y="1204"/>
                  <a:pt x="2228" y="1175"/>
                  <a:pt x="2129" y="1175"/>
                </a:cubicBezTo>
                <a:cubicBezTo>
                  <a:pt x="1997" y="1175"/>
                  <a:pt x="1861" y="1226"/>
                  <a:pt x="1749" y="1318"/>
                </a:cubicBezTo>
                <a:cubicBezTo>
                  <a:pt x="1588" y="1497"/>
                  <a:pt x="1553" y="1782"/>
                  <a:pt x="1678" y="1996"/>
                </a:cubicBezTo>
                <a:cubicBezTo>
                  <a:pt x="18" y="4013"/>
                  <a:pt x="0" y="6903"/>
                  <a:pt x="1678" y="8777"/>
                </a:cubicBezTo>
                <a:cubicBezTo>
                  <a:pt x="1713" y="8509"/>
                  <a:pt x="1910" y="8152"/>
                  <a:pt x="2231" y="7831"/>
                </a:cubicBezTo>
                <a:cubicBezTo>
                  <a:pt x="2570" y="7492"/>
                  <a:pt x="2927" y="7296"/>
                  <a:pt x="3194" y="7296"/>
                </a:cubicBezTo>
                <a:cubicBezTo>
                  <a:pt x="3212" y="7028"/>
                  <a:pt x="3408" y="6671"/>
                  <a:pt x="3747" y="6332"/>
                </a:cubicBezTo>
                <a:cubicBezTo>
                  <a:pt x="4068" y="5993"/>
                  <a:pt x="4425" y="5797"/>
                  <a:pt x="4693" y="5779"/>
                </a:cubicBezTo>
                <a:cubicBezTo>
                  <a:pt x="4711" y="5601"/>
                  <a:pt x="4818" y="5351"/>
                  <a:pt x="4996" y="5101"/>
                </a:cubicBezTo>
                <a:cubicBezTo>
                  <a:pt x="5014" y="5137"/>
                  <a:pt x="5050" y="5154"/>
                  <a:pt x="5068" y="5190"/>
                </a:cubicBezTo>
                <a:lnTo>
                  <a:pt x="9064" y="9169"/>
                </a:lnTo>
                <a:cubicBezTo>
                  <a:pt x="9136" y="9258"/>
                  <a:pt x="9243" y="9294"/>
                  <a:pt x="9332" y="9294"/>
                </a:cubicBezTo>
                <a:cubicBezTo>
                  <a:pt x="9439" y="9294"/>
                  <a:pt x="9546" y="9258"/>
                  <a:pt x="9618" y="9169"/>
                </a:cubicBezTo>
                <a:cubicBezTo>
                  <a:pt x="9778" y="9026"/>
                  <a:pt x="9778" y="8759"/>
                  <a:pt x="9618" y="8616"/>
                </a:cubicBezTo>
                <a:lnTo>
                  <a:pt x="5621" y="4619"/>
                </a:lnTo>
                <a:cubicBezTo>
                  <a:pt x="5603" y="4601"/>
                  <a:pt x="5585" y="4584"/>
                  <a:pt x="5549" y="4566"/>
                </a:cubicBezTo>
                <a:cubicBezTo>
                  <a:pt x="5781" y="4387"/>
                  <a:pt x="6031" y="4280"/>
                  <a:pt x="6210" y="4262"/>
                </a:cubicBezTo>
                <a:cubicBezTo>
                  <a:pt x="6210" y="3995"/>
                  <a:pt x="6424" y="3638"/>
                  <a:pt x="6745" y="3299"/>
                </a:cubicBezTo>
                <a:cubicBezTo>
                  <a:pt x="7084" y="2978"/>
                  <a:pt x="7441" y="2764"/>
                  <a:pt x="7708" y="2764"/>
                </a:cubicBezTo>
                <a:cubicBezTo>
                  <a:pt x="7708" y="2496"/>
                  <a:pt x="7940" y="2139"/>
                  <a:pt x="8244" y="1800"/>
                </a:cubicBezTo>
                <a:cubicBezTo>
                  <a:pt x="8565" y="1479"/>
                  <a:pt x="8940" y="1283"/>
                  <a:pt x="9189" y="1265"/>
                </a:cubicBezTo>
                <a:cubicBezTo>
                  <a:pt x="8264" y="419"/>
                  <a:pt x="7081" y="0"/>
                  <a:pt x="5876" y="0"/>
                </a:cubicBezTo>
                <a:close/>
              </a:path>
            </a:pathLst>
          </a:custGeom>
          <a:solidFill>
            <a:schemeClr val="lt1"/>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978" name="Google Shape;978;p47"/>
          <p:cNvGrpSpPr/>
          <p:nvPr/>
        </p:nvGrpSpPr>
        <p:grpSpPr>
          <a:xfrm>
            <a:off x="4533046" y="5078674"/>
            <a:ext cx="352082" cy="299802"/>
            <a:chOff x="6919750" y="1464650"/>
            <a:chExt cx="266325" cy="219925"/>
          </a:xfrm>
        </p:grpSpPr>
        <p:sp>
          <p:nvSpPr>
            <p:cNvPr id="979" name="Google Shape;979;p47"/>
            <p:cNvSpPr/>
            <p:nvPr/>
          </p:nvSpPr>
          <p:spPr>
            <a:xfrm>
              <a:off x="6919750" y="1464650"/>
              <a:ext cx="266325" cy="219925"/>
            </a:xfrm>
            <a:custGeom>
              <a:rect b="b" l="l" r="r" t="t"/>
              <a:pathLst>
                <a:path extrusionOk="0" h="8797" w="10653">
                  <a:moveTo>
                    <a:pt x="2659" y="2409"/>
                  </a:moveTo>
                  <a:lnTo>
                    <a:pt x="2659" y="3462"/>
                  </a:lnTo>
                  <a:lnTo>
                    <a:pt x="1071" y="3462"/>
                  </a:lnTo>
                  <a:lnTo>
                    <a:pt x="1071" y="2409"/>
                  </a:lnTo>
                  <a:close/>
                  <a:moveTo>
                    <a:pt x="5317" y="2927"/>
                  </a:moveTo>
                  <a:cubicBezTo>
                    <a:pt x="6655" y="2927"/>
                    <a:pt x="7726" y="3997"/>
                    <a:pt x="7726" y="5335"/>
                  </a:cubicBezTo>
                  <a:cubicBezTo>
                    <a:pt x="7726" y="6656"/>
                    <a:pt x="6655" y="7726"/>
                    <a:pt x="5317" y="7726"/>
                  </a:cubicBezTo>
                  <a:cubicBezTo>
                    <a:pt x="3997" y="7726"/>
                    <a:pt x="2926" y="6656"/>
                    <a:pt x="2926" y="5335"/>
                  </a:cubicBezTo>
                  <a:cubicBezTo>
                    <a:pt x="2926" y="3997"/>
                    <a:pt x="3997" y="2927"/>
                    <a:pt x="5317" y="2927"/>
                  </a:cubicBezTo>
                  <a:close/>
                  <a:moveTo>
                    <a:pt x="3997" y="0"/>
                  </a:moveTo>
                  <a:lnTo>
                    <a:pt x="3194" y="1339"/>
                  </a:lnTo>
                  <a:lnTo>
                    <a:pt x="535" y="1339"/>
                  </a:lnTo>
                  <a:cubicBezTo>
                    <a:pt x="232" y="1339"/>
                    <a:pt x="0" y="1571"/>
                    <a:pt x="0" y="1874"/>
                  </a:cubicBezTo>
                  <a:lnTo>
                    <a:pt x="0" y="8262"/>
                  </a:lnTo>
                  <a:cubicBezTo>
                    <a:pt x="0" y="8565"/>
                    <a:pt x="232" y="8797"/>
                    <a:pt x="535" y="8797"/>
                  </a:cubicBezTo>
                  <a:lnTo>
                    <a:pt x="10117" y="8797"/>
                  </a:lnTo>
                  <a:cubicBezTo>
                    <a:pt x="10420" y="8797"/>
                    <a:pt x="10652" y="8565"/>
                    <a:pt x="10652" y="8262"/>
                  </a:cubicBezTo>
                  <a:lnTo>
                    <a:pt x="10652" y="1874"/>
                  </a:lnTo>
                  <a:cubicBezTo>
                    <a:pt x="10652" y="1571"/>
                    <a:pt x="10420" y="1339"/>
                    <a:pt x="10117" y="1339"/>
                  </a:cubicBezTo>
                  <a:lnTo>
                    <a:pt x="7458" y="1339"/>
                  </a:lnTo>
                  <a:lnTo>
                    <a:pt x="6655" y="0"/>
                  </a:lnTo>
                  <a:close/>
                </a:path>
              </a:pathLst>
            </a:custGeom>
            <a:solidFill>
              <a:schemeClr val="lt1"/>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80" name="Google Shape;980;p47"/>
            <p:cNvSpPr/>
            <p:nvPr/>
          </p:nvSpPr>
          <p:spPr>
            <a:xfrm>
              <a:off x="7006275" y="1551175"/>
              <a:ext cx="93250" cy="93250"/>
            </a:xfrm>
            <a:custGeom>
              <a:rect b="b" l="l" r="r" t="t"/>
              <a:pathLst>
                <a:path extrusionOk="0" h="3730" w="3730">
                  <a:moveTo>
                    <a:pt x="1856" y="536"/>
                  </a:moveTo>
                  <a:cubicBezTo>
                    <a:pt x="2606" y="536"/>
                    <a:pt x="3194" y="1125"/>
                    <a:pt x="3194" y="1874"/>
                  </a:cubicBezTo>
                  <a:cubicBezTo>
                    <a:pt x="3194" y="2624"/>
                    <a:pt x="2606" y="3195"/>
                    <a:pt x="1856" y="3195"/>
                  </a:cubicBezTo>
                  <a:cubicBezTo>
                    <a:pt x="1125" y="3195"/>
                    <a:pt x="536" y="2624"/>
                    <a:pt x="536" y="1874"/>
                  </a:cubicBezTo>
                  <a:cubicBezTo>
                    <a:pt x="536" y="1125"/>
                    <a:pt x="1125" y="536"/>
                    <a:pt x="1856" y="536"/>
                  </a:cubicBezTo>
                  <a:close/>
                  <a:moveTo>
                    <a:pt x="1856" y="1"/>
                  </a:moveTo>
                  <a:cubicBezTo>
                    <a:pt x="839" y="1"/>
                    <a:pt x="1" y="839"/>
                    <a:pt x="1" y="1874"/>
                  </a:cubicBezTo>
                  <a:cubicBezTo>
                    <a:pt x="1" y="2909"/>
                    <a:pt x="839" y="3730"/>
                    <a:pt x="1856" y="3730"/>
                  </a:cubicBezTo>
                  <a:cubicBezTo>
                    <a:pt x="2909" y="3730"/>
                    <a:pt x="3730" y="2909"/>
                    <a:pt x="3730" y="1874"/>
                  </a:cubicBezTo>
                  <a:cubicBezTo>
                    <a:pt x="3730" y="839"/>
                    <a:pt x="2909" y="1"/>
                    <a:pt x="1856" y="1"/>
                  </a:cubicBezTo>
                  <a:close/>
                </a:path>
              </a:pathLst>
            </a:custGeom>
            <a:solidFill>
              <a:schemeClr val="lt1"/>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981" name="Google Shape;981;p47"/>
          <p:cNvGrpSpPr/>
          <p:nvPr/>
        </p:nvGrpSpPr>
        <p:grpSpPr>
          <a:xfrm>
            <a:off x="5059243" y="5054116"/>
            <a:ext cx="366855" cy="339948"/>
            <a:chOff x="4759875" y="1027050"/>
            <a:chExt cx="277500" cy="249375"/>
          </a:xfrm>
        </p:grpSpPr>
        <p:sp>
          <p:nvSpPr>
            <p:cNvPr id="982" name="Google Shape;982;p47"/>
            <p:cNvSpPr/>
            <p:nvPr/>
          </p:nvSpPr>
          <p:spPr>
            <a:xfrm>
              <a:off x="4885225" y="1027050"/>
              <a:ext cx="26800" cy="39725"/>
            </a:xfrm>
            <a:custGeom>
              <a:rect b="b" l="l" r="r" t="t"/>
              <a:pathLst>
                <a:path extrusionOk="0" h="1589" w="1072">
                  <a:moveTo>
                    <a:pt x="536" y="1"/>
                  </a:moveTo>
                  <a:lnTo>
                    <a:pt x="1" y="786"/>
                  </a:lnTo>
                  <a:lnTo>
                    <a:pt x="536" y="1589"/>
                  </a:lnTo>
                  <a:lnTo>
                    <a:pt x="1071" y="786"/>
                  </a:lnTo>
                  <a:lnTo>
                    <a:pt x="536" y="1"/>
                  </a:lnTo>
                  <a:close/>
                </a:path>
              </a:pathLst>
            </a:custGeom>
            <a:solidFill>
              <a:schemeClr val="lt1"/>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83" name="Google Shape;983;p47"/>
            <p:cNvSpPr/>
            <p:nvPr/>
          </p:nvSpPr>
          <p:spPr>
            <a:xfrm>
              <a:off x="4795575" y="1077025"/>
              <a:ext cx="206100" cy="159250"/>
            </a:xfrm>
            <a:custGeom>
              <a:rect b="b" l="l" r="r" t="t"/>
              <a:pathLst>
                <a:path extrusionOk="0" h="6370" w="8244">
                  <a:moveTo>
                    <a:pt x="4122" y="0"/>
                  </a:moveTo>
                  <a:lnTo>
                    <a:pt x="2231" y="3158"/>
                  </a:lnTo>
                  <a:lnTo>
                    <a:pt x="0" y="2123"/>
                  </a:lnTo>
                  <a:lnTo>
                    <a:pt x="803" y="5585"/>
                  </a:lnTo>
                  <a:lnTo>
                    <a:pt x="803" y="6370"/>
                  </a:lnTo>
                  <a:lnTo>
                    <a:pt x="7441" y="6370"/>
                  </a:lnTo>
                  <a:lnTo>
                    <a:pt x="7441" y="5585"/>
                  </a:lnTo>
                  <a:lnTo>
                    <a:pt x="8244" y="2123"/>
                  </a:lnTo>
                  <a:lnTo>
                    <a:pt x="6013" y="3158"/>
                  </a:lnTo>
                  <a:lnTo>
                    <a:pt x="4122" y="0"/>
                  </a:lnTo>
                  <a:close/>
                </a:path>
              </a:pathLst>
            </a:custGeom>
            <a:solidFill>
              <a:schemeClr val="lt1"/>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84" name="Google Shape;984;p47"/>
            <p:cNvSpPr/>
            <p:nvPr/>
          </p:nvSpPr>
          <p:spPr>
            <a:xfrm>
              <a:off x="4815650" y="1249650"/>
              <a:ext cx="165950" cy="26775"/>
            </a:xfrm>
            <a:custGeom>
              <a:rect b="b" l="l" r="r" t="t"/>
              <a:pathLst>
                <a:path extrusionOk="0" h="1071" w="6638">
                  <a:moveTo>
                    <a:pt x="0" y="0"/>
                  </a:moveTo>
                  <a:lnTo>
                    <a:pt x="0" y="1071"/>
                  </a:lnTo>
                  <a:lnTo>
                    <a:pt x="6638" y="1071"/>
                  </a:lnTo>
                  <a:lnTo>
                    <a:pt x="6638" y="0"/>
                  </a:lnTo>
                  <a:close/>
                </a:path>
              </a:pathLst>
            </a:custGeom>
            <a:solidFill>
              <a:schemeClr val="lt1"/>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85" name="Google Shape;985;p47"/>
            <p:cNvSpPr/>
            <p:nvPr/>
          </p:nvSpPr>
          <p:spPr>
            <a:xfrm>
              <a:off x="4759875" y="1094425"/>
              <a:ext cx="28125" cy="28125"/>
            </a:xfrm>
            <a:custGeom>
              <a:rect b="b" l="l" r="r" t="t"/>
              <a:pathLst>
                <a:path extrusionOk="0" h="1125" w="1125">
                  <a:moveTo>
                    <a:pt x="1" y="0"/>
                  </a:moveTo>
                  <a:lnTo>
                    <a:pt x="197" y="928"/>
                  </a:lnTo>
                  <a:lnTo>
                    <a:pt x="1125" y="1124"/>
                  </a:lnTo>
                  <a:lnTo>
                    <a:pt x="1125" y="1124"/>
                  </a:lnTo>
                  <a:lnTo>
                    <a:pt x="929" y="196"/>
                  </a:lnTo>
                  <a:lnTo>
                    <a:pt x="1" y="0"/>
                  </a:lnTo>
                  <a:close/>
                </a:path>
              </a:pathLst>
            </a:custGeom>
            <a:solidFill>
              <a:schemeClr val="lt1"/>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86" name="Google Shape;986;p47"/>
            <p:cNvSpPr/>
            <p:nvPr/>
          </p:nvSpPr>
          <p:spPr>
            <a:xfrm>
              <a:off x="5009225" y="1094425"/>
              <a:ext cx="28150" cy="28125"/>
            </a:xfrm>
            <a:custGeom>
              <a:rect b="b" l="l" r="r" t="t"/>
              <a:pathLst>
                <a:path extrusionOk="0" h="1125" w="1126">
                  <a:moveTo>
                    <a:pt x="1125" y="0"/>
                  </a:moveTo>
                  <a:lnTo>
                    <a:pt x="197" y="196"/>
                  </a:lnTo>
                  <a:lnTo>
                    <a:pt x="1" y="1124"/>
                  </a:lnTo>
                  <a:lnTo>
                    <a:pt x="1" y="1124"/>
                  </a:lnTo>
                  <a:lnTo>
                    <a:pt x="929" y="928"/>
                  </a:lnTo>
                  <a:lnTo>
                    <a:pt x="1125" y="0"/>
                  </a:lnTo>
                  <a:close/>
                </a:path>
              </a:pathLst>
            </a:custGeom>
            <a:solidFill>
              <a:schemeClr val="lt1"/>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987" name="Google Shape;987;p47"/>
          <p:cNvGrpSpPr/>
          <p:nvPr/>
        </p:nvGrpSpPr>
        <p:grpSpPr>
          <a:xfrm>
            <a:off x="5600528" y="5038090"/>
            <a:ext cx="372738" cy="343186"/>
            <a:chOff x="3357900" y="1057675"/>
            <a:chExt cx="281950" cy="251750"/>
          </a:xfrm>
        </p:grpSpPr>
        <p:sp>
          <p:nvSpPr>
            <p:cNvPr id="988" name="Google Shape;988;p47"/>
            <p:cNvSpPr/>
            <p:nvPr/>
          </p:nvSpPr>
          <p:spPr>
            <a:xfrm>
              <a:off x="3357900" y="1064075"/>
              <a:ext cx="226625" cy="245350"/>
            </a:xfrm>
            <a:custGeom>
              <a:rect b="b" l="l" r="r" t="t"/>
              <a:pathLst>
                <a:path extrusionOk="0" h="9814" w="9065">
                  <a:moveTo>
                    <a:pt x="4158" y="1"/>
                  </a:moveTo>
                  <a:cubicBezTo>
                    <a:pt x="5621" y="1464"/>
                    <a:pt x="6067" y="3730"/>
                    <a:pt x="5103" y="5693"/>
                  </a:cubicBezTo>
                  <a:cubicBezTo>
                    <a:pt x="4227" y="7445"/>
                    <a:pt x="2469" y="8430"/>
                    <a:pt x="654" y="8430"/>
                  </a:cubicBezTo>
                  <a:cubicBezTo>
                    <a:pt x="436" y="8430"/>
                    <a:pt x="218" y="8415"/>
                    <a:pt x="0" y="8387"/>
                  </a:cubicBezTo>
                  <a:lnTo>
                    <a:pt x="0" y="8387"/>
                  </a:lnTo>
                  <a:cubicBezTo>
                    <a:pt x="375" y="8744"/>
                    <a:pt x="803" y="9065"/>
                    <a:pt x="1285" y="9297"/>
                  </a:cubicBezTo>
                  <a:cubicBezTo>
                    <a:pt x="1992" y="9647"/>
                    <a:pt x="2740" y="9813"/>
                    <a:pt x="3476" y="9813"/>
                  </a:cubicBezTo>
                  <a:cubicBezTo>
                    <a:pt x="5285" y="9813"/>
                    <a:pt x="7019" y="8810"/>
                    <a:pt x="7869" y="7084"/>
                  </a:cubicBezTo>
                  <a:cubicBezTo>
                    <a:pt x="9065" y="4640"/>
                    <a:pt x="8101" y="1714"/>
                    <a:pt x="5657" y="482"/>
                  </a:cubicBezTo>
                  <a:cubicBezTo>
                    <a:pt x="5175" y="251"/>
                    <a:pt x="4657" y="72"/>
                    <a:pt x="4158" y="1"/>
                  </a:cubicBezTo>
                  <a:close/>
                </a:path>
              </a:pathLst>
            </a:custGeom>
            <a:solidFill>
              <a:schemeClr val="lt1"/>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89" name="Google Shape;989;p47"/>
            <p:cNvSpPr/>
            <p:nvPr/>
          </p:nvSpPr>
          <p:spPr>
            <a:xfrm>
              <a:off x="3593875" y="1188800"/>
              <a:ext cx="45975" cy="48375"/>
            </a:xfrm>
            <a:custGeom>
              <a:rect b="b" l="l" r="r" t="t"/>
              <a:pathLst>
                <a:path extrusionOk="0" h="1935" w="1839">
                  <a:moveTo>
                    <a:pt x="757" y="1"/>
                  </a:moveTo>
                  <a:cubicBezTo>
                    <a:pt x="743" y="1"/>
                    <a:pt x="728" y="3"/>
                    <a:pt x="714" y="8"/>
                  </a:cubicBezTo>
                  <a:cubicBezTo>
                    <a:pt x="660" y="8"/>
                    <a:pt x="607" y="61"/>
                    <a:pt x="607" y="115"/>
                  </a:cubicBezTo>
                  <a:lnTo>
                    <a:pt x="589" y="579"/>
                  </a:lnTo>
                  <a:cubicBezTo>
                    <a:pt x="589" y="632"/>
                    <a:pt x="553" y="668"/>
                    <a:pt x="500" y="686"/>
                  </a:cubicBezTo>
                  <a:lnTo>
                    <a:pt x="89" y="775"/>
                  </a:lnTo>
                  <a:cubicBezTo>
                    <a:pt x="36" y="793"/>
                    <a:pt x="0" y="846"/>
                    <a:pt x="0" y="900"/>
                  </a:cubicBezTo>
                  <a:cubicBezTo>
                    <a:pt x="0" y="953"/>
                    <a:pt x="18" y="1007"/>
                    <a:pt x="72" y="1025"/>
                  </a:cubicBezTo>
                  <a:lnTo>
                    <a:pt x="250" y="1114"/>
                  </a:lnTo>
                  <a:lnTo>
                    <a:pt x="482" y="1239"/>
                  </a:lnTo>
                  <a:cubicBezTo>
                    <a:pt x="482" y="1257"/>
                    <a:pt x="518" y="1274"/>
                    <a:pt x="518" y="1292"/>
                  </a:cubicBezTo>
                  <a:cubicBezTo>
                    <a:pt x="536" y="1310"/>
                    <a:pt x="536" y="1328"/>
                    <a:pt x="536" y="1364"/>
                  </a:cubicBezTo>
                  <a:lnTo>
                    <a:pt x="536" y="1810"/>
                  </a:lnTo>
                  <a:cubicBezTo>
                    <a:pt x="536" y="1863"/>
                    <a:pt x="571" y="1917"/>
                    <a:pt x="607" y="1935"/>
                  </a:cubicBezTo>
                  <a:cubicBezTo>
                    <a:pt x="678" y="1935"/>
                    <a:pt x="732" y="1935"/>
                    <a:pt x="767" y="1881"/>
                  </a:cubicBezTo>
                  <a:lnTo>
                    <a:pt x="1053" y="1524"/>
                  </a:lnTo>
                  <a:cubicBezTo>
                    <a:pt x="1092" y="1498"/>
                    <a:pt x="1122" y="1482"/>
                    <a:pt x="1163" y="1482"/>
                  </a:cubicBezTo>
                  <a:cubicBezTo>
                    <a:pt x="1178" y="1482"/>
                    <a:pt x="1194" y="1484"/>
                    <a:pt x="1214" y="1489"/>
                  </a:cubicBezTo>
                  <a:lnTo>
                    <a:pt x="1642" y="1649"/>
                  </a:lnTo>
                  <a:cubicBezTo>
                    <a:pt x="1656" y="1654"/>
                    <a:pt x="1670" y="1656"/>
                    <a:pt x="1684" y="1656"/>
                  </a:cubicBezTo>
                  <a:cubicBezTo>
                    <a:pt x="1723" y="1656"/>
                    <a:pt x="1758" y="1640"/>
                    <a:pt x="1785" y="1614"/>
                  </a:cubicBezTo>
                  <a:cubicBezTo>
                    <a:pt x="1838" y="1578"/>
                    <a:pt x="1838" y="1506"/>
                    <a:pt x="1802" y="1471"/>
                  </a:cubicBezTo>
                  <a:lnTo>
                    <a:pt x="1535" y="1078"/>
                  </a:lnTo>
                  <a:cubicBezTo>
                    <a:pt x="1517" y="1043"/>
                    <a:pt x="1517" y="989"/>
                    <a:pt x="1535" y="935"/>
                  </a:cubicBezTo>
                  <a:lnTo>
                    <a:pt x="1785" y="579"/>
                  </a:lnTo>
                  <a:cubicBezTo>
                    <a:pt x="1820" y="525"/>
                    <a:pt x="1820" y="472"/>
                    <a:pt x="1785" y="418"/>
                  </a:cubicBezTo>
                  <a:cubicBezTo>
                    <a:pt x="1771" y="392"/>
                    <a:pt x="1730" y="375"/>
                    <a:pt x="1694" y="375"/>
                  </a:cubicBezTo>
                  <a:cubicBezTo>
                    <a:pt x="1681" y="375"/>
                    <a:pt x="1669" y="378"/>
                    <a:pt x="1660" y="382"/>
                  </a:cubicBezTo>
                  <a:lnTo>
                    <a:pt x="1249" y="472"/>
                  </a:lnTo>
                  <a:cubicBezTo>
                    <a:pt x="1236" y="476"/>
                    <a:pt x="1222" y="478"/>
                    <a:pt x="1209" y="478"/>
                  </a:cubicBezTo>
                  <a:cubicBezTo>
                    <a:pt x="1170" y="478"/>
                    <a:pt x="1133" y="458"/>
                    <a:pt x="1106" y="418"/>
                  </a:cubicBezTo>
                  <a:lnTo>
                    <a:pt x="857" y="43"/>
                  </a:lnTo>
                  <a:cubicBezTo>
                    <a:pt x="831" y="17"/>
                    <a:pt x="795" y="1"/>
                    <a:pt x="757" y="1"/>
                  </a:cubicBezTo>
                  <a:close/>
                </a:path>
              </a:pathLst>
            </a:custGeom>
            <a:solidFill>
              <a:schemeClr val="lt1"/>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90" name="Google Shape;990;p47"/>
            <p:cNvSpPr/>
            <p:nvPr/>
          </p:nvSpPr>
          <p:spPr>
            <a:xfrm>
              <a:off x="3562650" y="1057675"/>
              <a:ext cx="77200" cy="78325"/>
            </a:xfrm>
            <a:custGeom>
              <a:rect b="b" l="l" r="r" t="t"/>
              <a:pathLst>
                <a:path extrusionOk="0" h="3133" w="3088">
                  <a:moveTo>
                    <a:pt x="934" y="0"/>
                  </a:moveTo>
                  <a:cubicBezTo>
                    <a:pt x="912" y="0"/>
                    <a:pt x="892" y="2"/>
                    <a:pt x="875" y="7"/>
                  </a:cubicBezTo>
                  <a:cubicBezTo>
                    <a:pt x="785" y="60"/>
                    <a:pt x="750" y="150"/>
                    <a:pt x="750" y="239"/>
                  </a:cubicBezTo>
                  <a:lnTo>
                    <a:pt x="839" y="935"/>
                  </a:lnTo>
                  <a:cubicBezTo>
                    <a:pt x="857" y="1024"/>
                    <a:pt x="821" y="1113"/>
                    <a:pt x="732" y="1149"/>
                  </a:cubicBezTo>
                  <a:lnTo>
                    <a:pt x="107" y="1452"/>
                  </a:lnTo>
                  <a:cubicBezTo>
                    <a:pt x="36" y="1488"/>
                    <a:pt x="0" y="1577"/>
                    <a:pt x="0" y="1666"/>
                  </a:cubicBezTo>
                  <a:cubicBezTo>
                    <a:pt x="18" y="1738"/>
                    <a:pt x="89" y="1827"/>
                    <a:pt x="161" y="1845"/>
                  </a:cubicBezTo>
                  <a:lnTo>
                    <a:pt x="464" y="1934"/>
                  </a:lnTo>
                  <a:lnTo>
                    <a:pt x="875" y="2059"/>
                  </a:lnTo>
                  <a:cubicBezTo>
                    <a:pt x="910" y="2059"/>
                    <a:pt x="928" y="2095"/>
                    <a:pt x="982" y="2112"/>
                  </a:cubicBezTo>
                  <a:cubicBezTo>
                    <a:pt x="999" y="2148"/>
                    <a:pt x="1017" y="2184"/>
                    <a:pt x="1035" y="2219"/>
                  </a:cubicBezTo>
                  <a:lnTo>
                    <a:pt x="1142" y="2951"/>
                  </a:lnTo>
                  <a:cubicBezTo>
                    <a:pt x="1160" y="3058"/>
                    <a:pt x="1231" y="3112"/>
                    <a:pt x="1321" y="3129"/>
                  </a:cubicBezTo>
                  <a:cubicBezTo>
                    <a:pt x="1332" y="3132"/>
                    <a:pt x="1343" y="3133"/>
                    <a:pt x="1354" y="3133"/>
                  </a:cubicBezTo>
                  <a:cubicBezTo>
                    <a:pt x="1428" y="3133"/>
                    <a:pt x="1486" y="3082"/>
                    <a:pt x="1517" y="3004"/>
                  </a:cubicBezTo>
                  <a:lnTo>
                    <a:pt x="1874" y="2362"/>
                  </a:lnTo>
                  <a:cubicBezTo>
                    <a:pt x="1918" y="2288"/>
                    <a:pt x="1975" y="2251"/>
                    <a:pt x="2055" y="2251"/>
                  </a:cubicBezTo>
                  <a:cubicBezTo>
                    <a:pt x="2071" y="2251"/>
                    <a:pt x="2088" y="2252"/>
                    <a:pt x="2106" y="2255"/>
                  </a:cubicBezTo>
                  <a:lnTo>
                    <a:pt x="2837" y="2362"/>
                  </a:lnTo>
                  <a:cubicBezTo>
                    <a:pt x="2852" y="2365"/>
                    <a:pt x="2866" y="2367"/>
                    <a:pt x="2880" y="2367"/>
                  </a:cubicBezTo>
                  <a:cubicBezTo>
                    <a:pt x="2949" y="2367"/>
                    <a:pt x="3004" y="2329"/>
                    <a:pt x="3034" y="2255"/>
                  </a:cubicBezTo>
                  <a:cubicBezTo>
                    <a:pt x="3087" y="2184"/>
                    <a:pt x="3069" y="2077"/>
                    <a:pt x="3016" y="2023"/>
                  </a:cubicBezTo>
                  <a:lnTo>
                    <a:pt x="2498" y="1488"/>
                  </a:lnTo>
                  <a:cubicBezTo>
                    <a:pt x="2463" y="1434"/>
                    <a:pt x="2445" y="1327"/>
                    <a:pt x="2463" y="1256"/>
                  </a:cubicBezTo>
                  <a:lnTo>
                    <a:pt x="2748" y="578"/>
                  </a:lnTo>
                  <a:cubicBezTo>
                    <a:pt x="2766" y="507"/>
                    <a:pt x="2766" y="399"/>
                    <a:pt x="2712" y="346"/>
                  </a:cubicBezTo>
                  <a:cubicBezTo>
                    <a:pt x="2677" y="311"/>
                    <a:pt x="2620" y="284"/>
                    <a:pt x="2564" y="284"/>
                  </a:cubicBezTo>
                  <a:cubicBezTo>
                    <a:pt x="2534" y="284"/>
                    <a:pt x="2505" y="292"/>
                    <a:pt x="2480" y="310"/>
                  </a:cubicBezTo>
                  <a:lnTo>
                    <a:pt x="1856" y="614"/>
                  </a:lnTo>
                  <a:cubicBezTo>
                    <a:pt x="1824" y="626"/>
                    <a:pt x="1793" y="632"/>
                    <a:pt x="1763" y="632"/>
                  </a:cubicBezTo>
                  <a:cubicBezTo>
                    <a:pt x="1708" y="632"/>
                    <a:pt x="1659" y="612"/>
                    <a:pt x="1624" y="578"/>
                  </a:cubicBezTo>
                  <a:lnTo>
                    <a:pt x="1124" y="60"/>
                  </a:lnTo>
                  <a:cubicBezTo>
                    <a:pt x="1071" y="20"/>
                    <a:pt x="997" y="0"/>
                    <a:pt x="934" y="0"/>
                  </a:cubicBezTo>
                  <a:close/>
                </a:path>
              </a:pathLst>
            </a:custGeom>
            <a:solidFill>
              <a:schemeClr val="lt1"/>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991" name="Google Shape;991;p47"/>
          <p:cNvGrpSpPr/>
          <p:nvPr/>
        </p:nvGrpSpPr>
        <p:grpSpPr>
          <a:xfrm>
            <a:off x="6163700" y="5023095"/>
            <a:ext cx="191095" cy="401974"/>
            <a:chOff x="3783900" y="1046675"/>
            <a:chExt cx="144550" cy="294875"/>
          </a:xfrm>
        </p:grpSpPr>
        <p:sp>
          <p:nvSpPr>
            <p:cNvPr id="992" name="Google Shape;992;p47"/>
            <p:cNvSpPr/>
            <p:nvPr/>
          </p:nvSpPr>
          <p:spPr>
            <a:xfrm>
              <a:off x="3783900" y="1046675"/>
              <a:ext cx="144550" cy="294875"/>
            </a:xfrm>
            <a:custGeom>
              <a:rect b="b" l="l" r="r" t="t"/>
              <a:pathLst>
                <a:path extrusionOk="0" h="11795" w="5782">
                  <a:moveTo>
                    <a:pt x="2891" y="804"/>
                  </a:moveTo>
                  <a:cubicBezTo>
                    <a:pt x="3337" y="804"/>
                    <a:pt x="3694" y="1161"/>
                    <a:pt x="3694" y="1607"/>
                  </a:cubicBezTo>
                  <a:lnTo>
                    <a:pt x="3694" y="7459"/>
                  </a:lnTo>
                  <a:cubicBezTo>
                    <a:pt x="4479" y="7816"/>
                    <a:pt x="4889" y="8690"/>
                    <a:pt x="4711" y="9547"/>
                  </a:cubicBezTo>
                  <a:cubicBezTo>
                    <a:pt x="4497" y="10385"/>
                    <a:pt x="3747" y="10992"/>
                    <a:pt x="2891" y="10992"/>
                  </a:cubicBezTo>
                  <a:cubicBezTo>
                    <a:pt x="2016" y="10992"/>
                    <a:pt x="1267" y="10385"/>
                    <a:pt x="1089" y="9547"/>
                  </a:cubicBezTo>
                  <a:cubicBezTo>
                    <a:pt x="892" y="8690"/>
                    <a:pt x="1303" y="7816"/>
                    <a:pt x="2088" y="7459"/>
                  </a:cubicBezTo>
                  <a:lnTo>
                    <a:pt x="2088" y="1607"/>
                  </a:lnTo>
                  <a:cubicBezTo>
                    <a:pt x="2088" y="1161"/>
                    <a:pt x="2462" y="804"/>
                    <a:pt x="2891" y="804"/>
                  </a:cubicBezTo>
                  <a:close/>
                  <a:moveTo>
                    <a:pt x="2891" y="1"/>
                  </a:moveTo>
                  <a:cubicBezTo>
                    <a:pt x="2016" y="1"/>
                    <a:pt x="1285" y="697"/>
                    <a:pt x="1285" y="1607"/>
                  </a:cubicBezTo>
                  <a:lnTo>
                    <a:pt x="1285" y="6995"/>
                  </a:lnTo>
                  <a:cubicBezTo>
                    <a:pt x="375" y="7691"/>
                    <a:pt x="0" y="8886"/>
                    <a:pt x="357" y="9975"/>
                  </a:cubicBezTo>
                  <a:cubicBezTo>
                    <a:pt x="732" y="11063"/>
                    <a:pt x="1749" y="11795"/>
                    <a:pt x="2891" y="11795"/>
                  </a:cubicBezTo>
                  <a:cubicBezTo>
                    <a:pt x="4033" y="11795"/>
                    <a:pt x="5068" y="11063"/>
                    <a:pt x="5424" y="9975"/>
                  </a:cubicBezTo>
                  <a:cubicBezTo>
                    <a:pt x="5781" y="8886"/>
                    <a:pt x="5407" y="7691"/>
                    <a:pt x="4479" y="6995"/>
                  </a:cubicBezTo>
                  <a:lnTo>
                    <a:pt x="4479" y="1607"/>
                  </a:lnTo>
                  <a:cubicBezTo>
                    <a:pt x="4479" y="715"/>
                    <a:pt x="3765" y="1"/>
                    <a:pt x="2891" y="1"/>
                  </a:cubicBezTo>
                  <a:close/>
                </a:path>
              </a:pathLst>
            </a:custGeom>
            <a:solidFill>
              <a:schemeClr val="lt1"/>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93" name="Google Shape;993;p47"/>
            <p:cNvSpPr/>
            <p:nvPr/>
          </p:nvSpPr>
          <p:spPr>
            <a:xfrm>
              <a:off x="3821350" y="1161775"/>
              <a:ext cx="69625" cy="146325"/>
            </a:xfrm>
            <a:custGeom>
              <a:rect b="b" l="l" r="r" t="t"/>
              <a:pathLst>
                <a:path extrusionOk="0" h="5853" w="2785">
                  <a:moveTo>
                    <a:pt x="1125" y="0"/>
                  </a:moveTo>
                  <a:lnTo>
                    <a:pt x="1125" y="3212"/>
                  </a:lnTo>
                  <a:cubicBezTo>
                    <a:pt x="465" y="3355"/>
                    <a:pt x="1" y="3979"/>
                    <a:pt x="72" y="4657"/>
                  </a:cubicBezTo>
                  <a:cubicBezTo>
                    <a:pt x="144" y="5335"/>
                    <a:pt x="715" y="5853"/>
                    <a:pt x="1393" y="5853"/>
                  </a:cubicBezTo>
                  <a:cubicBezTo>
                    <a:pt x="2071" y="5853"/>
                    <a:pt x="2642" y="5335"/>
                    <a:pt x="2713" y="4657"/>
                  </a:cubicBezTo>
                  <a:cubicBezTo>
                    <a:pt x="2784" y="3979"/>
                    <a:pt x="2321" y="3355"/>
                    <a:pt x="1660" y="3212"/>
                  </a:cubicBezTo>
                  <a:lnTo>
                    <a:pt x="1660" y="0"/>
                  </a:lnTo>
                  <a:close/>
                </a:path>
              </a:pathLst>
            </a:custGeom>
            <a:solidFill>
              <a:schemeClr val="lt1"/>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994" name="Google Shape;994;p47"/>
          <p:cNvSpPr/>
          <p:nvPr/>
        </p:nvSpPr>
        <p:spPr>
          <a:xfrm>
            <a:off x="6688739" y="5047329"/>
            <a:ext cx="257162" cy="363054"/>
          </a:xfrm>
          <a:custGeom>
            <a:rect b="b" l="l" r="r" t="t"/>
            <a:pathLst>
              <a:path extrusionOk="0" h="10653" w="7781">
                <a:moveTo>
                  <a:pt x="6156" y="1"/>
                </a:moveTo>
                <a:cubicBezTo>
                  <a:pt x="5532" y="1"/>
                  <a:pt x="4997" y="72"/>
                  <a:pt x="4711" y="607"/>
                </a:cubicBezTo>
                <a:cubicBezTo>
                  <a:pt x="4640" y="715"/>
                  <a:pt x="4604" y="839"/>
                  <a:pt x="4604" y="946"/>
                </a:cubicBezTo>
                <a:cubicBezTo>
                  <a:pt x="4604" y="1107"/>
                  <a:pt x="4640" y="1214"/>
                  <a:pt x="4729" y="1339"/>
                </a:cubicBezTo>
                <a:cubicBezTo>
                  <a:pt x="4568" y="1571"/>
                  <a:pt x="4426" y="1821"/>
                  <a:pt x="4283" y="2053"/>
                </a:cubicBezTo>
                <a:cubicBezTo>
                  <a:pt x="4247" y="1981"/>
                  <a:pt x="4176" y="1928"/>
                  <a:pt x="4122" y="1856"/>
                </a:cubicBezTo>
                <a:cubicBezTo>
                  <a:pt x="4122" y="1839"/>
                  <a:pt x="4140" y="1821"/>
                  <a:pt x="4140" y="1785"/>
                </a:cubicBezTo>
                <a:cubicBezTo>
                  <a:pt x="4140" y="1393"/>
                  <a:pt x="3801" y="1107"/>
                  <a:pt x="3444" y="1107"/>
                </a:cubicBezTo>
                <a:cubicBezTo>
                  <a:pt x="3070" y="1107"/>
                  <a:pt x="2499" y="947"/>
                  <a:pt x="2499" y="946"/>
                </a:cubicBezTo>
                <a:lnTo>
                  <a:pt x="2499" y="946"/>
                </a:lnTo>
                <a:cubicBezTo>
                  <a:pt x="2499" y="1571"/>
                  <a:pt x="2570" y="2106"/>
                  <a:pt x="3088" y="2392"/>
                </a:cubicBezTo>
                <a:cubicBezTo>
                  <a:pt x="3195" y="2463"/>
                  <a:pt x="3319" y="2499"/>
                  <a:pt x="3444" y="2499"/>
                </a:cubicBezTo>
                <a:cubicBezTo>
                  <a:pt x="3605" y="2499"/>
                  <a:pt x="3730" y="2445"/>
                  <a:pt x="3855" y="2356"/>
                </a:cubicBezTo>
                <a:cubicBezTo>
                  <a:pt x="3926" y="2445"/>
                  <a:pt x="3980" y="2517"/>
                  <a:pt x="4033" y="2606"/>
                </a:cubicBezTo>
                <a:cubicBezTo>
                  <a:pt x="3605" y="3587"/>
                  <a:pt x="3516" y="4533"/>
                  <a:pt x="3569" y="5407"/>
                </a:cubicBezTo>
                <a:cubicBezTo>
                  <a:pt x="3551" y="5389"/>
                  <a:pt x="3551" y="5389"/>
                  <a:pt x="3516" y="5389"/>
                </a:cubicBezTo>
                <a:cubicBezTo>
                  <a:pt x="3427" y="5336"/>
                  <a:pt x="3337" y="5282"/>
                  <a:pt x="3248" y="5247"/>
                </a:cubicBezTo>
                <a:cubicBezTo>
                  <a:pt x="3266" y="5157"/>
                  <a:pt x="3266" y="5104"/>
                  <a:pt x="3266" y="5032"/>
                </a:cubicBezTo>
                <a:cubicBezTo>
                  <a:pt x="3266" y="4247"/>
                  <a:pt x="2641" y="3623"/>
                  <a:pt x="1874" y="3623"/>
                </a:cubicBezTo>
                <a:cubicBezTo>
                  <a:pt x="1838" y="3625"/>
                  <a:pt x="1800" y="3626"/>
                  <a:pt x="1762" y="3626"/>
                </a:cubicBezTo>
                <a:cubicBezTo>
                  <a:pt x="1031" y="3626"/>
                  <a:pt x="1" y="3320"/>
                  <a:pt x="1" y="3320"/>
                </a:cubicBezTo>
                <a:lnTo>
                  <a:pt x="1" y="3320"/>
                </a:lnTo>
                <a:cubicBezTo>
                  <a:pt x="1" y="4551"/>
                  <a:pt x="126" y="5639"/>
                  <a:pt x="1214" y="6246"/>
                </a:cubicBezTo>
                <a:cubicBezTo>
                  <a:pt x="1410" y="6371"/>
                  <a:pt x="1642" y="6424"/>
                  <a:pt x="1892" y="6424"/>
                </a:cubicBezTo>
                <a:cubicBezTo>
                  <a:pt x="2410" y="6424"/>
                  <a:pt x="2838" y="6157"/>
                  <a:pt x="3088" y="5764"/>
                </a:cubicBezTo>
                <a:cubicBezTo>
                  <a:pt x="3159" y="5800"/>
                  <a:pt x="3248" y="5835"/>
                  <a:pt x="3302" y="5871"/>
                </a:cubicBezTo>
                <a:cubicBezTo>
                  <a:pt x="3409" y="5925"/>
                  <a:pt x="3534" y="5978"/>
                  <a:pt x="3658" y="6032"/>
                </a:cubicBezTo>
                <a:cubicBezTo>
                  <a:pt x="3712" y="6424"/>
                  <a:pt x="3783" y="6799"/>
                  <a:pt x="3819" y="7156"/>
                </a:cubicBezTo>
                <a:cubicBezTo>
                  <a:pt x="3962" y="7923"/>
                  <a:pt x="4087" y="8655"/>
                  <a:pt x="4015" y="9333"/>
                </a:cubicBezTo>
                <a:cubicBezTo>
                  <a:pt x="3766" y="9440"/>
                  <a:pt x="3534" y="9582"/>
                  <a:pt x="3337" y="9779"/>
                </a:cubicBezTo>
                <a:cubicBezTo>
                  <a:pt x="3070" y="9654"/>
                  <a:pt x="2784" y="9582"/>
                  <a:pt x="2481" y="9582"/>
                </a:cubicBezTo>
                <a:cubicBezTo>
                  <a:pt x="1714" y="9582"/>
                  <a:pt x="1053" y="10011"/>
                  <a:pt x="714" y="10653"/>
                </a:cubicBezTo>
                <a:lnTo>
                  <a:pt x="7620" y="10653"/>
                </a:lnTo>
                <a:cubicBezTo>
                  <a:pt x="7298" y="10135"/>
                  <a:pt x="6745" y="9779"/>
                  <a:pt x="6103" y="9725"/>
                </a:cubicBezTo>
                <a:cubicBezTo>
                  <a:pt x="5728" y="9404"/>
                  <a:pt x="5264" y="9190"/>
                  <a:pt x="4747" y="9190"/>
                </a:cubicBezTo>
                <a:cubicBezTo>
                  <a:pt x="4676" y="9190"/>
                  <a:pt x="4604" y="9190"/>
                  <a:pt x="4533" y="9208"/>
                </a:cubicBezTo>
                <a:cubicBezTo>
                  <a:pt x="4586" y="8530"/>
                  <a:pt x="4479" y="7852"/>
                  <a:pt x="4337" y="7156"/>
                </a:cubicBezTo>
                <a:cubicBezTo>
                  <a:pt x="4390" y="7067"/>
                  <a:pt x="4479" y="6977"/>
                  <a:pt x="4604" y="6888"/>
                </a:cubicBezTo>
                <a:cubicBezTo>
                  <a:pt x="4818" y="7370"/>
                  <a:pt x="5300" y="7727"/>
                  <a:pt x="5871" y="7727"/>
                </a:cubicBezTo>
                <a:cubicBezTo>
                  <a:pt x="6121" y="7727"/>
                  <a:pt x="6371" y="7655"/>
                  <a:pt x="6567" y="7530"/>
                </a:cubicBezTo>
                <a:cubicBezTo>
                  <a:pt x="7637" y="6959"/>
                  <a:pt x="7780" y="5853"/>
                  <a:pt x="7780" y="4622"/>
                </a:cubicBezTo>
                <a:lnTo>
                  <a:pt x="7780" y="4622"/>
                </a:lnTo>
                <a:cubicBezTo>
                  <a:pt x="7780" y="4622"/>
                  <a:pt x="6739" y="4910"/>
                  <a:pt x="6008" y="4910"/>
                </a:cubicBezTo>
                <a:cubicBezTo>
                  <a:pt x="5967" y="4910"/>
                  <a:pt x="5927" y="4909"/>
                  <a:pt x="5889" y="4908"/>
                </a:cubicBezTo>
                <a:cubicBezTo>
                  <a:pt x="5122" y="4908"/>
                  <a:pt x="4497" y="5532"/>
                  <a:pt x="4497" y="6317"/>
                </a:cubicBezTo>
                <a:lnTo>
                  <a:pt x="4497" y="6335"/>
                </a:lnTo>
                <a:cubicBezTo>
                  <a:pt x="4408" y="6388"/>
                  <a:pt x="4337" y="6424"/>
                  <a:pt x="4247" y="6496"/>
                </a:cubicBezTo>
                <a:cubicBezTo>
                  <a:pt x="4087" y="5514"/>
                  <a:pt x="3998" y="4497"/>
                  <a:pt x="4319" y="3391"/>
                </a:cubicBezTo>
                <a:cubicBezTo>
                  <a:pt x="4444" y="3337"/>
                  <a:pt x="4604" y="3302"/>
                  <a:pt x="4765" y="3302"/>
                </a:cubicBezTo>
                <a:cubicBezTo>
                  <a:pt x="4765" y="3480"/>
                  <a:pt x="4872" y="3659"/>
                  <a:pt x="5015" y="3766"/>
                </a:cubicBezTo>
                <a:cubicBezTo>
                  <a:pt x="5122" y="3855"/>
                  <a:pt x="5246" y="3891"/>
                  <a:pt x="5354" y="3908"/>
                </a:cubicBezTo>
                <a:cubicBezTo>
                  <a:pt x="5410" y="3917"/>
                  <a:pt x="5464" y="3921"/>
                  <a:pt x="5517" y="3921"/>
                </a:cubicBezTo>
                <a:cubicBezTo>
                  <a:pt x="6030" y="3921"/>
                  <a:pt x="6370" y="3542"/>
                  <a:pt x="6710" y="3105"/>
                </a:cubicBezTo>
                <a:cubicBezTo>
                  <a:pt x="6710" y="3105"/>
                  <a:pt x="6156" y="2873"/>
                  <a:pt x="5853" y="2659"/>
                </a:cubicBezTo>
                <a:cubicBezTo>
                  <a:pt x="5729" y="2558"/>
                  <a:pt x="5584" y="2511"/>
                  <a:pt x="5439" y="2511"/>
                </a:cubicBezTo>
                <a:cubicBezTo>
                  <a:pt x="5253" y="2511"/>
                  <a:pt x="5066" y="2590"/>
                  <a:pt x="4925" y="2731"/>
                </a:cubicBezTo>
                <a:cubicBezTo>
                  <a:pt x="4800" y="2731"/>
                  <a:pt x="4640" y="2749"/>
                  <a:pt x="4515" y="2766"/>
                </a:cubicBezTo>
                <a:cubicBezTo>
                  <a:pt x="4676" y="2392"/>
                  <a:pt x="4890" y="2017"/>
                  <a:pt x="5157" y="1607"/>
                </a:cubicBezTo>
                <a:cubicBezTo>
                  <a:pt x="5211" y="1625"/>
                  <a:pt x="5246" y="1625"/>
                  <a:pt x="5300" y="1625"/>
                </a:cubicBezTo>
                <a:cubicBezTo>
                  <a:pt x="5693" y="1625"/>
                  <a:pt x="5996" y="1303"/>
                  <a:pt x="5996" y="929"/>
                </a:cubicBezTo>
                <a:cubicBezTo>
                  <a:pt x="5996" y="590"/>
                  <a:pt x="6156" y="1"/>
                  <a:pt x="6156" y="1"/>
                </a:cubicBezTo>
                <a:close/>
              </a:path>
            </a:pathLst>
          </a:custGeom>
          <a:solidFill>
            <a:schemeClr val="lt1"/>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995" name="Google Shape;995;p47"/>
          <p:cNvGrpSpPr/>
          <p:nvPr/>
        </p:nvGrpSpPr>
        <p:grpSpPr>
          <a:xfrm>
            <a:off x="7062980" y="4780478"/>
            <a:ext cx="552596" cy="674409"/>
            <a:chOff x="238550" y="1487175"/>
            <a:chExt cx="418000" cy="494725"/>
          </a:xfrm>
        </p:grpSpPr>
        <p:sp>
          <p:nvSpPr>
            <p:cNvPr id="996" name="Google Shape;996;p47"/>
            <p:cNvSpPr/>
            <p:nvPr/>
          </p:nvSpPr>
          <p:spPr>
            <a:xfrm>
              <a:off x="238550" y="1487175"/>
              <a:ext cx="184700" cy="358675"/>
            </a:xfrm>
            <a:custGeom>
              <a:rect b="b" l="l" r="r" t="t"/>
              <a:pathLst>
                <a:path extrusionOk="0" h="14347" w="7388">
                  <a:moveTo>
                    <a:pt x="1" y="1"/>
                  </a:moveTo>
                  <a:close/>
                  <a:moveTo>
                    <a:pt x="4997" y="13543"/>
                  </a:moveTo>
                  <a:lnTo>
                    <a:pt x="4997" y="14346"/>
                  </a:lnTo>
                  <a:lnTo>
                    <a:pt x="7388" y="14346"/>
                  </a:lnTo>
                  <a:lnTo>
                    <a:pt x="7388" y="13543"/>
                  </a:lnTo>
                  <a:close/>
                </a:path>
              </a:pathLst>
            </a:custGeom>
            <a:solidFill>
              <a:schemeClr val="lt1"/>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97" name="Google Shape;997;p47"/>
            <p:cNvSpPr/>
            <p:nvPr/>
          </p:nvSpPr>
          <p:spPr>
            <a:xfrm>
              <a:off x="596300" y="1825750"/>
              <a:ext cx="60250" cy="20100"/>
            </a:xfrm>
            <a:custGeom>
              <a:rect b="b" l="l" r="r" t="t"/>
              <a:pathLst>
                <a:path extrusionOk="0" h="804" w="2410">
                  <a:moveTo>
                    <a:pt x="1" y="0"/>
                  </a:moveTo>
                  <a:lnTo>
                    <a:pt x="1" y="803"/>
                  </a:lnTo>
                  <a:lnTo>
                    <a:pt x="2409" y="803"/>
                  </a:lnTo>
                  <a:lnTo>
                    <a:pt x="2409" y="0"/>
                  </a:lnTo>
                  <a:close/>
                </a:path>
              </a:pathLst>
            </a:custGeom>
            <a:solidFill>
              <a:schemeClr val="lt1"/>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98" name="Google Shape;998;p47"/>
            <p:cNvSpPr/>
            <p:nvPr/>
          </p:nvSpPr>
          <p:spPr>
            <a:xfrm>
              <a:off x="436600" y="1762400"/>
              <a:ext cx="146800" cy="146350"/>
            </a:xfrm>
            <a:custGeom>
              <a:rect b="b" l="l" r="r" t="t"/>
              <a:pathLst>
                <a:path extrusionOk="0" h="5854" w="5872">
                  <a:moveTo>
                    <a:pt x="2927" y="1"/>
                  </a:moveTo>
                  <a:cubicBezTo>
                    <a:pt x="1321" y="1"/>
                    <a:pt x="1" y="1321"/>
                    <a:pt x="1" y="2927"/>
                  </a:cubicBezTo>
                  <a:cubicBezTo>
                    <a:pt x="1" y="4551"/>
                    <a:pt x="1321" y="5853"/>
                    <a:pt x="2927" y="5853"/>
                  </a:cubicBezTo>
                  <a:cubicBezTo>
                    <a:pt x="4551" y="5853"/>
                    <a:pt x="5871" y="4551"/>
                    <a:pt x="5871" y="2927"/>
                  </a:cubicBezTo>
                  <a:cubicBezTo>
                    <a:pt x="5871" y="1321"/>
                    <a:pt x="4551" y="1"/>
                    <a:pt x="2927" y="1"/>
                  </a:cubicBezTo>
                  <a:close/>
                </a:path>
              </a:pathLst>
            </a:custGeom>
            <a:solidFill>
              <a:schemeClr val="lt1"/>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99" name="Google Shape;999;p47"/>
            <p:cNvSpPr/>
            <p:nvPr/>
          </p:nvSpPr>
          <p:spPr>
            <a:xfrm>
              <a:off x="499950" y="1922100"/>
              <a:ext cx="20100" cy="59800"/>
            </a:xfrm>
            <a:custGeom>
              <a:rect b="b" l="l" r="r" t="t"/>
              <a:pathLst>
                <a:path extrusionOk="0" h="2392" w="804">
                  <a:moveTo>
                    <a:pt x="1" y="0"/>
                  </a:moveTo>
                  <a:lnTo>
                    <a:pt x="1" y="2391"/>
                  </a:lnTo>
                  <a:lnTo>
                    <a:pt x="804" y="2391"/>
                  </a:lnTo>
                  <a:lnTo>
                    <a:pt x="804" y="0"/>
                  </a:lnTo>
                  <a:close/>
                </a:path>
              </a:pathLst>
            </a:custGeom>
            <a:solidFill>
              <a:schemeClr val="lt1"/>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00" name="Google Shape;1000;p47"/>
            <p:cNvSpPr/>
            <p:nvPr/>
          </p:nvSpPr>
          <p:spPr>
            <a:xfrm>
              <a:off x="499950" y="1689250"/>
              <a:ext cx="20100" cy="59800"/>
            </a:xfrm>
            <a:custGeom>
              <a:rect b="b" l="l" r="r" t="t"/>
              <a:pathLst>
                <a:path extrusionOk="0" h="2392" w="804">
                  <a:moveTo>
                    <a:pt x="1" y="1"/>
                  </a:moveTo>
                  <a:lnTo>
                    <a:pt x="1" y="2391"/>
                  </a:lnTo>
                  <a:lnTo>
                    <a:pt x="804" y="2391"/>
                  </a:lnTo>
                  <a:lnTo>
                    <a:pt x="804" y="1"/>
                  </a:lnTo>
                  <a:close/>
                </a:path>
              </a:pathLst>
            </a:custGeom>
            <a:solidFill>
              <a:schemeClr val="lt1"/>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01" name="Google Shape;1001;p47"/>
            <p:cNvSpPr/>
            <p:nvPr/>
          </p:nvSpPr>
          <p:spPr>
            <a:xfrm>
              <a:off x="399150" y="1889525"/>
              <a:ext cx="56675" cy="56675"/>
            </a:xfrm>
            <a:custGeom>
              <a:rect b="b" l="l" r="r" t="t"/>
              <a:pathLst>
                <a:path extrusionOk="0" h="2267" w="2267">
                  <a:moveTo>
                    <a:pt x="1695" y="1"/>
                  </a:moveTo>
                  <a:lnTo>
                    <a:pt x="0" y="1696"/>
                  </a:lnTo>
                  <a:lnTo>
                    <a:pt x="571" y="2267"/>
                  </a:lnTo>
                  <a:lnTo>
                    <a:pt x="2266" y="572"/>
                  </a:lnTo>
                  <a:lnTo>
                    <a:pt x="1695" y="1"/>
                  </a:lnTo>
                  <a:close/>
                </a:path>
              </a:pathLst>
            </a:custGeom>
            <a:solidFill>
              <a:schemeClr val="lt1"/>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02" name="Google Shape;1002;p47"/>
            <p:cNvSpPr/>
            <p:nvPr/>
          </p:nvSpPr>
          <p:spPr>
            <a:xfrm>
              <a:off x="564175" y="1725375"/>
              <a:ext cx="56675" cy="56675"/>
            </a:xfrm>
            <a:custGeom>
              <a:rect b="b" l="l" r="r" t="t"/>
              <a:pathLst>
                <a:path extrusionOk="0" h="2267" w="2267">
                  <a:moveTo>
                    <a:pt x="1696" y="1"/>
                  </a:moveTo>
                  <a:lnTo>
                    <a:pt x="1" y="1696"/>
                  </a:lnTo>
                  <a:lnTo>
                    <a:pt x="572" y="2267"/>
                  </a:lnTo>
                  <a:lnTo>
                    <a:pt x="2267" y="572"/>
                  </a:lnTo>
                  <a:lnTo>
                    <a:pt x="1696" y="1"/>
                  </a:lnTo>
                  <a:close/>
                </a:path>
              </a:pathLst>
            </a:custGeom>
            <a:solidFill>
              <a:schemeClr val="lt1"/>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03" name="Google Shape;1003;p47"/>
            <p:cNvSpPr/>
            <p:nvPr/>
          </p:nvSpPr>
          <p:spPr>
            <a:xfrm>
              <a:off x="399600" y="1724925"/>
              <a:ext cx="56675" cy="56675"/>
            </a:xfrm>
            <a:custGeom>
              <a:rect b="b" l="l" r="r" t="t"/>
              <a:pathLst>
                <a:path extrusionOk="0" h="2267" w="2267">
                  <a:moveTo>
                    <a:pt x="571" y="1"/>
                  </a:moveTo>
                  <a:lnTo>
                    <a:pt x="0" y="572"/>
                  </a:lnTo>
                  <a:lnTo>
                    <a:pt x="1695" y="2267"/>
                  </a:lnTo>
                  <a:lnTo>
                    <a:pt x="2266" y="1696"/>
                  </a:lnTo>
                  <a:lnTo>
                    <a:pt x="571" y="1"/>
                  </a:lnTo>
                  <a:close/>
                </a:path>
              </a:pathLst>
            </a:custGeom>
            <a:solidFill>
              <a:schemeClr val="lt1"/>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04" name="Google Shape;1004;p47"/>
            <p:cNvSpPr/>
            <p:nvPr/>
          </p:nvSpPr>
          <p:spPr>
            <a:xfrm>
              <a:off x="564175" y="1889975"/>
              <a:ext cx="56250" cy="56675"/>
            </a:xfrm>
            <a:custGeom>
              <a:rect b="b" l="l" r="r" t="t"/>
              <a:pathLst>
                <a:path extrusionOk="0" h="2267" w="2250">
                  <a:moveTo>
                    <a:pt x="554" y="1"/>
                  </a:moveTo>
                  <a:lnTo>
                    <a:pt x="1" y="572"/>
                  </a:lnTo>
                  <a:lnTo>
                    <a:pt x="1696" y="2267"/>
                  </a:lnTo>
                  <a:lnTo>
                    <a:pt x="2249" y="1696"/>
                  </a:lnTo>
                  <a:lnTo>
                    <a:pt x="554" y="1"/>
                  </a:lnTo>
                  <a:close/>
                </a:path>
              </a:pathLst>
            </a:custGeom>
            <a:solidFill>
              <a:schemeClr val="lt1"/>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1005" name="Google Shape;1005;p47"/>
          <p:cNvSpPr/>
          <p:nvPr/>
        </p:nvSpPr>
        <p:spPr>
          <a:xfrm>
            <a:off x="7732374" y="5181214"/>
            <a:ext cx="374490" cy="217396"/>
          </a:xfrm>
          <a:custGeom>
            <a:rect b="b" l="l" r="r" t="t"/>
            <a:pathLst>
              <a:path extrusionOk="0" h="6379" w="11331">
                <a:moveTo>
                  <a:pt x="4807" y="0"/>
                </a:moveTo>
                <a:cubicBezTo>
                  <a:pt x="4627" y="0"/>
                  <a:pt x="4445" y="20"/>
                  <a:pt x="4265" y="62"/>
                </a:cubicBezTo>
                <a:cubicBezTo>
                  <a:pt x="3212" y="330"/>
                  <a:pt x="2445" y="1276"/>
                  <a:pt x="2445" y="2382"/>
                </a:cubicBezTo>
                <a:lnTo>
                  <a:pt x="2445" y="2418"/>
                </a:lnTo>
                <a:cubicBezTo>
                  <a:pt x="2335" y="2399"/>
                  <a:pt x="2226" y="2390"/>
                  <a:pt x="2117" y="2390"/>
                </a:cubicBezTo>
                <a:cubicBezTo>
                  <a:pt x="1500" y="2390"/>
                  <a:pt x="912" y="2684"/>
                  <a:pt x="518" y="3185"/>
                </a:cubicBezTo>
                <a:cubicBezTo>
                  <a:pt x="72" y="3774"/>
                  <a:pt x="0" y="4559"/>
                  <a:pt x="321" y="5237"/>
                </a:cubicBezTo>
                <a:cubicBezTo>
                  <a:pt x="625" y="5897"/>
                  <a:pt x="1285" y="6325"/>
                  <a:pt x="2017" y="6379"/>
                </a:cubicBezTo>
                <a:lnTo>
                  <a:pt x="9742" y="6379"/>
                </a:lnTo>
                <a:cubicBezTo>
                  <a:pt x="10617" y="6379"/>
                  <a:pt x="11330" y="5665"/>
                  <a:pt x="11330" y="4791"/>
                </a:cubicBezTo>
                <a:cubicBezTo>
                  <a:pt x="11330" y="3916"/>
                  <a:pt x="10617" y="3185"/>
                  <a:pt x="9742" y="3185"/>
                </a:cubicBezTo>
                <a:lnTo>
                  <a:pt x="9618" y="3185"/>
                </a:lnTo>
                <a:cubicBezTo>
                  <a:pt x="9618" y="2525"/>
                  <a:pt x="9296" y="1918"/>
                  <a:pt x="8779" y="1561"/>
                </a:cubicBezTo>
                <a:cubicBezTo>
                  <a:pt x="8435" y="1320"/>
                  <a:pt x="8031" y="1197"/>
                  <a:pt x="7626" y="1197"/>
                </a:cubicBezTo>
                <a:cubicBezTo>
                  <a:pt x="7401" y="1197"/>
                  <a:pt x="7175" y="1235"/>
                  <a:pt x="6959" y="1311"/>
                </a:cubicBezTo>
                <a:cubicBezTo>
                  <a:pt x="6543" y="495"/>
                  <a:pt x="5696" y="0"/>
                  <a:pt x="4807" y="0"/>
                </a:cubicBezTo>
                <a:close/>
              </a:path>
            </a:pathLst>
          </a:custGeom>
          <a:solidFill>
            <a:schemeClr val="lt1"/>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06" name="Google Shape;1006;p47"/>
          <p:cNvSpPr/>
          <p:nvPr/>
        </p:nvSpPr>
        <p:spPr>
          <a:xfrm>
            <a:off x="8223836" y="5091980"/>
            <a:ext cx="352082" cy="376448"/>
          </a:xfrm>
          <a:custGeom>
            <a:rect b="b" l="l" r="r" t="t"/>
            <a:pathLst>
              <a:path extrusionOk="0" h="11046" w="10653">
                <a:moveTo>
                  <a:pt x="5336" y="1"/>
                </a:moveTo>
                <a:cubicBezTo>
                  <a:pt x="5193" y="1"/>
                  <a:pt x="5068" y="126"/>
                  <a:pt x="5068" y="268"/>
                </a:cubicBezTo>
                <a:lnTo>
                  <a:pt x="5068" y="607"/>
                </a:lnTo>
                <a:cubicBezTo>
                  <a:pt x="2249" y="732"/>
                  <a:pt x="1" y="2838"/>
                  <a:pt x="1" y="5389"/>
                </a:cubicBezTo>
                <a:cubicBezTo>
                  <a:pt x="1" y="5479"/>
                  <a:pt x="54" y="5532"/>
                  <a:pt x="143" y="5532"/>
                </a:cubicBezTo>
                <a:cubicBezTo>
                  <a:pt x="215" y="5532"/>
                  <a:pt x="268" y="5479"/>
                  <a:pt x="268" y="5389"/>
                </a:cubicBezTo>
                <a:cubicBezTo>
                  <a:pt x="268" y="4604"/>
                  <a:pt x="1000" y="3962"/>
                  <a:pt x="1874" y="3962"/>
                </a:cubicBezTo>
                <a:cubicBezTo>
                  <a:pt x="2748" y="3962"/>
                  <a:pt x="3462" y="4604"/>
                  <a:pt x="3462" y="5389"/>
                </a:cubicBezTo>
                <a:cubicBezTo>
                  <a:pt x="3462" y="5479"/>
                  <a:pt x="3516" y="5532"/>
                  <a:pt x="3605" y="5532"/>
                </a:cubicBezTo>
                <a:cubicBezTo>
                  <a:pt x="3676" y="5532"/>
                  <a:pt x="3730" y="5479"/>
                  <a:pt x="3730" y="5389"/>
                </a:cubicBezTo>
                <a:cubicBezTo>
                  <a:pt x="3730" y="4693"/>
                  <a:pt x="4301" y="4105"/>
                  <a:pt x="5068" y="3998"/>
                </a:cubicBezTo>
                <a:lnTo>
                  <a:pt x="5068" y="9386"/>
                </a:lnTo>
                <a:lnTo>
                  <a:pt x="4925" y="9386"/>
                </a:lnTo>
                <a:lnTo>
                  <a:pt x="4925" y="9993"/>
                </a:lnTo>
                <a:cubicBezTo>
                  <a:pt x="4925" y="10135"/>
                  <a:pt x="4818" y="10260"/>
                  <a:pt x="4658" y="10260"/>
                </a:cubicBezTo>
                <a:cubicBezTo>
                  <a:pt x="4515" y="10260"/>
                  <a:pt x="4390" y="10135"/>
                  <a:pt x="4390" y="9993"/>
                </a:cubicBezTo>
                <a:cubicBezTo>
                  <a:pt x="4390" y="9761"/>
                  <a:pt x="4229" y="9582"/>
                  <a:pt x="3997" y="9582"/>
                </a:cubicBezTo>
                <a:cubicBezTo>
                  <a:pt x="3765" y="9582"/>
                  <a:pt x="3605" y="9761"/>
                  <a:pt x="3605" y="9993"/>
                </a:cubicBezTo>
                <a:cubicBezTo>
                  <a:pt x="3605" y="10581"/>
                  <a:pt x="4087" y="11045"/>
                  <a:pt x="4658" y="11045"/>
                </a:cubicBezTo>
                <a:cubicBezTo>
                  <a:pt x="5246" y="11045"/>
                  <a:pt x="5728" y="10581"/>
                  <a:pt x="5728" y="9993"/>
                </a:cubicBezTo>
                <a:lnTo>
                  <a:pt x="5728" y="9386"/>
                </a:lnTo>
                <a:lnTo>
                  <a:pt x="5585" y="9386"/>
                </a:lnTo>
                <a:lnTo>
                  <a:pt x="5585" y="3998"/>
                </a:lnTo>
                <a:cubicBezTo>
                  <a:pt x="6353" y="4105"/>
                  <a:pt x="6924" y="4693"/>
                  <a:pt x="6924" y="5389"/>
                </a:cubicBezTo>
                <a:cubicBezTo>
                  <a:pt x="6924" y="5479"/>
                  <a:pt x="6977" y="5532"/>
                  <a:pt x="7066" y="5532"/>
                </a:cubicBezTo>
                <a:cubicBezTo>
                  <a:pt x="7138" y="5532"/>
                  <a:pt x="7191" y="5479"/>
                  <a:pt x="7191" y="5389"/>
                </a:cubicBezTo>
                <a:cubicBezTo>
                  <a:pt x="7191" y="4604"/>
                  <a:pt x="7923" y="3962"/>
                  <a:pt x="8797" y="3962"/>
                </a:cubicBezTo>
                <a:cubicBezTo>
                  <a:pt x="9671" y="3962"/>
                  <a:pt x="10385" y="4604"/>
                  <a:pt x="10385" y="5389"/>
                </a:cubicBezTo>
                <a:cubicBezTo>
                  <a:pt x="10385" y="5479"/>
                  <a:pt x="10439" y="5532"/>
                  <a:pt x="10528" y="5532"/>
                </a:cubicBezTo>
                <a:cubicBezTo>
                  <a:pt x="10599" y="5532"/>
                  <a:pt x="10653" y="5479"/>
                  <a:pt x="10653" y="5389"/>
                </a:cubicBezTo>
                <a:cubicBezTo>
                  <a:pt x="10653" y="2838"/>
                  <a:pt x="8422" y="732"/>
                  <a:pt x="5585" y="607"/>
                </a:cubicBezTo>
                <a:lnTo>
                  <a:pt x="5585" y="268"/>
                </a:lnTo>
                <a:cubicBezTo>
                  <a:pt x="5585" y="126"/>
                  <a:pt x="5478" y="1"/>
                  <a:pt x="5336" y="1"/>
                </a:cubicBezTo>
                <a:close/>
              </a:path>
            </a:pathLst>
          </a:custGeom>
          <a:solidFill>
            <a:schemeClr val="lt1"/>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1007" name="Google Shape;1007;p47"/>
          <p:cNvGrpSpPr/>
          <p:nvPr/>
        </p:nvGrpSpPr>
        <p:grpSpPr>
          <a:xfrm>
            <a:off x="8815358" y="5107237"/>
            <a:ext cx="364707" cy="363804"/>
            <a:chOff x="6010925" y="3998175"/>
            <a:chExt cx="275875" cy="266875"/>
          </a:xfrm>
        </p:grpSpPr>
        <p:sp>
          <p:nvSpPr>
            <p:cNvPr id="1008" name="Google Shape;1008;p47"/>
            <p:cNvSpPr/>
            <p:nvPr/>
          </p:nvSpPr>
          <p:spPr>
            <a:xfrm>
              <a:off x="6222525" y="3998175"/>
              <a:ext cx="64275" cy="58575"/>
            </a:xfrm>
            <a:custGeom>
              <a:rect b="b" l="l" r="r" t="t"/>
              <a:pathLst>
                <a:path extrusionOk="0" h="2343" w="2571">
                  <a:moveTo>
                    <a:pt x="2029" y="1"/>
                  </a:moveTo>
                  <a:cubicBezTo>
                    <a:pt x="1562" y="1"/>
                    <a:pt x="729" y="167"/>
                    <a:pt x="1" y="362"/>
                  </a:cubicBezTo>
                  <a:cubicBezTo>
                    <a:pt x="358" y="576"/>
                    <a:pt x="733" y="862"/>
                    <a:pt x="1089" y="1219"/>
                  </a:cubicBezTo>
                  <a:cubicBezTo>
                    <a:pt x="1464" y="1594"/>
                    <a:pt x="1750" y="1968"/>
                    <a:pt x="1964" y="2343"/>
                  </a:cubicBezTo>
                  <a:cubicBezTo>
                    <a:pt x="2231" y="1308"/>
                    <a:pt x="2570" y="255"/>
                    <a:pt x="2374" y="77"/>
                  </a:cubicBezTo>
                  <a:cubicBezTo>
                    <a:pt x="2326" y="24"/>
                    <a:pt x="2203" y="1"/>
                    <a:pt x="2029" y="1"/>
                  </a:cubicBezTo>
                  <a:close/>
                </a:path>
              </a:pathLst>
            </a:custGeom>
            <a:solidFill>
              <a:schemeClr val="lt1"/>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09" name="Google Shape;1009;p47"/>
            <p:cNvSpPr/>
            <p:nvPr/>
          </p:nvSpPr>
          <p:spPr>
            <a:xfrm>
              <a:off x="6010925" y="4089600"/>
              <a:ext cx="85400" cy="77650"/>
            </a:xfrm>
            <a:custGeom>
              <a:rect b="b" l="l" r="r" t="t"/>
              <a:pathLst>
                <a:path extrusionOk="0" h="3106" w="3416">
                  <a:moveTo>
                    <a:pt x="2802" y="0"/>
                  </a:moveTo>
                  <a:cubicBezTo>
                    <a:pt x="2669" y="0"/>
                    <a:pt x="2534" y="44"/>
                    <a:pt x="2434" y="131"/>
                  </a:cubicBezTo>
                  <a:lnTo>
                    <a:pt x="329" y="2254"/>
                  </a:lnTo>
                  <a:cubicBezTo>
                    <a:pt x="0" y="2567"/>
                    <a:pt x="246" y="3106"/>
                    <a:pt x="663" y="3106"/>
                  </a:cubicBezTo>
                  <a:cubicBezTo>
                    <a:pt x="699" y="3106"/>
                    <a:pt x="737" y="3102"/>
                    <a:pt x="775" y="3093"/>
                  </a:cubicBezTo>
                  <a:lnTo>
                    <a:pt x="2541" y="2683"/>
                  </a:lnTo>
                  <a:cubicBezTo>
                    <a:pt x="2684" y="2022"/>
                    <a:pt x="2934" y="1130"/>
                    <a:pt x="3415" y="203"/>
                  </a:cubicBezTo>
                  <a:lnTo>
                    <a:pt x="2969" y="24"/>
                  </a:lnTo>
                  <a:cubicBezTo>
                    <a:pt x="2916" y="8"/>
                    <a:pt x="2859" y="0"/>
                    <a:pt x="2802" y="0"/>
                  </a:cubicBezTo>
                  <a:close/>
                </a:path>
              </a:pathLst>
            </a:custGeom>
            <a:solidFill>
              <a:schemeClr val="lt1"/>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10" name="Google Shape;1010;p47"/>
            <p:cNvSpPr/>
            <p:nvPr/>
          </p:nvSpPr>
          <p:spPr>
            <a:xfrm>
              <a:off x="6111825" y="4181175"/>
              <a:ext cx="80400" cy="83875"/>
            </a:xfrm>
            <a:custGeom>
              <a:rect b="b" l="l" r="r" t="t"/>
              <a:pathLst>
                <a:path extrusionOk="0" h="3355" w="3216">
                  <a:moveTo>
                    <a:pt x="2912" y="1"/>
                  </a:moveTo>
                  <a:cubicBezTo>
                    <a:pt x="2020" y="483"/>
                    <a:pt x="1164" y="733"/>
                    <a:pt x="486" y="857"/>
                  </a:cubicBezTo>
                  <a:lnTo>
                    <a:pt x="75" y="2749"/>
                  </a:lnTo>
                  <a:cubicBezTo>
                    <a:pt x="0" y="3087"/>
                    <a:pt x="259" y="3355"/>
                    <a:pt x="544" y="3355"/>
                  </a:cubicBezTo>
                  <a:cubicBezTo>
                    <a:pt x="664" y="3355"/>
                    <a:pt x="790" y="3306"/>
                    <a:pt x="896" y="3195"/>
                  </a:cubicBezTo>
                  <a:lnTo>
                    <a:pt x="3019" y="1089"/>
                  </a:lnTo>
                  <a:cubicBezTo>
                    <a:pt x="3162" y="964"/>
                    <a:pt x="3216" y="750"/>
                    <a:pt x="3126" y="554"/>
                  </a:cubicBezTo>
                  <a:lnTo>
                    <a:pt x="2912" y="1"/>
                  </a:lnTo>
                  <a:close/>
                </a:path>
              </a:pathLst>
            </a:custGeom>
            <a:solidFill>
              <a:schemeClr val="lt1"/>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11" name="Google Shape;1011;p47"/>
            <p:cNvSpPr/>
            <p:nvPr/>
          </p:nvSpPr>
          <p:spPr>
            <a:xfrm>
              <a:off x="6086050" y="4013025"/>
              <a:ext cx="179325" cy="178900"/>
            </a:xfrm>
            <a:custGeom>
              <a:rect b="b" l="l" r="r" t="t"/>
              <a:pathLst>
                <a:path extrusionOk="0" h="7156" w="7173">
                  <a:moveTo>
                    <a:pt x="4844" y="1521"/>
                  </a:moveTo>
                  <a:cubicBezTo>
                    <a:pt x="5050" y="1521"/>
                    <a:pt x="5255" y="1597"/>
                    <a:pt x="5406" y="1749"/>
                  </a:cubicBezTo>
                  <a:cubicBezTo>
                    <a:pt x="5728" y="2070"/>
                    <a:pt x="5728" y="2570"/>
                    <a:pt x="5406" y="2873"/>
                  </a:cubicBezTo>
                  <a:cubicBezTo>
                    <a:pt x="5255" y="3025"/>
                    <a:pt x="5054" y="3100"/>
                    <a:pt x="4851" y="3100"/>
                  </a:cubicBezTo>
                  <a:cubicBezTo>
                    <a:pt x="4648" y="3100"/>
                    <a:pt x="4443" y="3025"/>
                    <a:pt x="4282" y="2873"/>
                  </a:cubicBezTo>
                  <a:cubicBezTo>
                    <a:pt x="3979" y="2570"/>
                    <a:pt x="3979" y="2070"/>
                    <a:pt x="4282" y="1749"/>
                  </a:cubicBezTo>
                  <a:cubicBezTo>
                    <a:pt x="4434" y="1597"/>
                    <a:pt x="4639" y="1521"/>
                    <a:pt x="4844" y="1521"/>
                  </a:cubicBezTo>
                  <a:close/>
                  <a:moveTo>
                    <a:pt x="4728" y="0"/>
                  </a:moveTo>
                  <a:cubicBezTo>
                    <a:pt x="3943" y="321"/>
                    <a:pt x="3051" y="875"/>
                    <a:pt x="2195" y="1731"/>
                  </a:cubicBezTo>
                  <a:cubicBezTo>
                    <a:pt x="607" y="3319"/>
                    <a:pt x="143" y="5246"/>
                    <a:pt x="0" y="6334"/>
                  </a:cubicBezTo>
                  <a:lnTo>
                    <a:pt x="839" y="7155"/>
                  </a:lnTo>
                  <a:cubicBezTo>
                    <a:pt x="1927" y="7012"/>
                    <a:pt x="3854" y="6566"/>
                    <a:pt x="5442" y="4978"/>
                  </a:cubicBezTo>
                  <a:cubicBezTo>
                    <a:pt x="6299" y="4122"/>
                    <a:pt x="6852" y="3248"/>
                    <a:pt x="7173" y="2445"/>
                  </a:cubicBezTo>
                  <a:cubicBezTo>
                    <a:pt x="6994" y="2017"/>
                    <a:pt x="6655" y="1499"/>
                    <a:pt x="6156" y="982"/>
                  </a:cubicBezTo>
                  <a:cubicBezTo>
                    <a:pt x="5674" y="518"/>
                    <a:pt x="5174" y="179"/>
                    <a:pt x="4728" y="0"/>
                  </a:cubicBezTo>
                  <a:close/>
                </a:path>
              </a:pathLst>
            </a:custGeom>
            <a:solidFill>
              <a:schemeClr val="lt1"/>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12" name="Google Shape;1012;p47"/>
            <p:cNvSpPr/>
            <p:nvPr/>
          </p:nvSpPr>
          <p:spPr>
            <a:xfrm>
              <a:off x="6042775" y="4183750"/>
              <a:ext cx="57575" cy="47550"/>
            </a:xfrm>
            <a:custGeom>
              <a:rect b="b" l="l" r="r" t="t"/>
              <a:pathLst>
                <a:path extrusionOk="0" h="1902" w="2303">
                  <a:moveTo>
                    <a:pt x="1416" y="0"/>
                  </a:moveTo>
                  <a:cubicBezTo>
                    <a:pt x="1347" y="0"/>
                    <a:pt x="1253" y="55"/>
                    <a:pt x="1107" y="201"/>
                  </a:cubicBezTo>
                  <a:cubicBezTo>
                    <a:pt x="661" y="647"/>
                    <a:pt x="0" y="1629"/>
                    <a:pt x="197" y="1861"/>
                  </a:cubicBezTo>
                  <a:cubicBezTo>
                    <a:pt x="227" y="1889"/>
                    <a:pt x="270" y="1901"/>
                    <a:pt x="323" y="1901"/>
                  </a:cubicBezTo>
                  <a:cubicBezTo>
                    <a:pt x="676" y="1901"/>
                    <a:pt x="1468" y="1341"/>
                    <a:pt x="1856" y="969"/>
                  </a:cubicBezTo>
                  <a:cubicBezTo>
                    <a:pt x="2302" y="505"/>
                    <a:pt x="1927" y="540"/>
                    <a:pt x="1731" y="344"/>
                  </a:cubicBezTo>
                  <a:cubicBezTo>
                    <a:pt x="1590" y="203"/>
                    <a:pt x="1550" y="0"/>
                    <a:pt x="1416" y="0"/>
                  </a:cubicBezTo>
                  <a:close/>
                </a:path>
              </a:pathLst>
            </a:custGeom>
            <a:solidFill>
              <a:schemeClr val="lt1"/>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1013" name="Google Shape;1013;p47"/>
          <p:cNvGrpSpPr/>
          <p:nvPr/>
        </p:nvGrpSpPr>
        <p:grpSpPr>
          <a:xfrm>
            <a:off x="9417554" y="5125862"/>
            <a:ext cx="352082" cy="308322"/>
            <a:chOff x="6866650" y="1038650"/>
            <a:chExt cx="266325" cy="226175"/>
          </a:xfrm>
        </p:grpSpPr>
        <p:sp>
          <p:nvSpPr>
            <p:cNvPr id="1014" name="Google Shape;1014;p47"/>
            <p:cNvSpPr/>
            <p:nvPr/>
          </p:nvSpPr>
          <p:spPr>
            <a:xfrm>
              <a:off x="6866650" y="1078350"/>
              <a:ext cx="39725" cy="186475"/>
            </a:xfrm>
            <a:custGeom>
              <a:rect b="b" l="l" r="r" t="t"/>
              <a:pathLst>
                <a:path extrusionOk="0" h="7459" w="1589">
                  <a:moveTo>
                    <a:pt x="536" y="1"/>
                  </a:moveTo>
                  <a:cubicBezTo>
                    <a:pt x="233" y="1"/>
                    <a:pt x="1" y="250"/>
                    <a:pt x="1" y="536"/>
                  </a:cubicBezTo>
                  <a:lnTo>
                    <a:pt x="1" y="6924"/>
                  </a:lnTo>
                  <a:cubicBezTo>
                    <a:pt x="1" y="7227"/>
                    <a:pt x="233" y="7459"/>
                    <a:pt x="536" y="7459"/>
                  </a:cubicBezTo>
                  <a:lnTo>
                    <a:pt x="1589" y="7459"/>
                  </a:lnTo>
                  <a:lnTo>
                    <a:pt x="1589" y="1"/>
                  </a:lnTo>
                  <a:close/>
                </a:path>
              </a:pathLst>
            </a:custGeom>
            <a:solidFill>
              <a:schemeClr val="lt1"/>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15" name="Google Shape;1015;p47"/>
            <p:cNvSpPr/>
            <p:nvPr/>
          </p:nvSpPr>
          <p:spPr>
            <a:xfrm>
              <a:off x="7092800" y="1078350"/>
              <a:ext cx="40175" cy="186475"/>
            </a:xfrm>
            <a:custGeom>
              <a:rect b="b" l="l" r="r" t="t"/>
              <a:pathLst>
                <a:path extrusionOk="0" h="7459" w="1607">
                  <a:moveTo>
                    <a:pt x="1" y="1"/>
                  </a:moveTo>
                  <a:lnTo>
                    <a:pt x="1" y="7459"/>
                  </a:lnTo>
                  <a:lnTo>
                    <a:pt x="1072" y="7459"/>
                  </a:lnTo>
                  <a:cubicBezTo>
                    <a:pt x="1375" y="7459"/>
                    <a:pt x="1607" y="7227"/>
                    <a:pt x="1607" y="6924"/>
                  </a:cubicBezTo>
                  <a:lnTo>
                    <a:pt x="1607" y="536"/>
                  </a:lnTo>
                  <a:cubicBezTo>
                    <a:pt x="1607" y="250"/>
                    <a:pt x="1375" y="1"/>
                    <a:pt x="1072" y="1"/>
                  </a:cubicBezTo>
                  <a:close/>
                </a:path>
              </a:pathLst>
            </a:custGeom>
            <a:solidFill>
              <a:schemeClr val="lt1"/>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16" name="Google Shape;1016;p47"/>
            <p:cNvSpPr/>
            <p:nvPr/>
          </p:nvSpPr>
          <p:spPr>
            <a:xfrm>
              <a:off x="6919750" y="1038650"/>
              <a:ext cx="159700" cy="226175"/>
            </a:xfrm>
            <a:custGeom>
              <a:rect b="b" l="l" r="r" t="t"/>
              <a:pathLst>
                <a:path extrusionOk="0" h="9047" w="6388">
                  <a:moveTo>
                    <a:pt x="3997" y="786"/>
                  </a:moveTo>
                  <a:cubicBezTo>
                    <a:pt x="4086" y="786"/>
                    <a:pt x="4140" y="857"/>
                    <a:pt x="4140" y="929"/>
                  </a:cubicBezTo>
                  <a:lnTo>
                    <a:pt x="4140" y="1589"/>
                  </a:lnTo>
                  <a:lnTo>
                    <a:pt x="2266" y="1589"/>
                  </a:lnTo>
                  <a:lnTo>
                    <a:pt x="2266" y="929"/>
                  </a:lnTo>
                  <a:cubicBezTo>
                    <a:pt x="2266" y="857"/>
                    <a:pt x="2320" y="786"/>
                    <a:pt x="2409" y="786"/>
                  </a:cubicBezTo>
                  <a:close/>
                  <a:moveTo>
                    <a:pt x="2409" y="1"/>
                  </a:moveTo>
                  <a:cubicBezTo>
                    <a:pt x="1891" y="1"/>
                    <a:pt x="1463" y="411"/>
                    <a:pt x="1463" y="929"/>
                  </a:cubicBezTo>
                  <a:lnTo>
                    <a:pt x="1463" y="1589"/>
                  </a:lnTo>
                  <a:lnTo>
                    <a:pt x="0" y="1589"/>
                  </a:lnTo>
                  <a:lnTo>
                    <a:pt x="0" y="9047"/>
                  </a:lnTo>
                  <a:lnTo>
                    <a:pt x="6388" y="9047"/>
                  </a:lnTo>
                  <a:lnTo>
                    <a:pt x="6388" y="1589"/>
                  </a:lnTo>
                  <a:lnTo>
                    <a:pt x="4925" y="1589"/>
                  </a:lnTo>
                  <a:lnTo>
                    <a:pt x="4925" y="929"/>
                  </a:lnTo>
                  <a:cubicBezTo>
                    <a:pt x="4925" y="411"/>
                    <a:pt x="4514" y="1"/>
                    <a:pt x="3997" y="1"/>
                  </a:cubicBezTo>
                  <a:close/>
                </a:path>
              </a:pathLst>
            </a:custGeom>
            <a:solidFill>
              <a:schemeClr val="lt1"/>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1017" name="Google Shape;1017;p47"/>
          <p:cNvGrpSpPr/>
          <p:nvPr/>
        </p:nvGrpSpPr>
        <p:grpSpPr>
          <a:xfrm>
            <a:off x="5155087" y="1762012"/>
            <a:ext cx="272497" cy="362441"/>
            <a:chOff x="2033075" y="2942475"/>
            <a:chExt cx="206125" cy="265875"/>
          </a:xfrm>
        </p:grpSpPr>
        <p:sp>
          <p:nvSpPr>
            <p:cNvPr id="1018" name="Google Shape;1018;p47"/>
            <p:cNvSpPr/>
            <p:nvPr/>
          </p:nvSpPr>
          <p:spPr>
            <a:xfrm>
              <a:off x="2033075" y="2942475"/>
              <a:ext cx="206125" cy="265875"/>
            </a:xfrm>
            <a:custGeom>
              <a:rect b="b" l="l" r="r" t="t"/>
              <a:pathLst>
                <a:path extrusionOk="0" h="10635" w="8245">
                  <a:moveTo>
                    <a:pt x="4908" y="1124"/>
                  </a:moveTo>
                  <a:lnTo>
                    <a:pt x="6567" y="2783"/>
                  </a:lnTo>
                  <a:lnTo>
                    <a:pt x="4908" y="2783"/>
                  </a:lnTo>
                  <a:lnTo>
                    <a:pt x="4908" y="1124"/>
                  </a:lnTo>
                  <a:close/>
                  <a:moveTo>
                    <a:pt x="4122" y="803"/>
                  </a:moveTo>
                  <a:lnTo>
                    <a:pt x="4122" y="3586"/>
                  </a:lnTo>
                  <a:lnTo>
                    <a:pt x="7441" y="3586"/>
                  </a:lnTo>
                  <a:lnTo>
                    <a:pt x="7441" y="9849"/>
                  </a:lnTo>
                  <a:lnTo>
                    <a:pt x="786" y="9849"/>
                  </a:lnTo>
                  <a:lnTo>
                    <a:pt x="786" y="803"/>
                  </a:lnTo>
                  <a:close/>
                  <a:moveTo>
                    <a:pt x="1" y="0"/>
                  </a:moveTo>
                  <a:lnTo>
                    <a:pt x="1" y="10634"/>
                  </a:lnTo>
                  <a:lnTo>
                    <a:pt x="8244" y="10634"/>
                  </a:lnTo>
                  <a:lnTo>
                    <a:pt x="8244" y="2926"/>
                  </a:lnTo>
                  <a:lnTo>
                    <a:pt x="4908" y="0"/>
                  </a:lnTo>
                  <a:close/>
                </a:path>
              </a:pathLst>
            </a:custGeom>
            <a:solidFill>
              <a:schemeClr val="lt1"/>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19" name="Google Shape;1019;p47"/>
            <p:cNvSpPr/>
            <p:nvPr/>
          </p:nvSpPr>
          <p:spPr>
            <a:xfrm>
              <a:off x="2072775" y="3065575"/>
              <a:ext cx="126275" cy="13400"/>
            </a:xfrm>
            <a:custGeom>
              <a:rect b="b" l="l" r="r" t="t"/>
              <a:pathLst>
                <a:path extrusionOk="0" h="536" w="5051">
                  <a:moveTo>
                    <a:pt x="1" y="1"/>
                  </a:moveTo>
                  <a:lnTo>
                    <a:pt x="1" y="536"/>
                  </a:lnTo>
                  <a:lnTo>
                    <a:pt x="5050" y="536"/>
                  </a:lnTo>
                  <a:lnTo>
                    <a:pt x="5050" y="1"/>
                  </a:lnTo>
                  <a:close/>
                </a:path>
              </a:pathLst>
            </a:custGeom>
            <a:solidFill>
              <a:schemeClr val="lt1"/>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20" name="Google Shape;1020;p47"/>
            <p:cNvSpPr/>
            <p:nvPr/>
          </p:nvSpPr>
          <p:spPr>
            <a:xfrm>
              <a:off x="2072775" y="3038825"/>
              <a:ext cx="43300" cy="13400"/>
            </a:xfrm>
            <a:custGeom>
              <a:rect b="b" l="l" r="r" t="t"/>
              <a:pathLst>
                <a:path extrusionOk="0" h="536" w="1732">
                  <a:moveTo>
                    <a:pt x="1" y="0"/>
                  </a:moveTo>
                  <a:lnTo>
                    <a:pt x="1" y="535"/>
                  </a:lnTo>
                  <a:lnTo>
                    <a:pt x="1732" y="535"/>
                  </a:lnTo>
                  <a:lnTo>
                    <a:pt x="1732" y="0"/>
                  </a:lnTo>
                  <a:close/>
                </a:path>
              </a:pathLst>
            </a:custGeom>
            <a:solidFill>
              <a:schemeClr val="lt1"/>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21" name="Google Shape;1021;p47"/>
            <p:cNvSpPr/>
            <p:nvPr/>
          </p:nvSpPr>
          <p:spPr>
            <a:xfrm>
              <a:off x="2072775" y="3091900"/>
              <a:ext cx="126275" cy="13400"/>
            </a:xfrm>
            <a:custGeom>
              <a:rect b="b" l="l" r="r" t="t"/>
              <a:pathLst>
                <a:path extrusionOk="0" h="536" w="5051">
                  <a:moveTo>
                    <a:pt x="1" y="0"/>
                  </a:moveTo>
                  <a:lnTo>
                    <a:pt x="1" y="536"/>
                  </a:lnTo>
                  <a:lnTo>
                    <a:pt x="5050" y="536"/>
                  </a:lnTo>
                  <a:lnTo>
                    <a:pt x="5050" y="0"/>
                  </a:lnTo>
                  <a:close/>
                </a:path>
              </a:pathLst>
            </a:custGeom>
            <a:solidFill>
              <a:schemeClr val="lt1"/>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22" name="Google Shape;1022;p47"/>
            <p:cNvSpPr/>
            <p:nvPr/>
          </p:nvSpPr>
          <p:spPr>
            <a:xfrm>
              <a:off x="2072775" y="3118650"/>
              <a:ext cx="126275" cy="13425"/>
            </a:xfrm>
            <a:custGeom>
              <a:rect b="b" l="l" r="r" t="t"/>
              <a:pathLst>
                <a:path extrusionOk="0" h="537" w="5051">
                  <a:moveTo>
                    <a:pt x="1" y="1"/>
                  </a:moveTo>
                  <a:lnTo>
                    <a:pt x="1" y="536"/>
                  </a:lnTo>
                  <a:lnTo>
                    <a:pt x="5050" y="536"/>
                  </a:lnTo>
                  <a:lnTo>
                    <a:pt x="5050" y="1"/>
                  </a:lnTo>
                  <a:close/>
                </a:path>
              </a:pathLst>
            </a:custGeom>
            <a:solidFill>
              <a:schemeClr val="lt1"/>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23" name="Google Shape;1023;p47"/>
            <p:cNvSpPr/>
            <p:nvPr/>
          </p:nvSpPr>
          <p:spPr>
            <a:xfrm>
              <a:off x="2072775" y="3145425"/>
              <a:ext cx="126275" cy="13400"/>
            </a:xfrm>
            <a:custGeom>
              <a:rect b="b" l="l" r="r" t="t"/>
              <a:pathLst>
                <a:path extrusionOk="0" h="536" w="5051">
                  <a:moveTo>
                    <a:pt x="1" y="0"/>
                  </a:moveTo>
                  <a:lnTo>
                    <a:pt x="1" y="536"/>
                  </a:lnTo>
                  <a:lnTo>
                    <a:pt x="5050" y="536"/>
                  </a:lnTo>
                  <a:lnTo>
                    <a:pt x="5050" y="0"/>
                  </a:lnTo>
                  <a:close/>
                </a:path>
              </a:pathLst>
            </a:custGeom>
            <a:solidFill>
              <a:schemeClr val="lt1"/>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1024" name="Google Shape;1024;p47"/>
          <p:cNvSpPr/>
          <p:nvPr/>
        </p:nvSpPr>
        <p:spPr>
          <a:xfrm>
            <a:off x="2519516" y="5702423"/>
            <a:ext cx="281917" cy="398327"/>
          </a:xfrm>
          <a:custGeom>
            <a:rect b="b" l="l" r="r" t="t"/>
            <a:pathLst>
              <a:path extrusionOk="0" h="11688" w="8530">
                <a:moveTo>
                  <a:pt x="3373" y="857"/>
                </a:moveTo>
                <a:lnTo>
                  <a:pt x="3373" y="857"/>
                </a:lnTo>
                <a:cubicBezTo>
                  <a:pt x="3159" y="1142"/>
                  <a:pt x="3052" y="1499"/>
                  <a:pt x="3052" y="1856"/>
                </a:cubicBezTo>
                <a:lnTo>
                  <a:pt x="3052" y="2659"/>
                </a:lnTo>
                <a:lnTo>
                  <a:pt x="2392" y="2659"/>
                </a:lnTo>
                <a:lnTo>
                  <a:pt x="2392" y="2124"/>
                </a:lnTo>
                <a:cubicBezTo>
                  <a:pt x="2392" y="1517"/>
                  <a:pt x="2802" y="1017"/>
                  <a:pt x="3373" y="857"/>
                </a:cubicBezTo>
                <a:close/>
                <a:moveTo>
                  <a:pt x="4069" y="839"/>
                </a:moveTo>
                <a:cubicBezTo>
                  <a:pt x="4640" y="1000"/>
                  <a:pt x="5050" y="1499"/>
                  <a:pt x="5050" y="2124"/>
                </a:cubicBezTo>
                <a:lnTo>
                  <a:pt x="5050" y="2659"/>
                </a:lnTo>
                <a:lnTo>
                  <a:pt x="3587" y="2659"/>
                </a:lnTo>
                <a:lnTo>
                  <a:pt x="3587" y="1856"/>
                </a:lnTo>
                <a:cubicBezTo>
                  <a:pt x="3587" y="1463"/>
                  <a:pt x="3784" y="1107"/>
                  <a:pt x="4069" y="839"/>
                </a:cubicBezTo>
                <a:close/>
                <a:moveTo>
                  <a:pt x="4925" y="536"/>
                </a:moveTo>
                <a:cubicBezTo>
                  <a:pt x="5657" y="536"/>
                  <a:pt x="6246" y="1124"/>
                  <a:pt x="6246" y="1856"/>
                </a:cubicBezTo>
                <a:lnTo>
                  <a:pt x="6246" y="2659"/>
                </a:lnTo>
                <a:lnTo>
                  <a:pt x="5586" y="2659"/>
                </a:lnTo>
                <a:lnTo>
                  <a:pt x="5586" y="2124"/>
                </a:lnTo>
                <a:cubicBezTo>
                  <a:pt x="5586" y="1463"/>
                  <a:pt x="5247" y="875"/>
                  <a:pt x="4711" y="554"/>
                </a:cubicBezTo>
                <a:cubicBezTo>
                  <a:pt x="4783" y="554"/>
                  <a:pt x="4854" y="536"/>
                  <a:pt x="4925" y="536"/>
                </a:cubicBezTo>
                <a:close/>
                <a:moveTo>
                  <a:pt x="7316" y="4871"/>
                </a:moveTo>
                <a:lnTo>
                  <a:pt x="7691" y="9796"/>
                </a:lnTo>
                <a:lnTo>
                  <a:pt x="6959" y="10528"/>
                </a:lnTo>
                <a:lnTo>
                  <a:pt x="7316" y="4871"/>
                </a:lnTo>
                <a:close/>
                <a:moveTo>
                  <a:pt x="6603" y="3462"/>
                </a:moveTo>
                <a:lnTo>
                  <a:pt x="6139" y="10902"/>
                </a:lnTo>
                <a:lnTo>
                  <a:pt x="804" y="10902"/>
                </a:lnTo>
                <a:lnTo>
                  <a:pt x="1286" y="3462"/>
                </a:lnTo>
                <a:lnTo>
                  <a:pt x="1857" y="3462"/>
                </a:lnTo>
                <a:lnTo>
                  <a:pt x="1857" y="4515"/>
                </a:lnTo>
                <a:cubicBezTo>
                  <a:pt x="1857" y="4675"/>
                  <a:pt x="1981" y="4782"/>
                  <a:pt x="2124" y="4782"/>
                </a:cubicBezTo>
                <a:cubicBezTo>
                  <a:pt x="2267" y="4782"/>
                  <a:pt x="2392" y="4675"/>
                  <a:pt x="2392" y="4515"/>
                </a:cubicBezTo>
                <a:lnTo>
                  <a:pt x="2392" y="3462"/>
                </a:lnTo>
                <a:lnTo>
                  <a:pt x="5050" y="3462"/>
                </a:lnTo>
                <a:lnTo>
                  <a:pt x="5050" y="4515"/>
                </a:lnTo>
                <a:cubicBezTo>
                  <a:pt x="5050" y="4675"/>
                  <a:pt x="5175" y="4782"/>
                  <a:pt x="5318" y="4782"/>
                </a:cubicBezTo>
                <a:cubicBezTo>
                  <a:pt x="5479" y="4782"/>
                  <a:pt x="5586" y="4675"/>
                  <a:pt x="5586" y="4515"/>
                </a:cubicBezTo>
                <a:lnTo>
                  <a:pt x="5586" y="3462"/>
                </a:lnTo>
                <a:close/>
                <a:moveTo>
                  <a:pt x="4925" y="0"/>
                </a:moveTo>
                <a:cubicBezTo>
                  <a:pt x="4569" y="0"/>
                  <a:pt x="4230" y="107"/>
                  <a:pt x="3962" y="286"/>
                </a:cubicBezTo>
                <a:cubicBezTo>
                  <a:pt x="3873" y="268"/>
                  <a:pt x="3801" y="268"/>
                  <a:pt x="3730" y="268"/>
                </a:cubicBezTo>
                <a:cubicBezTo>
                  <a:pt x="2695" y="268"/>
                  <a:pt x="1857" y="1107"/>
                  <a:pt x="1857" y="2124"/>
                </a:cubicBezTo>
                <a:lnTo>
                  <a:pt x="1857" y="2659"/>
                </a:lnTo>
                <a:lnTo>
                  <a:pt x="1036" y="2659"/>
                </a:lnTo>
                <a:cubicBezTo>
                  <a:pt x="768" y="2659"/>
                  <a:pt x="518" y="2873"/>
                  <a:pt x="500" y="3159"/>
                </a:cubicBezTo>
                <a:lnTo>
                  <a:pt x="19" y="11134"/>
                </a:lnTo>
                <a:cubicBezTo>
                  <a:pt x="1" y="11455"/>
                  <a:pt x="233" y="11687"/>
                  <a:pt x="536" y="11687"/>
                </a:cubicBezTo>
                <a:lnTo>
                  <a:pt x="6710" y="11687"/>
                </a:lnTo>
                <a:cubicBezTo>
                  <a:pt x="6852" y="11687"/>
                  <a:pt x="6995" y="11634"/>
                  <a:pt x="7084" y="11527"/>
                </a:cubicBezTo>
                <a:lnTo>
                  <a:pt x="8351" y="10278"/>
                </a:lnTo>
                <a:cubicBezTo>
                  <a:pt x="8458" y="10171"/>
                  <a:pt x="8530" y="10010"/>
                  <a:pt x="8512" y="9867"/>
                </a:cubicBezTo>
                <a:lnTo>
                  <a:pt x="7977" y="3159"/>
                </a:lnTo>
                <a:cubicBezTo>
                  <a:pt x="7977" y="2891"/>
                  <a:pt x="7727" y="2659"/>
                  <a:pt x="7459" y="2659"/>
                </a:cubicBezTo>
                <a:lnTo>
                  <a:pt x="6781" y="2659"/>
                </a:lnTo>
                <a:lnTo>
                  <a:pt x="6781" y="1856"/>
                </a:lnTo>
                <a:cubicBezTo>
                  <a:pt x="6781" y="839"/>
                  <a:pt x="5960" y="0"/>
                  <a:pt x="4925" y="0"/>
                </a:cubicBezTo>
                <a:close/>
              </a:path>
            </a:pathLst>
          </a:custGeom>
          <a:solidFill>
            <a:schemeClr val="lt1"/>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1025" name="Google Shape;1025;p47"/>
          <p:cNvGrpSpPr/>
          <p:nvPr/>
        </p:nvGrpSpPr>
        <p:grpSpPr>
          <a:xfrm>
            <a:off x="3016802" y="5738414"/>
            <a:ext cx="325576" cy="362441"/>
            <a:chOff x="3081775" y="1061400"/>
            <a:chExt cx="246275" cy="265875"/>
          </a:xfrm>
        </p:grpSpPr>
        <p:sp>
          <p:nvSpPr>
            <p:cNvPr id="1026" name="Google Shape;1026;p47"/>
            <p:cNvSpPr/>
            <p:nvPr/>
          </p:nvSpPr>
          <p:spPr>
            <a:xfrm>
              <a:off x="3081775" y="1061400"/>
              <a:ext cx="246275" cy="225750"/>
            </a:xfrm>
            <a:custGeom>
              <a:rect b="b" l="l" r="r" t="t"/>
              <a:pathLst>
                <a:path extrusionOk="0" h="9030" w="9851">
                  <a:moveTo>
                    <a:pt x="3070" y="2124"/>
                  </a:moveTo>
                  <a:lnTo>
                    <a:pt x="3070" y="3052"/>
                  </a:lnTo>
                  <a:lnTo>
                    <a:pt x="1607" y="3052"/>
                  </a:lnTo>
                  <a:lnTo>
                    <a:pt x="1607" y="2124"/>
                  </a:lnTo>
                  <a:close/>
                  <a:moveTo>
                    <a:pt x="5068" y="2124"/>
                  </a:moveTo>
                  <a:lnTo>
                    <a:pt x="5068" y="3052"/>
                  </a:lnTo>
                  <a:lnTo>
                    <a:pt x="3605" y="3052"/>
                  </a:lnTo>
                  <a:lnTo>
                    <a:pt x="3605" y="2124"/>
                  </a:lnTo>
                  <a:close/>
                  <a:moveTo>
                    <a:pt x="7067" y="2124"/>
                  </a:moveTo>
                  <a:lnTo>
                    <a:pt x="7067" y="3052"/>
                  </a:lnTo>
                  <a:lnTo>
                    <a:pt x="5603" y="3052"/>
                  </a:lnTo>
                  <a:lnTo>
                    <a:pt x="5603" y="2124"/>
                  </a:lnTo>
                  <a:close/>
                  <a:moveTo>
                    <a:pt x="9065" y="2124"/>
                  </a:moveTo>
                  <a:lnTo>
                    <a:pt x="9065" y="3052"/>
                  </a:lnTo>
                  <a:lnTo>
                    <a:pt x="7584" y="3052"/>
                  </a:lnTo>
                  <a:lnTo>
                    <a:pt x="7584" y="2124"/>
                  </a:lnTo>
                  <a:close/>
                  <a:moveTo>
                    <a:pt x="3070" y="3587"/>
                  </a:moveTo>
                  <a:lnTo>
                    <a:pt x="3070" y="4515"/>
                  </a:lnTo>
                  <a:lnTo>
                    <a:pt x="1607" y="4515"/>
                  </a:lnTo>
                  <a:lnTo>
                    <a:pt x="1607" y="3587"/>
                  </a:lnTo>
                  <a:close/>
                  <a:moveTo>
                    <a:pt x="5068" y="3587"/>
                  </a:moveTo>
                  <a:lnTo>
                    <a:pt x="5068" y="4515"/>
                  </a:lnTo>
                  <a:lnTo>
                    <a:pt x="3605" y="4515"/>
                  </a:lnTo>
                  <a:lnTo>
                    <a:pt x="3605" y="3587"/>
                  </a:lnTo>
                  <a:close/>
                  <a:moveTo>
                    <a:pt x="7067" y="3587"/>
                  </a:moveTo>
                  <a:lnTo>
                    <a:pt x="7067" y="4515"/>
                  </a:lnTo>
                  <a:lnTo>
                    <a:pt x="5603" y="4515"/>
                  </a:lnTo>
                  <a:lnTo>
                    <a:pt x="5603" y="3587"/>
                  </a:lnTo>
                  <a:close/>
                  <a:moveTo>
                    <a:pt x="9065" y="3587"/>
                  </a:moveTo>
                  <a:lnTo>
                    <a:pt x="9065" y="4515"/>
                  </a:lnTo>
                  <a:lnTo>
                    <a:pt x="7584" y="4515"/>
                  </a:lnTo>
                  <a:lnTo>
                    <a:pt x="7584" y="3587"/>
                  </a:lnTo>
                  <a:close/>
                  <a:moveTo>
                    <a:pt x="9065" y="5050"/>
                  </a:moveTo>
                  <a:lnTo>
                    <a:pt x="9065" y="5639"/>
                  </a:lnTo>
                  <a:lnTo>
                    <a:pt x="7584" y="5782"/>
                  </a:lnTo>
                  <a:lnTo>
                    <a:pt x="7584" y="5050"/>
                  </a:lnTo>
                  <a:close/>
                  <a:moveTo>
                    <a:pt x="7067" y="5050"/>
                  </a:moveTo>
                  <a:lnTo>
                    <a:pt x="7067" y="5817"/>
                  </a:lnTo>
                  <a:lnTo>
                    <a:pt x="5603" y="5960"/>
                  </a:lnTo>
                  <a:lnTo>
                    <a:pt x="5603" y="5050"/>
                  </a:lnTo>
                  <a:close/>
                  <a:moveTo>
                    <a:pt x="5068" y="5050"/>
                  </a:moveTo>
                  <a:lnTo>
                    <a:pt x="5068" y="6014"/>
                  </a:lnTo>
                  <a:lnTo>
                    <a:pt x="3605" y="6139"/>
                  </a:lnTo>
                  <a:lnTo>
                    <a:pt x="3605" y="5050"/>
                  </a:lnTo>
                  <a:close/>
                  <a:moveTo>
                    <a:pt x="3070" y="5050"/>
                  </a:moveTo>
                  <a:lnTo>
                    <a:pt x="3070" y="6174"/>
                  </a:lnTo>
                  <a:lnTo>
                    <a:pt x="1607" y="6317"/>
                  </a:lnTo>
                  <a:lnTo>
                    <a:pt x="1607" y="5050"/>
                  </a:lnTo>
                  <a:close/>
                  <a:moveTo>
                    <a:pt x="411" y="1"/>
                  </a:moveTo>
                  <a:cubicBezTo>
                    <a:pt x="179" y="1"/>
                    <a:pt x="1" y="179"/>
                    <a:pt x="1" y="393"/>
                  </a:cubicBezTo>
                  <a:cubicBezTo>
                    <a:pt x="1" y="625"/>
                    <a:pt x="179" y="804"/>
                    <a:pt x="411" y="804"/>
                  </a:cubicBezTo>
                  <a:cubicBezTo>
                    <a:pt x="643" y="804"/>
                    <a:pt x="804" y="964"/>
                    <a:pt x="804" y="1196"/>
                  </a:cubicBezTo>
                  <a:lnTo>
                    <a:pt x="804" y="7834"/>
                  </a:lnTo>
                  <a:cubicBezTo>
                    <a:pt x="804" y="8512"/>
                    <a:pt x="1339" y="9029"/>
                    <a:pt x="1999" y="9029"/>
                  </a:cubicBezTo>
                  <a:lnTo>
                    <a:pt x="9457" y="9029"/>
                  </a:lnTo>
                  <a:cubicBezTo>
                    <a:pt x="9689" y="9029"/>
                    <a:pt x="9850" y="8868"/>
                    <a:pt x="9850" y="8637"/>
                  </a:cubicBezTo>
                  <a:cubicBezTo>
                    <a:pt x="9850" y="8405"/>
                    <a:pt x="9689" y="8244"/>
                    <a:pt x="9457" y="8244"/>
                  </a:cubicBezTo>
                  <a:lnTo>
                    <a:pt x="1999" y="8244"/>
                  </a:lnTo>
                  <a:cubicBezTo>
                    <a:pt x="1785" y="8244"/>
                    <a:pt x="1607" y="8066"/>
                    <a:pt x="1607" y="7834"/>
                  </a:cubicBezTo>
                  <a:lnTo>
                    <a:pt x="1607" y="7102"/>
                  </a:lnTo>
                  <a:lnTo>
                    <a:pt x="9850" y="6370"/>
                  </a:lnTo>
                  <a:lnTo>
                    <a:pt x="9850" y="1321"/>
                  </a:lnTo>
                  <a:lnTo>
                    <a:pt x="1607" y="1321"/>
                  </a:lnTo>
                  <a:lnTo>
                    <a:pt x="1607" y="1196"/>
                  </a:lnTo>
                  <a:cubicBezTo>
                    <a:pt x="1607" y="536"/>
                    <a:pt x="1071" y="1"/>
                    <a:pt x="411" y="1"/>
                  </a:cubicBezTo>
                  <a:close/>
                </a:path>
              </a:pathLst>
            </a:custGeom>
            <a:solidFill>
              <a:schemeClr val="lt1"/>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27" name="Google Shape;1027;p47"/>
            <p:cNvSpPr/>
            <p:nvPr/>
          </p:nvSpPr>
          <p:spPr>
            <a:xfrm>
              <a:off x="3121925" y="1287125"/>
              <a:ext cx="39725" cy="40150"/>
            </a:xfrm>
            <a:custGeom>
              <a:rect b="b" l="l" r="r" t="t"/>
              <a:pathLst>
                <a:path extrusionOk="0" h="1606" w="1589">
                  <a:moveTo>
                    <a:pt x="786" y="0"/>
                  </a:moveTo>
                  <a:cubicBezTo>
                    <a:pt x="358" y="0"/>
                    <a:pt x="1" y="357"/>
                    <a:pt x="1" y="803"/>
                  </a:cubicBezTo>
                  <a:cubicBezTo>
                    <a:pt x="1" y="1249"/>
                    <a:pt x="358" y="1606"/>
                    <a:pt x="786" y="1606"/>
                  </a:cubicBezTo>
                  <a:cubicBezTo>
                    <a:pt x="1232" y="1606"/>
                    <a:pt x="1589" y="1249"/>
                    <a:pt x="1589" y="803"/>
                  </a:cubicBezTo>
                  <a:cubicBezTo>
                    <a:pt x="1589" y="357"/>
                    <a:pt x="1232" y="0"/>
                    <a:pt x="786" y="0"/>
                  </a:cubicBezTo>
                  <a:close/>
                </a:path>
              </a:pathLst>
            </a:custGeom>
            <a:solidFill>
              <a:schemeClr val="lt1"/>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28" name="Google Shape;1028;p47"/>
            <p:cNvSpPr/>
            <p:nvPr/>
          </p:nvSpPr>
          <p:spPr>
            <a:xfrm>
              <a:off x="3268250" y="1287125"/>
              <a:ext cx="40150" cy="40150"/>
            </a:xfrm>
            <a:custGeom>
              <a:rect b="b" l="l" r="r" t="t"/>
              <a:pathLst>
                <a:path extrusionOk="0" h="1606" w="1606">
                  <a:moveTo>
                    <a:pt x="803" y="0"/>
                  </a:moveTo>
                  <a:cubicBezTo>
                    <a:pt x="357" y="0"/>
                    <a:pt x="0" y="357"/>
                    <a:pt x="0" y="803"/>
                  </a:cubicBezTo>
                  <a:cubicBezTo>
                    <a:pt x="0" y="1249"/>
                    <a:pt x="357" y="1606"/>
                    <a:pt x="803" y="1606"/>
                  </a:cubicBezTo>
                  <a:cubicBezTo>
                    <a:pt x="1231" y="1606"/>
                    <a:pt x="1606" y="1249"/>
                    <a:pt x="1606" y="803"/>
                  </a:cubicBezTo>
                  <a:cubicBezTo>
                    <a:pt x="1606" y="357"/>
                    <a:pt x="1231" y="0"/>
                    <a:pt x="803" y="0"/>
                  </a:cubicBezTo>
                  <a:close/>
                </a:path>
              </a:pathLst>
            </a:custGeom>
            <a:solidFill>
              <a:schemeClr val="lt1"/>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1029" name="Google Shape;1029;p47"/>
          <p:cNvGrpSpPr/>
          <p:nvPr/>
        </p:nvGrpSpPr>
        <p:grpSpPr>
          <a:xfrm>
            <a:off x="3556513" y="5780534"/>
            <a:ext cx="369202" cy="325941"/>
            <a:chOff x="2847150" y="1805000"/>
            <a:chExt cx="279275" cy="239100"/>
          </a:xfrm>
        </p:grpSpPr>
        <p:sp>
          <p:nvSpPr>
            <p:cNvPr id="1030" name="Google Shape;1030;p47"/>
            <p:cNvSpPr/>
            <p:nvPr/>
          </p:nvSpPr>
          <p:spPr>
            <a:xfrm>
              <a:off x="2847150" y="1805000"/>
              <a:ext cx="279275" cy="145450"/>
            </a:xfrm>
            <a:custGeom>
              <a:rect b="b" l="l" r="r" t="t"/>
              <a:pathLst>
                <a:path extrusionOk="0" h="5818" w="11171">
                  <a:moveTo>
                    <a:pt x="5585" y="0"/>
                  </a:moveTo>
                  <a:lnTo>
                    <a:pt x="1" y="5317"/>
                  </a:lnTo>
                  <a:lnTo>
                    <a:pt x="607" y="5817"/>
                  </a:lnTo>
                  <a:lnTo>
                    <a:pt x="5585" y="1089"/>
                  </a:lnTo>
                  <a:lnTo>
                    <a:pt x="10563" y="5817"/>
                  </a:lnTo>
                  <a:lnTo>
                    <a:pt x="11170" y="5317"/>
                  </a:lnTo>
                  <a:lnTo>
                    <a:pt x="5585" y="0"/>
                  </a:lnTo>
                  <a:close/>
                </a:path>
              </a:pathLst>
            </a:custGeom>
            <a:solidFill>
              <a:schemeClr val="lt1"/>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31" name="Google Shape;1031;p47"/>
            <p:cNvSpPr/>
            <p:nvPr/>
          </p:nvSpPr>
          <p:spPr>
            <a:xfrm>
              <a:off x="2887300" y="1850950"/>
              <a:ext cx="199425" cy="193150"/>
            </a:xfrm>
            <a:custGeom>
              <a:rect b="b" l="l" r="r" t="t"/>
              <a:pathLst>
                <a:path extrusionOk="0" h="7726" w="7977">
                  <a:moveTo>
                    <a:pt x="3979" y="0"/>
                  </a:moveTo>
                  <a:lnTo>
                    <a:pt x="0" y="3783"/>
                  </a:lnTo>
                  <a:lnTo>
                    <a:pt x="0" y="7726"/>
                  </a:lnTo>
                  <a:lnTo>
                    <a:pt x="3176" y="7726"/>
                  </a:lnTo>
                  <a:lnTo>
                    <a:pt x="3176" y="4407"/>
                  </a:lnTo>
                  <a:lnTo>
                    <a:pt x="4782" y="4407"/>
                  </a:lnTo>
                  <a:lnTo>
                    <a:pt x="4782" y="7726"/>
                  </a:lnTo>
                  <a:lnTo>
                    <a:pt x="7976" y="7726"/>
                  </a:lnTo>
                  <a:lnTo>
                    <a:pt x="7976" y="3783"/>
                  </a:lnTo>
                  <a:lnTo>
                    <a:pt x="3979" y="0"/>
                  </a:lnTo>
                  <a:close/>
                </a:path>
              </a:pathLst>
            </a:custGeom>
            <a:solidFill>
              <a:schemeClr val="lt1"/>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1032" name="Google Shape;1032;p47"/>
          <p:cNvSpPr/>
          <p:nvPr/>
        </p:nvSpPr>
        <p:spPr>
          <a:xfrm>
            <a:off x="4138834" y="5830310"/>
            <a:ext cx="386850" cy="190371"/>
          </a:xfrm>
          <a:custGeom>
            <a:rect b="b" l="l" r="r" t="t"/>
            <a:pathLst>
              <a:path extrusionOk="0" h="5586" w="11705">
                <a:moveTo>
                  <a:pt x="1588" y="1999"/>
                </a:moveTo>
                <a:cubicBezTo>
                  <a:pt x="2034" y="1999"/>
                  <a:pt x="2391" y="2356"/>
                  <a:pt x="2391" y="2784"/>
                </a:cubicBezTo>
                <a:cubicBezTo>
                  <a:pt x="2391" y="3230"/>
                  <a:pt x="2034" y="3587"/>
                  <a:pt x="1588" y="3587"/>
                </a:cubicBezTo>
                <a:cubicBezTo>
                  <a:pt x="1160" y="3587"/>
                  <a:pt x="803" y="3230"/>
                  <a:pt x="803" y="2784"/>
                </a:cubicBezTo>
                <a:cubicBezTo>
                  <a:pt x="803" y="2356"/>
                  <a:pt x="1160" y="1999"/>
                  <a:pt x="1588" y="1999"/>
                </a:cubicBezTo>
                <a:close/>
                <a:moveTo>
                  <a:pt x="2784" y="0"/>
                </a:moveTo>
                <a:cubicBezTo>
                  <a:pt x="1249" y="0"/>
                  <a:pt x="0" y="1249"/>
                  <a:pt x="0" y="2784"/>
                </a:cubicBezTo>
                <a:cubicBezTo>
                  <a:pt x="0" y="4336"/>
                  <a:pt x="1249" y="5585"/>
                  <a:pt x="2784" y="5585"/>
                </a:cubicBezTo>
                <a:cubicBezTo>
                  <a:pt x="3854" y="5585"/>
                  <a:pt x="4782" y="4996"/>
                  <a:pt x="5246" y="4122"/>
                </a:cubicBezTo>
                <a:lnTo>
                  <a:pt x="6120" y="4122"/>
                </a:lnTo>
                <a:lnTo>
                  <a:pt x="6638" y="3587"/>
                </a:lnTo>
                <a:lnTo>
                  <a:pt x="7173" y="4122"/>
                </a:lnTo>
                <a:lnTo>
                  <a:pt x="8047" y="3248"/>
                </a:lnTo>
                <a:lnTo>
                  <a:pt x="8904" y="4122"/>
                </a:lnTo>
                <a:lnTo>
                  <a:pt x="9778" y="3248"/>
                </a:lnTo>
                <a:lnTo>
                  <a:pt x="10634" y="4122"/>
                </a:lnTo>
                <a:lnTo>
                  <a:pt x="11705" y="2784"/>
                </a:lnTo>
                <a:lnTo>
                  <a:pt x="10634" y="1463"/>
                </a:lnTo>
                <a:lnTo>
                  <a:pt x="5246" y="1463"/>
                </a:lnTo>
                <a:cubicBezTo>
                  <a:pt x="4782" y="589"/>
                  <a:pt x="3854" y="0"/>
                  <a:pt x="2784" y="0"/>
                </a:cubicBezTo>
                <a:close/>
              </a:path>
            </a:pathLst>
          </a:custGeom>
          <a:solidFill>
            <a:schemeClr val="lt1"/>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1033" name="Google Shape;1033;p47"/>
          <p:cNvGrpSpPr/>
          <p:nvPr/>
        </p:nvGrpSpPr>
        <p:grpSpPr>
          <a:xfrm>
            <a:off x="4742307" y="5724791"/>
            <a:ext cx="352082" cy="363054"/>
            <a:chOff x="6435300" y="1095300"/>
            <a:chExt cx="266325" cy="266325"/>
          </a:xfrm>
        </p:grpSpPr>
        <p:sp>
          <p:nvSpPr>
            <p:cNvPr id="1034" name="Google Shape;1034;p47"/>
            <p:cNvSpPr/>
            <p:nvPr/>
          </p:nvSpPr>
          <p:spPr>
            <a:xfrm>
              <a:off x="6444225" y="1095300"/>
              <a:ext cx="247150" cy="266325"/>
            </a:xfrm>
            <a:custGeom>
              <a:rect b="b" l="l" r="r" t="t"/>
              <a:pathLst>
                <a:path extrusionOk="0" h="10653" w="9886">
                  <a:moveTo>
                    <a:pt x="4961" y="1607"/>
                  </a:moveTo>
                  <a:cubicBezTo>
                    <a:pt x="5122" y="1607"/>
                    <a:pt x="5229" y="1731"/>
                    <a:pt x="5229" y="1856"/>
                  </a:cubicBezTo>
                  <a:cubicBezTo>
                    <a:pt x="5229" y="2017"/>
                    <a:pt x="5122" y="2124"/>
                    <a:pt x="4961" y="2124"/>
                  </a:cubicBezTo>
                  <a:cubicBezTo>
                    <a:pt x="4818" y="2124"/>
                    <a:pt x="4693" y="2017"/>
                    <a:pt x="4693" y="1856"/>
                  </a:cubicBezTo>
                  <a:cubicBezTo>
                    <a:pt x="4693" y="1731"/>
                    <a:pt x="4818" y="1607"/>
                    <a:pt x="4961" y="1607"/>
                  </a:cubicBezTo>
                  <a:close/>
                  <a:moveTo>
                    <a:pt x="4961" y="1"/>
                  </a:moveTo>
                  <a:cubicBezTo>
                    <a:pt x="4747" y="1"/>
                    <a:pt x="4568" y="179"/>
                    <a:pt x="4568" y="393"/>
                  </a:cubicBezTo>
                  <a:lnTo>
                    <a:pt x="4568" y="1178"/>
                  </a:lnTo>
                  <a:cubicBezTo>
                    <a:pt x="4444" y="1232"/>
                    <a:pt x="4337" y="1357"/>
                    <a:pt x="4265" y="1464"/>
                  </a:cubicBezTo>
                  <a:lnTo>
                    <a:pt x="839" y="1464"/>
                  </a:lnTo>
                  <a:cubicBezTo>
                    <a:pt x="607" y="1464"/>
                    <a:pt x="429" y="1642"/>
                    <a:pt x="429" y="1856"/>
                  </a:cubicBezTo>
                  <a:cubicBezTo>
                    <a:pt x="429" y="2053"/>
                    <a:pt x="572" y="2231"/>
                    <a:pt x="768" y="2249"/>
                  </a:cubicBezTo>
                  <a:lnTo>
                    <a:pt x="1" y="6121"/>
                  </a:lnTo>
                  <a:lnTo>
                    <a:pt x="554" y="6121"/>
                  </a:lnTo>
                  <a:lnTo>
                    <a:pt x="1143" y="3087"/>
                  </a:lnTo>
                  <a:lnTo>
                    <a:pt x="1892" y="6121"/>
                  </a:lnTo>
                  <a:lnTo>
                    <a:pt x="2427" y="6121"/>
                  </a:lnTo>
                  <a:lnTo>
                    <a:pt x="1464" y="2267"/>
                  </a:lnTo>
                  <a:lnTo>
                    <a:pt x="4265" y="2267"/>
                  </a:lnTo>
                  <a:cubicBezTo>
                    <a:pt x="4337" y="2392"/>
                    <a:pt x="4426" y="2499"/>
                    <a:pt x="4551" y="2570"/>
                  </a:cubicBezTo>
                  <a:lnTo>
                    <a:pt x="4551" y="9315"/>
                  </a:lnTo>
                  <a:lnTo>
                    <a:pt x="3623" y="9315"/>
                  </a:lnTo>
                  <a:cubicBezTo>
                    <a:pt x="3480" y="9315"/>
                    <a:pt x="3355" y="9439"/>
                    <a:pt x="3355" y="9582"/>
                  </a:cubicBezTo>
                  <a:lnTo>
                    <a:pt x="3355" y="9850"/>
                  </a:lnTo>
                  <a:lnTo>
                    <a:pt x="1767" y="9850"/>
                  </a:lnTo>
                  <a:lnTo>
                    <a:pt x="1767" y="10653"/>
                  </a:lnTo>
                  <a:lnTo>
                    <a:pt x="8155" y="10653"/>
                  </a:lnTo>
                  <a:lnTo>
                    <a:pt x="8155" y="9850"/>
                  </a:lnTo>
                  <a:lnTo>
                    <a:pt x="6567" y="9850"/>
                  </a:lnTo>
                  <a:lnTo>
                    <a:pt x="6567" y="9582"/>
                  </a:lnTo>
                  <a:cubicBezTo>
                    <a:pt x="6567" y="9439"/>
                    <a:pt x="6442" y="9315"/>
                    <a:pt x="6299" y="9315"/>
                  </a:cubicBezTo>
                  <a:lnTo>
                    <a:pt x="5354" y="9315"/>
                  </a:lnTo>
                  <a:lnTo>
                    <a:pt x="5354" y="2570"/>
                  </a:lnTo>
                  <a:cubicBezTo>
                    <a:pt x="5478" y="2499"/>
                    <a:pt x="5603" y="2392"/>
                    <a:pt x="5657" y="2267"/>
                  </a:cubicBezTo>
                  <a:lnTo>
                    <a:pt x="8208" y="2267"/>
                  </a:lnTo>
                  <a:lnTo>
                    <a:pt x="7459" y="6121"/>
                  </a:lnTo>
                  <a:lnTo>
                    <a:pt x="8012" y="6121"/>
                  </a:lnTo>
                  <a:lnTo>
                    <a:pt x="8601" y="3087"/>
                  </a:lnTo>
                  <a:lnTo>
                    <a:pt x="9350" y="6121"/>
                  </a:lnTo>
                  <a:lnTo>
                    <a:pt x="9886" y="6121"/>
                  </a:lnTo>
                  <a:lnTo>
                    <a:pt x="8922" y="2267"/>
                  </a:lnTo>
                  <a:lnTo>
                    <a:pt x="9083" y="2267"/>
                  </a:lnTo>
                  <a:cubicBezTo>
                    <a:pt x="9315" y="2267"/>
                    <a:pt x="9493" y="2088"/>
                    <a:pt x="9493" y="1856"/>
                  </a:cubicBezTo>
                  <a:cubicBezTo>
                    <a:pt x="9493" y="1642"/>
                    <a:pt x="9315" y="1464"/>
                    <a:pt x="9083" y="1464"/>
                  </a:cubicBezTo>
                  <a:lnTo>
                    <a:pt x="5657" y="1464"/>
                  </a:lnTo>
                  <a:cubicBezTo>
                    <a:pt x="5603" y="1357"/>
                    <a:pt x="5478" y="1232"/>
                    <a:pt x="5354" y="1178"/>
                  </a:cubicBezTo>
                  <a:lnTo>
                    <a:pt x="5354" y="393"/>
                  </a:lnTo>
                  <a:cubicBezTo>
                    <a:pt x="5354" y="179"/>
                    <a:pt x="5193" y="1"/>
                    <a:pt x="4961" y="1"/>
                  </a:cubicBezTo>
                  <a:close/>
                </a:path>
              </a:pathLst>
            </a:custGeom>
            <a:solidFill>
              <a:schemeClr val="lt1"/>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35" name="Google Shape;1035;p47"/>
            <p:cNvSpPr/>
            <p:nvPr/>
          </p:nvSpPr>
          <p:spPr>
            <a:xfrm>
              <a:off x="6435300" y="1258125"/>
              <a:ext cx="79875" cy="20100"/>
            </a:xfrm>
            <a:custGeom>
              <a:rect b="b" l="l" r="r" t="t"/>
              <a:pathLst>
                <a:path extrusionOk="0" h="804" w="3195">
                  <a:moveTo>
                    <a:pt x="1" y="0"/>
                  </a:moveTo>
                  <a:cubicBezTo>
                    <a:pt x="1" y="446"/>
                    <a:pt x="715" y="803"/>
                    <a:pt x="1589" y="803"/>
                  </a:cubicBezTo>
                  <a:cubicBezTo>
                    <a:pt x="2481" y="803"/>
                    <a:pt x="3195" y="446"/>
                    <a:pt x="3195" y="0"/>
                  </a:cubicBezTo>
                  <a:close/>
                </a:path>
              </a:pathLst>
            </a:custGeom>
            <a:solidFill>
              <a:schemeClr val="lt1"/>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36" name="Google Shape;1036;p47"/>
            <p:cNvSpPr/>
            <p:nvPr/>
          </p:nvSpPr>
          <p:spPr>
            <a:xfrm>
              <a:off x="6621325" y="1258125"/>
              <a:ext cx="80300" cy="20100"/>
            </a:xfrm>
            <a:custGeom>
              <a:rect b="b" l="l" r="r" t="t"/>
              <a:pathLst>
                <a:path extrusionOk="0" h="804" w="3212">
                  <a:moveTo>
                    <a:pt x="0" y="0"/>
                  </a:moveTo>
                  <a:cubicBezTo>
                    <a:pt x="0" y="446"/>
                    <a:pt x="732" y="803"/>
                    <a:pt x="1606" y="803"/>
                  </a:cubicBezTo>
                  <a:cubicBezTo>
                    <a:pt x="2480" y="803"/>
                    <a:pt x="3212" y="446"/>
                    <a:pt x="3212" y="0"/>
                  </a:cubicBezTo>
                  <a:close/>
                </a:path>
              </a:pathLst>
            </a:custGeom>
            <a:solidFill>
              <a:schemeClr val="lt1"/>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1037" name="Google Shape;1037;p47"/>
          <p:cNvSpPr/>
          <p:nvPr/>
        </p:nvSpPr>
        <p:spPr>
          <a:xfrm>
            <a:off x="5306157" y="5738979"/>
            <a:ext cx="246520" cy="331428"/>
          </a:xfrm>
          <a:custGeom>
            <a:rect b="b" l="l" r="r" t="t"/>
            <a:pathLst>
              <a:path extrusionOk="0" h="9725" w="7459">
                <a:moveTo>
                  <a:pt x="3729" y="804"/>
                </a:moveTo>
                <a:cubicBezTo>
                  <a:pt x="4835" y="804"/>
                  <a:pt x="5728" y="1696"/>
                  <a:pt x="5728" y="2802"/>
                </a:cubicBezTo>
                <a:lnTo>
                  <a:pt x="5728" y="4283"/>
                </a:lnTo>
                <a:lnTo>
                  <a:pt x="3729" y="4122"/>
                </a:lnTo>
                <a:lnTo>
                  <a:pt x="1731" y="4283"/>
                </a:lnTo>
                <a:lnTo>
                  <a:pt x="1731" y="2802"/>
                </a:lnTo>
                <a:cubicBezTo>
                  <a:pt x="1731" y="1696"/>
                  <a:pt x="2641" y="804"/>
                  <a:pt x="3729" y="804"/>
                </a:cubicBezTo>
                <a:close/>
                <a:moveTo>
                  <a:pt x="3729" y="6121"/>
                </a:moveTo>
                <a:cubicBezTo>
                  <a:pt x="4175" y="6121"/>
                  <a:pt x="4532" y="6495"/>
                  <a:pt x="4532" y="6924"/>
                </a:cubicBezTo>
                <a:cubicBezTo>
                  <a:pt x="4532" y="7263"/>
                  <a:pt x="4300" y="7566"/>
                  <a:pt x="3997" y="7691"/>
                </a:cubicBezTo>
                <a:lnTo>
                  <a:pt x="3997" y="8387"/>
                </a:lnTo>
                <a:lnTo>
                  <a:pt x="3462" y="8387"/>
                </a:lnTo>
                <a:lnTo>
                  <a:pt x="3462" y="7691"/>
                </a:lnTo>
                <a:cubicBezTo>
                  <a:pt x="3158" y="7584"/>
                  <a:pt x="2926" y="7280"/>
                  <a:pt x="2926" y="6924"/>
                </a:cubicBezTo>
                <a:cubicBezTo>
                  <a:pt x="2926" y="6495"/>
                  <a:pt x="3301" y="6121"/>
                  <a:pt x="3729" y="6121"/>
                </a:cubicBezTo>
                <a:close/>
                <a:moveTo>
                  <a:pt x="3729" y="1"/>
                </a:moveTo>
                <a:cubicBezTo>
                  <a:pt x="2195" y="1"/>
                  <a:pt x="928" y="1267"/>
                  <a:pt x="928" y="2802"/>
                </a:cubicBezTo>
                <a:lnTo>
                  <a:pt x="928" y="4336"/>
                </a:lnTo>
                <a:lnTo>
                  <a:pt x="0" y="4390"/>
                </a:lnTo>
                <a:lnTo>
                  <a:pt x="0" y="9457"/>
                </a:lnTo>
                <a:lnTo>
                  <a:pt x="3729" y="9725"/>
                </a:lnTo>
                <a:lnTo>
                  <a:pt x="7458" y="9457"/>
                </a:lnTo>
                <a:lnTo>
                  <a:pt x="7458" y="4390"/>
                </a:lnTo>
                <a:lnTo>
                  <a:pt x="6530" y="4336"/>
                </a:lnTo>
                <a:lnTo>
                  <a:pt x="6530" y="2802"/>
                </a:lnTo>
                <a:cubicBezTo>
                  <a:pt x="6530" y="1267"/>
                  <a:pt x="5281" y="1"/>
                  <a:pt x="3729" y="1"/>
                </a:cubicBezTo>
                <a:close/>
              </a:path>
            </a:pathLst>
          </a:custGeom>
          <a:solidFill>
            <a:schemeClr val="lt1"/>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38" name="Google Shape;1038;p47"/>
          <p:cNvSpPr/>
          <p:nvPr/>
        </p:nvSpPr>
        <p:spPr>
          <a:xfrm>
            <a:off x="5766907" y="5710672"/>
            <a:ext cx="312554" cy="308935"/>
          </a:xfrm>
          <a:custGeom>
            <a:rect b="b" l="l" r="r" t="t"/>
            <a:pathLst>
              <a:path extrusionOk="0" h="9065" w="9457">
                <a:moveTo>
                  <a:pt x="9457" y="1"/>
                </a:moveTo>
                <a:cubicBezTo>
                  <a:pt x="9456" y="1"/>
                  <a:pt x="6537" y="806"/>
                  <a:pt x="4571" y="806"/>
                </a:cubicBezTo>
                <a:cubicBezTo>
                  <a:pt x="4509" y="806"/>
                  <a:pt x="4449" y="805"/>
                  <a:pt x="4389" y="804"/>
                </a:cubicBezTo>
                <a:cubicBezTo>
                  <a:pt x="2337" y="804"/>
                  <a:pt x="660" y="2463"/>
                  <a:pt x="660" y="4515"/>
                </a:cubicBezTo>
                <a:cubicBezTo>
                  <a:pt x="660" y="5175"/>
                  <a:pt x="839" y="5782"/>
                  <a:pt x="1124" y="6317"/>
                </a:cubicBezTo>
                <a:cubicBezTo>
                  <a:pt x="1410" y="6032"/>
                  <a:pt x="1731" y="5728"/>
                  <a:pt x="2052" y="5425"/>
                </a:cubicBezTo>
                <a:cubicBezTo>
                  <a:pt x="2891" y="4622"/>
                  <a:pt x="3872" y="3837"/>
                  <a:pt x="4693" y="3248"/>
                </a:cubicBezTo>
                <a:cubicBezTo>
                  <a:pt x="4764" y="3212"/>
                  <a:pt x="4818" y="3177"/>
                  <a:pt x="4871" y="3177"/>
                </a:cubicBezTo>
                <a:cubicBezTo>
                  <a:pt x="5032" y="3177"/>
                  <a:pt x="5139" y="3302"/>
                  <a:pt x="5139" y="3444"/>
                </a:cubicBezTo>
                <a:cubicBezTo>
                  <a:pt x="5139" y="3534"/>
                  <a:pt x="5103" y="3605"/>
                  <a:pt x="5032" y="3658"/>
                </a:cubicBezTo>
                <a:cubicBezTo>
                  <a:pt x="3854" y="4515"/>
                  <a:pt x="2284" y="5817"/>
                  <a:pt x="1213" y="7031"/>
                </a:cubicBezTo>
                <a:cubicBezTo>
                  <a:pt x="1213" y="7031"/>
                  <a:pt x="1071" y="7173"/>
                  <a:pt x="999" y="7263"/>
                </a:cubicBezTo>
                <a:cubicBezTo>
                  <a:pt x="393" y="7976"/>
                  <a:pt x="0" y="8619"/>
                  <a:pt x="0" y="9065"/>
                </a:cubicBezTo>
                <a:lnTo>
                  <a:pt x="803" y="9065"/>
                </a:lnTo>
                <a:cubicBezTo>
                  <a:pt x="803" y="8761"/>
                  <a:pt x="1267" y="8137"/>
                  <a:pt x="1981" y="7370"/>
                </a:cubicBezTo>
                <a:cubicBezTo>
                  <a:pt x="2623" y="7923"/>
                  <a:pt x="3462" y="8262"/>
                  <a:pt x="4389" y="8262"/>
                </a:cubicBezTo>
                <a:cubicBezTo>
                  <a:pt x="5067" y="8262"/>
                  <a:pt x="5692" y="8083"/>
                  <a:pt x="6245" y="7780"/>
                </a:cubicBezTo>
                <a:cubicBezTo>
                  <a:pt x="9100" y="6192"/>
                  <a:pt x="9457" y="3266"/>
                  <a:pt x="9457" y="1"/>
                </a:cubicBezTo>
                <a:close/>
              </a:path>
            </a:pathLst>
          </a:custGeom>
          <a:solidFill>
            <a:schemeClr val="lt1"/>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1039" name="Google Shape;1039;p47"/>
          <p:cNvGrpSpPr/>
          <p:nvPr/>
        </p:nvGrpSpPr>
        <p:grpSpPr>
          <a:xfrm>
            <a:off x="6295376" y="5719855"/>
            <a:ext cx="301350" cy="363054"/>
            <a:chOff x="4506525" y="1060950"/>
            <a:chExt cx="227950" cy="266325"/>
          </a:xfrm>
        </p:grpSpPr>
        <p:sp>
          <p:nvSpPr>
            <p:cNvPr id="1040" name="Google Shape;1040;p47"/>
            <p:cNvSpPr/>
            <p:nvPr/>
          </p:nvSpPr>
          <p:spPr>
            <a:xfrm>
              <a:off x="4603750" y="1143925"/>
              <a:ext cx="13425" cy="13400"/>
            </a:xfrm>
            <a:custGeom>
              <a:rect b="b" l="l" r="r" t="t"/>
              <a:pathLst>
                <a:path extrusionOk="0" h="536" w="537">
                  <a:moveTo>
                    <a:pt x="269" y="1"/>
                  </a:moveTo>
                  <a:cubicBezTo>
                    <a:pt x="126" y="1"/>
                    <a:pt x="1" y="125"/>
                    <a:pt x="1" y="268"/>
                  </a:cubicBezTo>
                  <a:cubicBezTo>
                    <a:pt x="1" y="429"/>
                    <a:pt x="126" y="536"/>
                    <a:pt x="269" y="536"/>
                  </a:cubicBezTo>
                  <a:cubicBezTo>
                    <a:pt x="411" y="536"/>
                    <a:pt x="536" y="429"/>
                    <a:pt x="536" y="268"/>
                  </a:cubicBezTo>
                  <a:cubicBezTo>
                    <a:pt x="536" y="125"/>
                    <a:pt x="411" y="1"/>
                    <a:pt x="269" y="1"/>
                  </a:cubicBezTo>
                  <a:close/>
                </a:path>
              </a:pathLst>
            </a:custGeom>
            <a:solidFill>
              <a:schemeClr val="lt1"/>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41" name="Google Shape;1041;p47"/>
            <p:cNvSpPr/>
            <p:nvPr/>
          </p:nvSpPr>
          <p:spPr>
            <a:xfrm>
              <a:off x="4623825" y="1143925"/>
              <a:ext cx="13425" cy="13400"/>
            </a:xfrm>
            <a:custGeom>
              <a:rect b="b" l="l" r="r" t="t"/>
              <a:pathLst>
                <a:path extrusionOk="0" h="536" w="537">
                  <a:moveTo>
                    <a:pt x="269" y="1"/>
                  </a:moveTo>
                  <a:cubicBezTo>
                    <a:pt x="126" y="1"/>
                    <a:pt x="1" y="125"/>
                    <a:pt x="1" y="268"/>
                  </a:cubicBezTo>
                  <a:cubicBezTo>
                    <a:pt x="1" y="429"/>
                    <a:pt x="126" y="536"/>
                    <a:pt x="269" y="536"/>
                  </a:cubicBezTo>
                  <a:cubicBezTo>
                    <a:pt x="411" y="536"/>
                    <a:pt x="536" y="429"/>
                    <a:pt x="536" y="268"/>
                  </a:cubicBezTo>
                  <a:cubicBezTo>
                    <a:pt x="536" y="125"/>
                    <a:pt x="411" y="1"/>
                    <a:pt x="269" y="1"/>
                  </a:cubicBezTo>
                  <a:close/>
                </a:path>
              </a:pathLst>
            </a:custGeom>
            <a:solidFill>
              <a:schemeClr val="lt1"/>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42" name="Google Shape;1042;p47"/>
            <p:cNvSpPr/>
            <p:nvPr/>
          </p:nvSpPr>
          <p:spPr>
            <a:xfrm>
              <a:off x="4613575" y="1220650"/>
              <a:ext cx="13400" cy="13400"/>
            </a:xfrm>
            <a:custGeom>
              <a:rect b="b" l="l" r="r" t="t"/>
              <a:pathLst>
                <a:path extrusionOk="0" h="536" w="536">
                  <a:moveTo>
                    <a:pt x="268" y="0"/>
                  </a:moveTo>
                  <a:cubicBezTo>
                    <a:pt x="125" y="0"/>
                    <a:pt x="1" y="125"/>
                    <a:pt x="1" y="268"/>
                  </a:cubicBezTo>
                  <a:cubicBezTo>
                    <a:pt x="1" y="411"/>
                    <a:pt x="125" y="536"/>
                    <a:pt x="268" y="536"/>
                  </a:cubicBezTo>
                  <a:cubicBezTo>
                    <a:pt x="429" y="536"/>
                    <a:pt x="536" y="411"/>
                    <a:pt x="536" y="268"/>
                  </a:cubicBezTo>
                  <a:cubicBezTo>
                    <a:pt x="536" y="125"/>
                    <a:pt x="429" y="0"/>
                    <a:pt x="268" y="0"/>
                  </a:cubicBezTo>
                  <a:close/>
                </a:path>
              </a:pathLst>
            </a:custGeom>
            <a:solidFill>
              <a:schemeClr val="lt1"/>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43" name="Google Shape;1043;p47"/>
            <p:cNvSpPr/>
            <p:nvPr/>
          </p:nvSpPr>
          <p:spPr>
            <a:xfrm>
              <a:off x="4613575" y="1247425"/>
              <a:ext cx="13400" cy="12950"/>
            </a:xfrm>
            <a:custGeom>
              <a:rect b="b" l="l" r="r" t="t"/>
              <a:pathLst>
                <a:path extrusionOk="0" h="518" w="536">
                  <a:moveTo>
                    <a:pt x="268" y="0"/>
                  </a:moveTo>
                  <a:cubicBezTo>
                    <a:pt x="125" y="0"/>
                    <a:pt x="1" y="125"/>
                    <a:pt x="1" y="268"/>
                  </a:cubicBezTo>
                  <a:cubicBezTo>
                    <a:pt x="1" y="410"/>
                    <a:pt x="125" y="517"/>
                    <a:pt x="268" y="517"/>
                  </a:cubicBezTo>
                  <a:cubicBezTo>
                    <a:pt x="429" y="517"/>
                    <a:pt x="536" y="410"/>
                    <a:pt x="536" y="268"/>
                  </a:cubicBezTo>
                  <a:cubicBezTo>
                    <a:pt x="536" y="125"/>
                    <a:pt x="429" y="0"/>
                    <a:pt x="268" y="0"/>
                  </a:cubicBezTo>
                  <a:close/>
                </a:path>
              </a:pathLst>
            </a:custGeom>
            <a:solidFill>
              <a:schemeClr val="lt1"/>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44" name="Google Shape;1044;p47"/>
            <p:cNvSpPr/>
            <p:nvPr/>
          </p:nvSpPr>
          <p:spPr>
            <a:xfrm>
              <a:off x="4613575" y="1270600"/>
              <a:ext cx="13400" cy="13425"/>
            </a:xfrm>
            <a:custGeom>
              <a:rect b="b" l="l" r="r" t="t"/>
              <a:pathLst>
                <a:path extrusionOk="0" h="537" w="536">
                  <a:moveTo>
                    <a:pt x="268" y="1"/>
                  </a:moveTo>
                  <a:cubicBezTo>
                    <a:pt x="125" y="1"/>
                    <a:pt x="1" y="126"/>
                    <a:pt x="1" y="269"/>
                  </a:cubicBezTo>
                  <a:cubicBezTo>
                    <a:pt x="1" y="411"/>
                    <a:pt x="125" y="536"/>
                    <a:pt x="268" y="536"/>
                  </a:cubicBezTo>
                  <a:cubicBezTo>
                    <a:pt x="429" y="536"/>
                    <a:pt x="536" y="411"/>
                    <a:pt x="536" y="269"/>
                  </a:cubicBezTo>
                  <a:cubicBezTo>
                    <a:pt x="536" y="126"/>
                    <a:pt x="429" y="1"/>
                    <a:pt x="268" y="1"/>
                  </a:cubicBezTo>
                  <a:close/>
                </a:path>
              </a:pathLst>
            </a:custGeom>
            <a:solidFill>
              <a:schemeClr val="lt1"/>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45" name="Google Shape;1045;p47"/>
            <p:cNvSpPr/>
            <p:nvPr/>
          </p:nvSpPr>
          <p:spPr>
            <a:xfrm>
              <a:off x="4506525" y="1060950"/>
              <a:ext cx="227950" cy="266325"/>
            </a:xfrm>
            <a:custGeom>
              <a:rect b="b" l="l" r="r" t="t"/>
              <a:pathLst>
                <a:path extrusionOk="0" h="10653" w="9118">
                  <a:moveTo>
                    <a:pt x="5300" y="2927"/>
                  </a:moveTo>
                  <a:cubicBezTo>
                    <a:pt x="5567" y="3159"/>
                    <a:pt x="5746" y="3498"/>
                    <a:pt x="5746" y="3855"/>
                  </a:cubicBezTo>
                  <a:cubicBezTo>
                    <a:pt x="5746" y="4533"/>
                    <a:pt x="5228" y="5050"/>
                    <a:pt x="4550" y="5050"/>
                  </a:cubicBezTo>
                  <a:cubicBezTo>
                    <a:pt x="3890" y="5050"/>
                    <a:pt x="3355" y="4533"/>
                    <a:pt x="3355" y="3855"/>
                  </a:cubicBezTo>
                  <a:cubicBezTo>
                    <a:pt x="3355" y="3498"/>
                    <a:pt x="3533" y="3159"/>
                    <a:pt x="3819" y="2927"/>
                  </a:cubicBezTo>
                  <a:close/>
                  <a:moveTo>
                    <a:pt x="5585" y="5586"/>
                  </a:moveTo>
                  <a:cubicBezTo>
                    <a:pt x="6317" y="5960"/>
                    <a:pt x="6816" y="6710"/>
                    <a:pt x="6816" y="7584"/>
                  </a:cubicBezTo>
                  <a:cubicBezTo>
                    <a:pt x="6816" y="8833"/>
                    <a:pt x="5817" y="9850"/>
                    <a:pt x="4550" y="9850"/>
                  </a:cubicBezTo>
                  <a:cubicBezTo>
                    <a:pt x="3301" y="9850"/>
                    <a:pt x="2284" y="8833"/>
                    <a:pt x="2284" y="7584"/>
                  </a:cubicBezTo>
                  <a:cubicBezTo>
                    <a:pt x="2284" y="6710"/>
                    <a:pt x="2802" y="5960"/>
                    <a:pt x="3533" y="5586"/>
                  </a:cubicBezTo>
                  <a:cubicBezTo>
                    <a:pt x="3836" y="5764"/>
                    <a:pt x="4193" y="5853"/>
                    <a:pt x="4550" y="5853"/>
                  </a:cubicBezTo>
                  <a:cubicBezTo>
                    <a:pt x="4925" y="5853"/>
                    <a:pt x="5282" y="5764"/>
                    <a:pt x="5585" y="5586"/>
                  </a:cubicBezTo>
                  <a:close/>
                  <a:moveTo>
                    <a:pt x="3497" y="1"/>
                  </a:moveTo>
                  <a:cubicBezTo>
                    <a:pt x="3355" y="1"/>
                    <a:pt x="3230" y="126"/>
                    <a:pt x="3230" y="268"/>
                  </a:cubicBezTo>
                  <a:lnTo>
                    <a:pt x="3230" y="2124"/>
                  </a:lnTo>
                  <a:lnTo>
                    <a:pt x="2695" y="2124"/>
                  </a:lnTo>
                  <a:cubicBezTo>
                    <a:pt x="2463" y="2124"/>
                    <a:pt x="2284" y="2303"/>
                    <a:pt x="2284" y="2534"/>
                  </a:cubicBezTo>
                  <a:cubicBezTo>
                    <a:pt x="2284" y="2766"/>
                    <a:pt x="2463" y="2927"/>
                    <a:pt x="2695" y="2927"/>
                  </a:cubicBezTo>
                  <a:lnTo>
                    <a:pt x="2784" y="2927"/>
                  </a:lnTo>
                  <a:cubicBezTo>
                    <a:pt x="2641" y="3213"/>
                    <a:pt x="2552" y="3534"/>
                    <a:pt x="2552" y="3855"/>
                  </a:cubicBezTo>
                  <a:cubicBezTo>
                    <a:pt x="2552" y="4301"/>
                    <a:pt x="2695" y="4676"/>
                    <a:pt x="2926" y="5015"/>
                  </a:cubicBezTo>
                  <a:cubicBezTo>
                    <a:pt x="2677" y="5157"/>
                    <a:pt x="2463" y="5354"/>
                    <a:pt x="2266" y="5568"/>
                  </a:cubicBezTo>
                  <a:lnTo>
                    <a:pt x="1267" y="4872"/>
                  </a:lnTo>
                  <a:lnTo>
                    <a:pt x="500" y="3962"/>
                  </a:lnTo>
                  <a:cubicBezTo>
                    <a:pt x="453" y="3906"/>
                    <a:pt x="382" y="3879"/>
                    <a:pt x="310" y="3879"/>
                  </a:cubicBezTo>
                  <a:cubicBezTo>
                    <a:pt x="244" y="3879"/>
                    <a:pt x="176" y="3901"/>
                    <a:pt x="125" y="3944"/>
                  </a:cubicBezTo>
                  <a:cubicBezTo>
                    <a:pt x="18" y="4033"/>
                    <a:pt x="0" y="4212"/>
                    <a:pt x="90" y="4319"/>
                  </a:cubicBezTo>
                  <a:lnTo>
                    <a:pt x="696" y="5015"/>
                  </a:lnTo>
                  <a:lnTo>
                    <a:pt x="304" y="5247"/>
                  </a:lnTo>
                  <a:cubicBezTo>
                    <a:pt x="179" y="5318"/>
                    <a:pt x="125" y="5496"/>
                    <a:pt x="197" y="5603"/>
                  </a:cubicBezTo>
                  <a:cubicBezTo>
                    <a:pt x="268" y="5693"/>
                    <a:pt x="339" y="5746"/>
                    <a:pt x="429" y="5746"/>
                  </a:cubicBezTo>
                  <a:cubicBezTo>
                    <a:pt x="482" y="5746"/>
                    <a:pt x="536" y="5728"/>
                    <a:pt x="553" y="5693"/>
                  </a:cubicBezTo>
                  <a:lnTo>
                    <a:pt x="1089" y="5389"/>
                  </a:lnTo>
                  <a:lnTo>
                    <a:pt x="1945" y="6014"/>
                  </a:lnTo>
                  <a:cubicBezTo>
                    <a:pt x="1660" y="6460"/>
                    <a:pt x="1499" y="6995"/>
                    <a:pt x="1499" y="7584"/>
                  </a:cubicBezTo>
                  <a:cubicBezTo>
                    <a:pt x="1499" y="9279"/>
                    <a:pt x="2873" y="10653"/>
                    <a:pt x="4550" y="10653"/>
                  </a:cubicBezTo>
                  <a:cubicBezTo>
                    <a:pt x="6245" y="10653"/>
                    <a:pt x="7619" y="9279"/>
                    <a:pt x="7619" y="7584"/>
                  </a:cubicBezTo>
                  <a:cubicBezTo>
                    <a:pt x="7619" y="6995"/>
                    <a:pt x="7459" y="6460"/>
                    <a:pt x="7173" y="5978"/>
                  </a:cubicBezTo>
                  <a:lnTo>
                    <a:pt x="8029" y="5371"/>
                  </a:lnTo>
                  <a:lnTo>
                    <a:pt x="8547" y="5675"/>
                  </a:lnTo>
                  <a:cubicBezTo>
                    <a:pt x="8583" y="5693"/>
                    <a:pt x="8654" y="5710"/>
                    <a:pt x="8690" y="5710"/>
                  </a:cubicBezTo>
                  <a:cubicBezTo>
                    <a:pt x="8779" y="5710"/>
                    <a:pt x="8850" y="5675"/>
                    <a:pt x="8922" y="5586"/>
                  </a:cubicBezTo>
                  <a:cubicBezTo>
                    <a:pt x="8993" y="5461"/>
                    <a:pt x="8939" y="5282"/>
                    <a:pt x="8815" y="5229"/>
                  </a:cubicBezTo>
                  <a:lnTo>
                    <a:pt x="8422" y="4979"/>
                  </a:lnTo>
                  <a:lnTo>
                    <a:pt x="9011" y="4301"/>
                  </a:lnTo>
                  <a:cubicBezTo>
                    <a:pt x="9118" y="4194"/>
                    <a:pt x="9100" y="4033"/>
                    <a:pt x="8993" y="3926"/>
                  </a:cubicBezTo>
                  <a:cubicBezTo>
                    <a:pt x="8947" y="3888"/>
                    <a:pt x="8887" y="3869"/>
                    <a:pt x="8827" y="3869"/>
                  </a:cubicBezTo>
                  <a:cubicBezTo>
                    <a:pt x="8748" y="3869"/>
                    <a:pt x="8669" y="3901"/>
                    <a:pt x="8618" y="3962"/>
                  </a:cubicBezTo>
                  <a:lnTo>
                    <a:pt x="7851" y="4854"/>
                  </a:lnTo>
                  <a:lnTo>
                    <a:pt x="6852" y="5550"/>
                  </a:lnTo>
                  <a:cubicBezTo>
                    <a:pt x="6656" y="5336"/>
                    <a:pt x="6441" y="5157"/>
                    <a:pt x="6192" y="4997"/>
                  </a:cubicBezTo>
                  <a:cubicBezTo>
                    <a:pt x="6424" y="4676"/>
                    <a:pt x="6549" y="4301"/>
                    <a:pt x="6549" y="3855"/>
                  </a:cubicBezTo>
                  <a:cubicBezTo>
                    <a:pt x="6549" y="3534"/>
                    <a:pt x="6477" y="3213"/>
                    <a:pt x="6334" y="2927"/>
                  </a:cubicBezTo>
                  <a:lnTo>
                    <a:pt x="6424" y="2927"/>
                  </a:lnTo>
                  <a:cubicBezTo>
                    <a:pt x="6656" y="2927"/>
                    <a:pt x="6816" y="2766"/>
                    <a:pt x="6816" y="2534"/>
                  </a:cubicBezTo>
                  <a:cubicBezTo>
                    <a:pt x="6816" y="2303"/>
                    <a:pt x="6656" y="2124"/>
                    <a:pt x="6424" y="2124"/>
                  </a:cubicBezTo>
                  <a:lnTo>
                    <a:pt x="5888" y="2124"/>
                  </a:lnTo>
                  <a:lnTo>
                    <a:pt x="5888" y="268"/>
                  </a:lnTo>
                  <a:cubicBezTo>
                    <a:pt x="5888" y="126"/>
                    <a:pt x="5763" y="1"/>
                    <a:pt x="5621" y="1"/>
                  </a:cubicBezTo>
                  <a:close/>
                </a:path>
              </a:pathLst>
            </a:custGeom>
            <a:solidFill>
              <a:schemeClr val="lt1"/>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46" name="Google Shape;1046;p47"/>
            <p:cNvSpPr/>
            <p:nvPr/>
          </p:nvSpPr>
          <p:spPr>
            <a:xfrm>
              <a:off x="4613575" y="1160875"/>
              <a:ext cx="20100" cy="13400"/>
            </a:xfrm>
            <a:custGeom>
              <a:rect b="b" l="l" r="r" t="t"/>
              <a:pathLst>
                <a:path extrusionOk="0" h="536" w="804">
                  <a:moveTo>
                    <a:pt x="268" y="1"/>
                  </a:moveTo>
                  <a:cubicBezTo>
                    <a:pt x="125" y="1"/>
                    <a:pt x="1" y="125"/>
                    <a:pt x="1" y="268"/>
                  </a:cubicBezTo>
                  <a:cubicBezTo>
                    <a:pt x="1" y="411"/>
                    <a:pt x="125" y="536"/>
                    <a:pt x="268" y="536"/>
                  </a:cubicBezTo>
                  <a:cubicBezTo>
                    <a:pt x="340" y="536"/>
                    <a:pt x="375" y="518"/>
                    <a:pt x="411" y="500"/>
                  </a:cubicBezTo>
                  <a:lnTo>
                    <a:pt x="803" y="268"/>
                  </a:lnTo>
                  <a:lnTo>
                    <a:pt x="411" y="36"/>
                  </a:lnTo>
                  <a:cubicBezTo>
                    <a:pt x="375" y="18"/>
                    <a:pt x="340" y="1"/>
                    <a:pt x="268" y="1"/>
                  </a:cubicBezTo>
                  <a:close/>
                </a:path>
              </a:pathLst>
            </a:custGeom>
            <a:solidFill>
              <a:schemeClr val="lt1"/>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1047" name="Google Shape;1047;p47"/>
          <p:cNvSpPr/>
          <p:nvPr/>
        </p:nvSpPr>
        <p:spPr>
          <a:xfrm>
            <a:off x="6754423" y="5843143"/>
            <a:ext cx="386883" cy="126846"/>
          </a:xfrm>
          <a:custGeom>
            <a:rect b="b" l="l" r="r" t="t"/>
            <a:pathLst>
              <a:path extrusionOk="0" h="3722" w="11706">
                <a:moveTo>
                  <a:pt x="2548" y="1"/>
                </a:moveTo>
                <a:cubicBezTo>
                  <a:pt x="1782" y="1"/>
                  <a:pt x="1045" y="94"/>
                  <a:pt x="393" y="224"/>
                </a:cubicBezTo>
                <a:cubicBezTo>
                  <a:pt x="197" y="260"/>
                  <a:pt x="1" y="403"/>
                  <a:pt x="1" y="617"/>
                </a:cubicBezTo>
                <a:cubicBezTo>
                  <a:pt x="1" y="849"/>
                  <a:pt x="179" y="1027"/>
                  <a:pt x="393" y="1027"/>
                </a:cubicBezTo>
                <a:cubicBezTo>
                  <a:pt x="393" y="1027"/>
                  <a:pt x="518" y="1562"/>
                  <a:pt x="715" y="2419"/>
                </a:cubicBezTo>
                <a:cubicBezTo>
                  <a:pt x="893" y="3275"/>
                  <a:pt x="1357" y="3721"/>
                  <a:pt x="2784" y="3721"/>
                </a:cubicBezTo>
                <a:cubicBezTo>
                  <a:pt x="3498" y="3721"/>
                  <a:pt x="4015" y="3686"/>
                  <a:pt x="4390" y="3311"/>
                </a:cubicBezTo>
                <a:cubicBezTo>
                  <a:pt x="4854" y="2847"/>
                  <a:pt x="5371" y="1580"/>
                  <a:pt x="5371" y="1580"/>
                </a:cubicBezTo>
                <a:cubicBezTo>
                  <a:pt x="5461" y="1402"/>
                  <a:pt x="5657" y="1295"/>
                  <a:pt x="5853" y="1295"/>
                </a:cubicBezTo>
                <a:cubicBezTo>
                  <a:pt x="6049" y="1295"/>
                  <a:pt x="6246" y="1402"/>
                  <a:pt x="6335" y="1580"/>
                </a:cubicBezTo>
                <a:cubicBezTo>
                  <a:pt x="6335" y="1580"/>
                  <a:pt x="6852" y="2847"/>
                  <a:pt x="7316" y="3311"/>
                </a:cubicBezTo>
                <a:cubicBezTo>
                  <a:pt x="7691" y="3686"/>
                  <a:pt x="8208" y="3721"/>
                  <a:pt x="8904" y="3721"/>
                </a:cubicBezTo>
                <a:cubicBezTo>
                  <a:pt x="10350" y="3721"/>
                  <a:pt x="10796" y="3293"/>
                  <a:pt x="10992" y="2419"/>
                </a:cubicBezTo>
                <a:cubicBezTo>
                  <a:pt x="11206" y="1545"/>
                  <a:pt x="11295" y="1027"/>
                  <a:pt x="11295" y="1027"/>
                </a:cubicBezTo>
                <a:cubicBezTo>
                  <a:pt x="11527" y="1027"/>
                  <a:pt x="11706" y="849"/>
                  <a:pt x="11706" y="635"/>
                </a:cubicBezTo>
                <a:cubicBezTo>
                  <a:pt x="11706" y="385"/>
                  <a:pt x="11509" y="260"/>
                  <a:pt x="11295" y="224"/>
                </a:cubicBezTo>
                <a:cubicBezTo>
                  <a:pt x="10652" y="94"/>
                  <a:pt x="9919" y="1"/>
                  <a:pt x="9156" y="1"/>
                </a:cubicBezTo>
                <a:cubicBezTo>
                  <a:pt x="8245" y="1"/>
                  <a:pt x="7291" y="133"/>
                  <a:pt x="6388" y="492"/>
                </a:cubicBezTo>
                <a:cubicBezTo>
                  <a:pt x="6219" y="545"/>
                  <a:pt x="6041" y="572"/>
                  <a:pt x="5860" y="572"/>
                </a:cubicBezTo>
                <a:cubicBezTo>
                  <a:pt x="5679" y="572"/>
                  <a:pt x="5496" y="545"/>
                  <a:pt x="5318" y="492"/>
                </a:cubicBezTo>
                <a:cubicBezTo>
                  <a:pt x="4416" y="133"/>
                  <a:pt x="3461" y="1"/>
                  <a:pt x="2548" y="1"/>
                </a:cubicBezTo>
                <a:close/>
              </a:path>
            </a:pathLst>
          </a:custGeom>
          <a:solidFill>
            <a:schemeClr val="lt1"/>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48" name="Google Shape;1048;p47"/>
          <p:cNvSpPr/>
          <p:nvPr/>
        </p:nvSpPr>
        <p:spPr>
          <a:xfrm>
            <a:off x="7751141" y="5797503"/>
            <a:ext cx="307266" cy="358181"/>
          </a:xfrm>
          <a:custGeom>
            <a:rect b="b" l="l" r="r" t="t"/>
            <a:pathLst>
              <a:path extrusionOk="0" h="10510" w="9297">
                <a:moveTo>
                  <a:pt x="1731" y="1731"/>
                </a:moveTo>
                <a:lnTo>
                  <a:pt x="1731" y="3462"/>
                </a:lnTo>
                <a:cubicBezTo>
                  <a:pt x="1731" y="3926"/>
                  <a:pt x="1856" y="4354"/>
                  <a:pt x="2088" y="4729"/>
                </a:cubicBezTo>
                <a:cubicBezTo>
                  <a:pt x="2088" y="4747"/>
                  <a:pt x="2284" y="5032"/>
                  <a:pt x="2391" y="5121"/>
                </a:cubicBezTo>
                <a:cubicBezTo>
                  <a:pt x="2659" y="5425"/>
                  <a:pt x="2944" y="5692"/>
                  <a:pt x="3194" y="5942"/>
                </a:cubicBezTo>
                <a:cubicBezTo>
                  <a:pt x="2266" y="5835"/>
                  <a:pt x="1802" y="5532"/>
                  <a:pt x="1356" y="5050"/>
                </a:cubicBezTo>
                <a:cubicBezTo>
                  <a:pt x="768" y="4461"/>
                  <a:pt x="803" y="3801"/>
                  <a:pt x="803" y="3765"/>
                </a:cubicBezTo>
                <a:lnTo>
                  <a:pt x="803" y="1731"/>
                </a:lnTo>
                <a:close/>
                <a:moveTo>
                  <a:pt x="8493" y="1749"/>
                </a:moveTo>
                <a:lnTo>
                  <a:pt x="8493" y="3765"/>
                </a:lnTo>
                <a:cubicBezTo>
                  <a:pt x="8511" y="3801"/>
                  <a:pt x="8547" y="4461"/>
                  <a:pt x="7958" y="5050"/>
                </a:cubicBezTo>
                <a:cubicBezTo>
                  <a:pt x="7494" y="5532"/>
                  <a:pt x="7066" y="5853"/>
                  <a:pt x="6102" y="5960"/>
                </a:cubicBezTo>
                <a:cubicBezTo>
                  <a:pt x="6352" y="5692"/>
                  <a:pt x="6638" y="5443"/>
                  <a:pt x="6905" y="5139"/>
                </a:cubicBezTo>
                <a:cubicBezTo>
                  <a:pt x="7012" y="5032"/>
                  <a:pt x="7209" y="4765"/>
                  <a:pt x="7209" y="4747"/>
                </a:cubicBezTo>
                <a:cubicBezTo>
                  <a:pt x="7441" y="4372"/>
                  <a:pt x="7566" y="3944"/>
                  <a:pt x="7566" y="3480"/>
                </a:cubicBezTo>
                <a:lnTo>
                  <a:pt x="7566" y="1749"/>
                </a:lnTo>
                <a:close/>
                <a:moveTo>
                  <a:pt x="1731" y="1"/>
                </a:moveTo>
                <a:lnTo>
                  <a:pt x="1731" y="928"/>
                </a:lnTo>
                <a:lnTo>
                  <a:pt x="0" y="928"/>
                </a:lnTo>
                <a:lnTo>
                  <a:pt x="0" y="3712"/>
                </a:lnTo>
                <a:cubicBezTo>
                  <a:pt x="0" y="3855"/>
                  <a:pt x="0" y="4765"/>
                  <a:pt x="768" y="5585"/>
                </a:cubicBezTo>
                <a:cubicBezTo>
                  <a:pt x="1499" y="6353"/>
                  <a:pt x="2391" y="6763"/>
                  <a:pt x="3944" y="6781"/>
                </a:cubicBezTo>
                <a:cubicBezTo>
                  <a:pt x="4051" y="6977"/>
                  <a:pt x="4122" y="7209"/>
                  <a:pt x="4122" y="7441"/>
                </a:cubicBezTo>
                <a:lnTo>
                  <a:pt x="4122" y="9172"/>
                </a:lnTo>
                <a:lnTo>
                  <a:pt x="3462" y="9172"/>
                </a:lnTo>
                <a:cubicBezTo>
                  <a:pt x="3158" y="9172"/>
                  <a:pt x="2926" y="9422"/>
                  <a:pt x="2926" y="9707"/>
                </a:cubicBezTo>
                <a:lnTo>
                  <a:pt x="2266" y="9707"/>
                </a:lnTo>
                <a:cubicBezTo>
                  <a:pt x="1963" y="9707"/>
                  <a:pt x="1731" y="9957"/>
                  <a:pt x="1731" y="10242"/>
                </a:cubicBezTo>
                <a:lnTo>
                  <a:pt x="1731" y="10510"/>
                </a:lnTo>
                <a:lnTo>
                  <a:pt x="7583" y="10510"/>
                </a:lnTo>
                <a:lnTo>
                  <a:pt x="7583" y="10242"/>
                </a:lnTo>
                <a:cubicBezTo>
                  <a:pt x="7583" y="9957"/>
                  <a:pt x="7334" y="9707"/>
                  <a:pt x="7048" y="9707"/>
                </a:cubicBezTo>
                <a:lnTo>
                  <a:pt x="6370" y="9707"/>
                </a:lnTo>
                <a:cubicBezTo>
                  <a:pt x="6370" y="9422"/>
                  <a:pt x="6138" y="9172"/>
                  <a:pt x="5853" y="9172"/>
                </a:cubicBezTo>
                <a:lnTo>
                  <a:pt x="5175" y="9172"/>
                </a:lnTo>
                <a:lnTo>
                  <a:pt x="5175" y="7459"/>
                </a:lnTo>
                <a:cubicBezTo>
                  <a:pt x="5175" y="7227"/>
                  <a:pt x="5246" y="6995"/>
                  <a:pt x="5371" y="6781"/>
                </a:cubicBezTo>
                <a:cubicBezTo>
                  <a:pt x="6923" y="6763"/>
                  <a:pt x="7815" y="6353"/>
                  <a:pt x="8547" y="5585"/>
                </a:cubicBezTo>
                <a:cubicBezTo>
                  <a:pt x="9296" y="4800"/>
                  <a:pt x="9296" y="3855"/>
                  <a:pt x="9296" y="3730"/>
                </a:cubicBezTo>
                <a:lnTo>
                  <a:pt x="9296" y="928"/>
                </a:lnTo>
                <a:lnTo>
                  <a:pt x="7583" y="928"/>
                </a:lnTo>
                <a:lnTo>
                  <a:pt x="7583" y="1"/>
                </a:lnTo>
                <a:close/>
              </a:path>
            </a:pathLst>
          </a:custGeom>
          <a:solidFill>
            <a:schemeClr val="lt1"/>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1049" name="Google Shape;1049;p47"/>
          <p:cNvGrpSpPr/>
          <p:nvPr/>
        </p:nvGrpSpPr>
        <p:grpSpPr>
          <a:xfrm>
            <a:off x="7301010" y="5797711"/>
            <a:ext cx="251246" cy="356340"/>
            <a:chOff x="867500" y="3647700"/>
            <a:chExt cx="190050" cy="261400"/>
          </a:xfrm>
        </p:grpSpPr>
        <p:sp>
          <p:nvSpPr>
            <p:cNvPr id="1050" name="Google Shape;1050;p47"/>
            <p:cNvSpPr/>
            <p:nvPr/>
          </p:nvSpPr>
          <p:spPr>
            <a:xfrm>
              <a:off x="923275" y="3796225"/>
              <a:ext cx="78525" cy="78975"/>
            </a:xfrm>
            <a:custGeom>
              <a:rect b="b" l="l" r="r" t="t"/>
              <a:pathLst>
                <a:path extrusionOk="0" h="3159" w="3141">
                  <a:moveTo>
                    <a:pt x="1570" y="1"/>
                  </a:moveTo>
                  <a:cubicBezTo>
                    <a:pt x="696" y="1"/>
                    <a:pt x="0" y="715"/>
                    <a:pt x="0" y="1571"/>
                  </a:cubicBezTo>
                  <a:cubicBezTo>
                    <a:pt x="0" y="2445"/>
                    <a:pt x="696" y="3159"/>
                    <a:pt x="1570" y="3159"/>
                  </a:cubicBezTo>
                  <a:cubicBezTo>
                    <a:pt x="2427" y="3159"/>
                    <a:pt x="3141" y="2445"/>
                    <a:pt x="3141" y="1589"/>
                  </a:cubicBezTo>
                  <a:cubicBezTo>
                    <a:pt x="3141" y="715"/>
                    <a:pt x="2427" y="1"/>
                    <a:pt x="1570" y="1"/>
                  </a:cubicBezTo>
                  <a:close/>
                </a:path>
              </a:pathLst>
            </a:custGeom>
            <a:solidFill>
              <a:schemeClr val="lt1"/>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51" name="Google Shape;1051;p47"/>
            <p:cNvSpPr/>
            <p:nvPr/>
          </p:nvSpPr>
          <p:spPr>
            <a:xfrm>
              <a:off x="888925" y="3762775"/>
              <a:ext cx="146775" cy="146325"/>
            </a:xfrm>
            <a:custGeom>
              <a:rect b="b" l="l" r="r" t="t"/>
              <a:pathLst>
                <a:path extrusionOk="0" h="5853" w="5871">
                  <a:moveTo>
                    <a:pt x="2944" y="786"/>
                  </a:moveTo>
                  <a:cubicBezTo>
                    <a:pt x="4104" y="786"/>
                    <a:pt x="5068" y="1749"/>
                    <a:pt x="5068" y="2927"/>
                  </a:cubicBezTo>
                  <a:cubicBezTo>
                    <a:pt x="5068" y="4087"/>
                    <a:pt x="4104" y="5050"/>
                    <a:pt x="2944" y="5050"/>
                  </a:cubicBezTo>
                  <a:cubicBezTo>
                    <a:pt x="1767" y="5050"/>
                    <a:pt x="803" y="4087"/>
                    <a:pt x="803" y="2927"/>
                  </a:cubicBezTo>
                  <a:cubicBezTo>
                    <a:pt x="803" y="1749"/>
                    <a:pt x="1767" y="786"/>
                    <a:pt x="2944" y="786"/>
                  </a:cubicBezTo>
                  <a:close/>
                  <a:moveTo>
                    <a:pt x="2944" y="1"/>
                  </a:moveTo>
                  <a:cubicBezTo>
                    <a:pt x="1339" y="1"/>
                    <a:pt x="0" y="1321"/>
                    <a:pt x="0" y="2927"/>
                  </a:cubicBezTo>
                  <a:cubicBezTo>
                    <a:pt x="0" y="4533"/>
                    <a:pt x="1339" y="5853"/>
                    <a:pt x="2944" y="5853"/>
                  </a:cubicBezTo>
                  <a:cubicBezTo>
                    <a:pt x="4550" y="5853"/>
                    <a:pt x="5871" y="4533"/>
                    <a:pt x="5871" y="2927"/>
                  </a:cubicBezTo>
                  <a:cubicBezTo>
                    <a:pt x="5871" y="1321"/>
                    <a:pt x="4550" y="1"/>
                    <a:pt x="2944" y="1"/>
                  </a:cubicBezTo>
                  <a:close/>
                </a:path>
              </a:pathLst>
            </a:custGeom>
            <a:solidFill>
              <a:schemeClr val="lt1"/>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52" name="Google Shape;1052;p47"/>
            <p:cNvSpPr/>
            <p:nvPr/>
          </p:nvSpPr>
          <p:spPr>
            <a:xfrm>
              <a:off x="980375" y="3647700"/>
              <a:ext cx="77175" cy="120450"/>
            </a:xfrm>
            <a:custGeom>
              <a:rect b="b" l="l" r="r" t="t"/>
              <a:pathLst>
                <a:path extrusionOk="0" h="4818" w="3087">
                  <a:moveTo>
                    <a:pt x="1874" y="0"/>
                  </a:moveTo>
                  <a:lnTo>
                    <a:pt x="821" y="2266"/>
                  </a:lnTo>
                  <a:lnTo>
                    <a:pt x="0" y="4122"/>
                  </a:lnTo>
                  <a:cubicBezTo>
                    <a:pt x="535" y="4247"/>
                    <a:pt x="1035" y="4479"/>
                    <a:pt x="1445" y="4818"/>
                  </a:cubicBezTo>
                  <a:lnTo>
                    <a:pt x="3087" y="1106"/>
                  </a:lnTo>
                  <a:lnTo>
                    <a:pt x="2338" y="0"/>
                  </a:lnTo>
                  <a:close/>
                </a:path>
              </a:pathLst>
            </a:custGeom>
            <a:solidFill>
              <a:schemeClr val="lt1"/>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53" name="Google Shape;1053;p47"/>
            <p:cNvSpPr/>
            <p:nvPr/>
          </p:nvSpPr>
          <p:spPr>
            <a:xfrm>
              <a:off x="867500" y="3647700"/>
              <a:ext cx="77200" cy="120450"/>
            </a:xfrm>
            <a:custGeom>
              <a:rect b="b" l="l" r="r" t="t"/>
              <a:pathLst>
                <a:path extrusionOk="0" h="4818" w="3088">
                  <a:moveTo>
                    <a:pt x="733" y="0"/>
                  </a:moveTo>
                  <a:lnTo>
                    <a:pt x="1" y="1106"/>
                  </a:lnTo>
                  <a:lnTo>
                    <a:pt x="1643" y="4818"/>
                  </a:lnTo>
                  <a:cubicBezTo>
                    <a:pt x="2053" y="4479"/>
                    <a:pt x="2552" y="4247"/>
                    <a:pt x="3088" y="4122"/>
                  </a:cubicBezTo>
                  <a:lnTo>
                    <a:pt x="2249" y="2266"/>
                  </a:lnTo>
                  <a:lnTo>
                    <a:pt x="1214" y="0"/>
                  </a:lnTo>
                  <a:close/>
                </a:path>
              </a:pathLst>
            </a:custGeom>
            <a:solidFill>
              <a:schemeClr val="lt1"/>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54" name="Google Shape;1054;p47"/>
            <p:cNvSpPr/>
            <p:nvPr/>
          </p:nvSpPr>
          <p:spPr>
            <a:xfrm>
              <a:off x="912575" y="3647700"/>
              <a:ext cx="99925" cy="40175"/>
            </a:xfrm>
            <a:custGeom>
              <a:rect b="b" l="l" r="r" t="t"/>
              <a:pathLst>
                <a:path extrusionOk="0" h="1607" w="3997">
                  <a:moveTo>
                    <a:pt x="0" y="0"/>
                  </a:moveTo>
                  <a:lnTo>
                    <a:pt x="732" y="1606"/>
                  </a:lnTo>
                  <a:lnTo>
                    <a:pt x="3247" y="1606"/>
                  </a:lnTo>
                  <a:lnTo>
                    <a:pt x="3997" y="0"/>
                  </a:lnTo>
                  <a:close/>
                </a:path>
              </a:pathLst>
            </a:custGeom>
            <a:solidFill>
              <a:schemeClr val="lt1"/>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1055" name="Google Shape;1055;p47"/>
          <p:cNvSpPr/>
          <p:nvPr/>
        </p:nvSpPr>
        <p:spPr>
          <a:xfrm>
            <a:off x="8257587" y="5764356"/>
            <a:ext cx="356775" cy="308356"/>
          </a:xfrm>
          <a:custGeom>
            <a:rect b="b" l="l" r="r" t="t"/>
            <a:pathLst>
              <a:path extrusionOk="0" h="9048" w="10795">
                <a:moveTo>
                  <a:pt x="6064" y="0"/>
                </a:moveTo>
                <a:cubicBezTo>
                  <a:pt x="5646" y="0"/>
                  <a:pt x="5264" y="142"/>
                  <a:pt x="4960" y="412"/>
                </a:cubicBezTo>
                <a:cubicBezTo>
                  <a:pt x="4681" y="230"/>
                  <a:pt x="4344" y="130"/>
                  <a:pt x="4011" y="130"/>
                </a:cubicBezTo>
                <a:cubicBezTo>
                  <a:pt x="3854" y="130"/>
                  <a:pt x="3699" y="152"/>
                  <a:pt x="3551" y="198"/>
                </a:cubicBezTo>
                <a:cubicBezTo>
                  <a:pt x="3087" y="341"/>
                  <a:pt x="2712" y="715"/>
                  <a:pt x="2534" y="1179"/>
                </a:cubicBezTo>
                <a:lnTo>
                  <a:pt x="2445" y="1179"/>
                </a:lnTo>
                <a:cubicBezTo>
                  <a:pt x="1552" y="1179"/>
                  <a:pt x="857" y="1875"/>
                  <a:pt x="839" y="2749"/>
                </a:cubicBezTo>
                <a:lnTo>
                  <a:pt x="839" y="2838"/>
                </a:lnTo>
                <a:cubicBezTo>
                  <a:pt x="303" y="3124"/>
                  <a:pt x="0" y="3695"/>
                  <a:pt x="36" y="4302"/>
                </a:cubicBezTo>
                <a:cubicBezTo>
                  <a:pt x="89" y="5140"/>
                  <a:pt x="839" y="5765"/>
                  <a:pt x="1695" y="5765"/>
                </a:cubicBezTo>
                <a:lnTo>
                  <a:pt x="3747" y="5765"/>
                </a:lnTo>
                <a:cubicBezTo>
                  <a:pt x="4639" y="5765"/>
                  <a:pt x="5353" y="6478"/>
                  <a:pt x="5371" y="7353"/>
                </a:cubicBezTo>
                <a:lnTo>
                  <a:pt x="5371" y="9048"/>
                </a:lnTo>
                <a:lnTo>
                  <a:pt x="6423" y="9048"/>
                </a:lnTo>
                <a:lnTo>
                  <a:pt x="6423" y="7852"/>
                </a:lnTo>
                <a:lnTo>
                  <a:pt x="6423" y="7692"/>
                </a:lnTo>
                <a:cubicBezTo>
                  <a:pt x="6423" y="7192"/>
                  <a:pt x="6406" y="6568"/>
                  <a:pt x="6745" y="6157"/>
                </a:cubicBezTo>
                <a:cubicBezTo>
                  <a:pt x="6959" y="5943"/>
                  <a:pt x="7209" y="5747"/>
                  <a:pt x="7458" y="5568"/>
                </a:cubicBezTo>
                <a:cubicBezTo>
                  <a:pt x="7655" y="5444"/>
                  <a:pt x="7833" y="5301"/>
                  <a:pt x="7976" y="5122"/>
                </a:cubicBezTo>
                <a:cubicBezTo>
                  <a:pt x="8047" y="5033"/>
                  <a:pt x="8119" y="4926"/>
                  <a:pt x="8154" y="4819"/>
                </a:cubicBezTo>
                <a:cubicBezTo>
                  <a:pt x="7945" y="4741"/>
                  <a:pt x="7736" y="4691"/>
                  <a:pt x="7520" y="4691"/>
                </a:cubicBezTo>
                <a:cubicBezTo>
                  <a:pt x="7441" y="4691"/>
                  <a:pt x="7361" y="4698"/>
                  <a:pt x="7280" y="4712"/>
                </a:cubicBezTo>
                <a:cubicBezTo>
                  <a:pt x="7269" y="4713"/>
                  <a:pt x="7259" y="4714"/>
                  <a:pt x="7249" y="4714"/>
                </a:cubicBezTo>
                <a:cubicBezTo>
                  <a:pt x="7119" y="4714"/>
                  <a:pt x="7010" y="4612"/>
                  <a:pt x="6977" y="4480"/>
                </a:cubicBezTo>
                <a:cubicBezTo>
                  <a:pt x="6959" y="4337"/>
                  <a:pt x="7048" y="4195"/>
                  <a:pt x="7209" y="4177"/>
                </a:cubicBezTo>
                <a:cubicBezTo>
                  <a:pt x="7313" y="4161"/>
                  <a:pt x="7417" y="4153"/>
                  <a:pt x="7521" y="4153"/>
                </a:cubicBezTo>
                <a:cubicBezTo>
                  <a:pt x="7773" y="4153"/>
                  <a:pt x="8026" y="4200"/>
                  <a:pt x="8279" y="4302"/>
                </a:cubicBezTo>
                <a:cubicBezTo>
                  <a:pt x="8279" y="4248"/>
                  <a:pt x="8279" y="4230"/>
                  <a:pt x="8279" y="4195"/>
                </a:cubicBezTo>
                <a:cubicBezTo>
                  <a:pt x="8297" y="3980"/>
                  <a:pt x="8279" y="3766"/>
                  <a:pt x="8208" y="3570"/>
                </a:cubicBezTo>
                <a:cubicBezTo>
                  <a:pt x="8011" y="3088"/>
                  <a:pt x="7548" y="2874"/>
                  <a:pt x="7119" y="2696"/>
                </a:cubicBezTo>
                <a:cubicBezTo>
                  <a:pt x="7030" y="2678"/>
                  <a:pt x="6941" y="2642"/>
                  <a:pt x="6852" y="2624"/>
                </a:cubicBezTo>
                <a:lnTo>
                  <a:pt x="6762" y="2589"/>
                </a:lnTo>
                <a:lnTo>
                  <a:pt x="6745" y="2589"/>
                </a:lnTo>
                <a:cubicBezTo>
                  <a:pt x="6655" y="2607"/>
                  <a:pt x="6548" y="2642"/>
                  <a:pt x="6441" y="2678"/>
                </a:cubicBezTo>
                <a:lnTo>
                  <a:pt x="6316" y="2696"/>
                </a:lnTo>
                <a:lnTo>
                  <a:pt x="6191" y="2731"/>
                </a:lnTo>
                <a:cubicBezTo>
                  <a:pt x="5960" y="2999"/>
                  <a:pt x="5852" y="3338"/>
                  <a:pt x="5870" y="3695"/>
                </a:cubicBezTo>
                <a:cubicBezTo>
                  <a:pt x="5906" y="4052"/>
                  <a:pt x="6067" y="4373"/>
                  <a:pt x="6334" y="4605"/>
                </a:cubicBezTo>
                <a:cubicBezTo>
                  <a:pt x="6441" y="4694"/>
                  <a:pt x="6441" y="4855"/>
                  <a:pt x="6370" y="4962"/>
                </a:cubicBezTo>
                <a:cubicBezTo>
                  <a:pt x="6319" y="5023"/>
                  <a:pt x="6246" y="5055"/>
                  <a:pt x="6172" y="5055"/>
                </a:cubicBezTo>
                <a:cubicBezTo>
                  <a:pt x="6116" y="5055"/>
                  <a:pt x="6059" y="5036"/>
                  <a:pt x="6013" y="4997"/>
                </a:cubicBezTo>
                <a:cubicBezTo>
                  <a:pt x="5852" y="4855"/>
                  <a:pt x="5728" y="4694"/>
                  <a:pt x="5621" y="4498"/>
                </a:cubicBezTo>
                <a:lnTo>
                  <a:pt x="5585" y="4498"/>
                </a:lnTo>
                <a:cubicBezTo>
                  <a:pt x="5210" y="4444"/>
                  <a:pt x="4800" y="4373"/>
                  <a:pt x="4461" y="4141"/>
                </a:cubicBezTo>
                <a:cubicBezTo>
                  <a:pt x="4336" y="4070"/>
                  <a:pt x="4300" y="3909"/>
                  <a:pt x="4389" y="3784"/>
                </a:cubicBezTo>
                <a:cubicBezTo>
                  <a:pt x="4433" y="3707"/>
                  <a:pt x="4511" y="3671"/>
                  <a:pt x="4593" y="3671"/>
                </a:cubicBezTo>
                <a:cubicBezTo>
                  <a:pt x="4645" y="3671"/>
                  <a:pt x="4698" y="3685"/>
                  <a:pt x="4746" y="3713"/>
                </a:cubicBezTo>
                <a:cubicBezTo>
                  <a:pt x="4943" y="3838"/>
                  <a:pt x="5174" y="3909"/>
                  <a:pt x="5406" y="3927"/>
                </a:cubicBezTo>
                <a:cubicBezTo>
                  <a:pt x="5389" y="3873"/>
                  <a:pt x="5371" y="3802"/>
                  <a:pt x="5353" y="3731"/>
                </a:cubicBezTo>
                <a:cubicBezTo>
                  <a:pt x="5317" y="3427"/>
                  <a:pt x="5389" y="3124"/>
                  <a:pt x="5496" y="2856"/>
                </a:cubicBezTo>
                <a:lnTo>
                  <a:pt x="5496" y="2856"/>
                </a:lnTo>
                <a:cubicBezTo>
                  <a:pt x="5317" y="2892"/>
                  <a:pt x="5139" y="2910"/>
                  <a:pt x="4960" y="2910"/>
                </a:cubicBezTo>
                <a:cubicBezTo>
                  <a:pt x="4800" y="2910"/>
                  <a:pt x="4639" y="2892"/>
                  <a:pt x="4479" y="2856"/>
                </a:cubicBezTo>
                <a:cubicBezTo>
                  <a:pt x="4193" y="3213"/>
                  <a:pt x="3765" y="3481"/>
                  <a:pt x="3319" y="3588"/>
                </a:cubicBezTo>
                <a:cubicBezTo>
                  <a:pt x="2730" y="3891"/>
                  <a:pt x="2159" y="4284"/>
                  <a:pt x="2159" y="4926"/>
                </a:cubicBezTo>
                <a:cubicBezTo>
                  <a:pt x="2159" y="5087"/>
                  <a:pt x="2034" y="5194"/>
                  <a:pt x="1891" y="5194"/>
                </a:cubicBezTo>
                <a:cubicBezTo>
                  <a:pt x="1749" y="5194"/>
                  <a:pt x="1624" y="5087"/>
                  <a:pt x="1624" y="4926"/>
                </a:cubicBezTo>
                <a:cubicBezTo>
                  <a:pt x="1642" y="4426"/>
                  <a:pt x="1874" y="3963"/>
                  <a:pt x="2248" y="3641"/>
                </a:cubicBezTo>
                <a:cubicBezTo>
                  <a:pt x="1927" y="3606"/>
                  <a:pt x="1642" y="3463"/>
                  <a:pt x="1428" y="3231"/>
                </a:cubicBezTo>
                <a:cubicBezTo>
                  <a:pt x="1338" y="3106"/>
                  <a:pt x="1356" y="2946"/>
                  <a:pt x="1463" y="2856"/>
                </a:cubicBezTo>
                <a:cubicBezTo>
                  <a:pt x="1509" y="2818"/>
                  <a:pt x="1569" y="2799"/>
                  <a:pt x="1629" y="2799"/>
                </a:cubicBezTo>
                <a:cubicBezTo>
                  <a:pt x="1708" y="2799"/>
                  <a:pt x="1787" y="2831"/>
                  <a:pt x="1838" y="2892"/>
                </a:cubicBezTo>
                <a:cubicBezTo>
                  <a:pt x="1938" y="3009"/>
                  <a:pt x="2210" y="3126"/>
                  <a:pt x="2610" y="3126"/>
                </a:cubicBezTo>
                <a:cubicBezTo>
                  <a:pt x="2637" y="3126"/>
                  <a:pt x="2666" y="3125"/>
                  <a:pt x="2694" y="3124"/>
                </a:cubicBezTo>
                <a:cubicBezTo>
                  <a:pt x="3123" y="3124"/>
                  <a:pt x="3569" y="2963"/>
                  <a:pt x="3908" y="2678"/>
                </a:cubicBezTo>
                <a:cubicBezTo>
                  <a:pt x="3515" y="2517"/>
                  <a:pt x="3194" y="2214"/>
                  <a:pt x="2998" y="1839"/>
                </a:cubicBezTo>
                <a:cubicBezTo>
                  <a:pt x="2926" y="1714"/>
                  <a:pt x="2980" y="1554"/>
                  <a:pt x="3087" y="1482"/>
                </a:cubicBezTo>
                <a:cubicBezTo>
                  <a:pt x="3131" y="1461"/>
                  <a:pt x="3176" y="1450"/>
                  <a:pt x="3220" y="1450"/>
                </a:cubicBezTo>
                <a:cubicBezTo>
                  <a:pt x="3319" y="1450"/>
                  <a:pt x="3412" y="1503"/>
                  <a:pt x="3462" y="1590"/>
                </a:cubicBezTo>
                <a:cubicBezTo>
                  <a:pt x="3736" y="2088"/>
                  <a:pt x="4227" y="2334"/>
                  <a:pt x="4948" y="2334"/>
                </a:cubicBezTo>
                <a:cubicBezTo>
                  <a:pt x="5260" y="2334"/>
                  <a:pt x="5614" y="2288"/>
                  <a:pt x="6013" y="2196"/>
                </a:cubicBezTo>
                <a:cubicBezTo>
                  <a:pt x="5763" y="2000"/>
                  <a:pt x="5585" y="1679"/>
                  <a:pt x="5603" y="1179"/>
                </a:cubicBezTo>
                <a:cubicBezTo>
                  <a:pt x="5603" y="1019"/>
                  <a:pt x="5745" y="911"/>
                  <a:pt x="5888" y="911"/>
                </a:cubicBezTo>
                <a:cubicBezTo>
                  <a:pt x="6031" y="911"/>
                  <a:pt x="6156" y="1054"/>
                  <a:pt x="6138" y="1197"/>
                </a:cubicBezTo>
                <a:cubicBezTo>
                  <a:pt x="6120" y="1804"/>
                  <a:pt x="6441" y="1911"/>
                  <a:pt x="6977" y="2071"/>
                </a:cubicBezTo>
                <a:cubicBezTo>
                  <a:pt x="7048" y="2107"/>
                  <a:pt x="7137" y="2107"/>
                  <a:pt x="7209" y="2143"/>
                </a:cubicBezTo>
                <a:cubicBezTo>
                  <a:pt x="7369" y="1804"/>
                  <a:pt x="7655" y="1554"/>
                  <a:pt x="8011" y="1465"/>
                </a:cubicBezTo>
                <a:cubicBezTo>
                  <a:pt x="8033" y="1459"/>
                  <a:pt x="8054" y="1457"/>
                  <a:pt x="8076" y="1457"/>
                </a:cubicBezTo>
                <a:cubicBezTo>
                  <a:pt x="8199" y="1457"/>
                  <a:pt x="8320" y="1539"/>
                  <a:pt x="8350" y="1661"/>
                </a:cubicBezTo>
                <a:cubicBezTo>
                  <a:pt x="8386" y="1804"/>
                  <a:pt x="8297" y="1964"/>
                  <a:pt x="8154" y="2000"/>
                </a:cubicBezTo>
                <a:cubicBezTo>
                  <a:pt x="7958" y="2053"/>
                  <a:pt x="7815" y="2178"/>
                  <a:pt x="7726" y="2339"/>
                </a:cubicBezTo>
                <a:lnTo>
                  <a:pt x="7726" y="2375"/>
                </a:lnTo>
                <a:cubicBezTo>
                  <a:pt x="8136" y="2571"/>
                  <a:pt x="8493" y="2856"/>
                  <a:pt x="8672" y="3356"/>
                </a:cubicBezTo>
                <a:cubicBezTo>
                  <a:pt x="8725" y="3463"/>
                  <a:pt x="8743" y="3570"/>
                  <a:pt x="8761" y="3659"/>
                </a:cubicBezTo>
                <a:cubicBezTo>
                  <a:pt x="8814" y="3641"/>
                  <a:pt x="8850" y="3570"/>
                  <a:pt x="8886" y="3517"/>
                </a:cubicBezTo>
                <a:cubicBezTo>
                  <a:pt x="8975" y="3302"/>
                  <a:pt x="9046" y="3106"/>
                  <a:pt x="9064" y="2892"/>
                </a:cubicBezTo>
                <a:cubicBezTo>
                  <a:pt x="9082" y="2803"/>
                  <a:pt x="9153" y="2714"/>
                  <a:pt x="9243" y="2678"/>
                </a:cubicBezTo>
                <a:cubicBezTo>
                  <a:pt x="9272" y="2666"/>
                  <a:pt x="9304" y="2660"/>
                  <a:pt x="9336" y="2660"/>
                </a:cubicBezTo>
                <a:cubicBezTo>
                  <a:pt x="9399" y="2660"/>
                  <a:pt x="9463" y="2684"/>
                  <a:pt x="9510" y="2731"/>
                </a:cubicBezTo>
                <a:cubicBezTo>
                  <a:pt x="9582" y="2803"/>
                  <a:pt x="9617" y="2892"/>
                  <a:pt x="9582" y="2999"/>
                </a:cubicBezTo>
                <a:cubicBezTo>
                  <a:pt x="9546" y="3267"/>
                  <a:pt x="9475" y="3517"/>
                  <a:pt x="9332" y="3766"/>
                </a:cubicBezTo>
                <a:cubicBezTo>
                  <a:pt x="9207" y="3998"/>
                  <a:pt x="9011" y="4177"/>
                  <a:pt x="8761" y="4302"/>
                </a:cubicBezTo>
                <a:cubicBezTo>
                  <a:pt x="8743" y="4641"/>
                  <a:pt x="8636" y="4962"/>
                  <a:pt x="8475" y="5265"/>
                </a:cubicBezTo>
                <a:cubicBezTo>
                  <a:pt x="8654" y="5461"/>
                  <a:pt x="8832" y="5640"/>
                  <a:pt x="9046" y="5765"/>
                </a:cubicBezTo>
                <a:cubicBezTo>
                  <a:pt x="9136" y="5818"/>
                  <a:pt x="9189" y="5925"/>
                  <a:pt x="9189" y="6014"/>
                </a:cubicBezTo>
                <a:cubicBezTo>
                  <a:pt x="9189" y="6104"/>
                  <a:pt x="9136" y="6193"/>
                  <a:pt x="9046" y="6229"/>
                </a:cubicBezTo>
                <a:cubicBezTo>
                  <a:pt x="8993" y="6255"/>
                  <a:pt x="8944" y="6269"/>
                  <a:pt x="8899" y="6269"/>
                </a:cubicBezTo>
                <a:cubicBezTo>
                  <a:pt x="8855" y="6269"/>
                  <a:pt x="8814" y="6255"/>
                  <a:pt x="8779" y="6229"/>
                </a:cubicBezTo>
                <a:cubicBezTo>
                  <a:pt x="8547" y="6068"/>
                  <a:pt x="8333" y="5890"/>
                  <a:pt x="8154" y="5693"/>
                </a:cubicBezTo>
                <a:cubicBezTo>
                  <a:pt x="8011" y="5800"/>
                  <a:pt x="7869" y="5907"/>
                  <a:pt x="7744" y="5997"/>
                </a:cubicBezTo>
                <a:cubicBezTo>
                  <a:pt x="7512" y="6139"/>
                  <a:pt x="7316" y="6300"/>
                  <a:pt x="7137" y="6496"/>
                </a:cubicBezTo>
                <a:cubicBezTo>
                  <a:pt x="6923" y="6764"/>
                  <a:pt x="6941" y="7246"/>
                  <a:pt x="6941" y="7674"/>
                </a:cubicBezTo>
                <a:lnTo>
                  <a:pt x="6941" y="7852"/>
                </a:lnTo>
                <a:lnTo>
                  <a:pt x="6941" y="9048"/>
                </a:lnTo>
                <a:lnTo>
                  <a:pt x="8011" y="9048"/>
                </a:lnTo>
                <a:cubicBezTo>
                  <a:pt x="8011" y="7317"/>
                  <a:pt x="8832" y="7228"/>
                  <a:pt x="8939" y="7210"/>
                </a:cubicBezTo>
                <a:cubicBezTo>
                  <a:pt x="9278" y="7121"/>
                  <a:pt x="10206" y="6639"/>
                  <a:pt x="10402" y="5658"/>
                </a:cubicBezTo>
                <a:cubicBezTo>
                  <a:pt x="10420" y="5586"/>
                  <a:pt x="10402" y="5533"/>
                  <a:pt x="10402" y="5479"/>
                </a:cubicBezTo>
                <a:cubicBezTo>
                  <a:pt x="10795" y="4926"/>
                  <a:pt x="10777" y="4159"/>
                  <a:pt x="10349" y="3641"/>
                </a:cubicBezTo>
                <a:cubicBezTo>
                  <a:pt x="10402" y="3463"/>
                  <a:pt x="10420" y="3302"/>
                  <a:pt x="10420" y="3160"/>
                </a:cubicBezTo>
                <a:cubicBezTo>
                  <a:pt x="10420" y="2392"/>
                  <a:pt x="9885" y="1750"/>
                  <a:pt x="9153" y="1607"/>
                </a:cubicBezTo>
                <a:cubicBezTo>
                  <a:pt x="8921" y="965"/>
                  <a:pt x="8315" y="537"/>
                  <a:pt x="7637" y="537"/>
                </a:cubicBezTo>
                <a:cubicBezTo>
                  <a:pt x="7512" y="537"/>
                  <a:pt x="7387" y="537"/>
                  <a:pt x="7262" y="572"/>
                </a:cubicBezTo>
                <a:cubicBezTo>
                  <a:pt x="6977" y="251"/>
                  <a:pt x="6566" y="37"/>
                  <a:pt x="6138" y="2"/>
                </a:cubicBezTo>
                <a:cubicBezTo>
                  <a:pt x="6113" y="1"/>
                  <a:pt x="6088" y="0"/>
                  <a:pt x="6064" y="0"/>
                </a:cubicBezTo>
                <a:close/>
              </a:path>
            </a:pathLst>
          </a:custGeom>
          <a:solidFill>
            <a:schemeClr val="lt1"/>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56" name="Google Shape;1056;p47"/>
          <p:cNvSpPr/>
          <p:nvPr/>
        </p:nvSpPr>
        <p:spPr>
          <a:xfrm>
            <a:off x="8859393" y="5763094"/>
            <a:ext cx="306671" cy="362134"/>
          </a:xfrm>
          <a:custGeom>
            <a:rect b="b" l="l" r="r" t="t"/>
            <a:pathLst>
              <a:path extrusionOk="0" h="10626" w="9279">
                <a:moveTo>
                  <a:pt x="3640" y="1062"/>
                </a:moveTo>
                <a:cubicBezTo>
                  <a:pt x="3890" y="1062"/>
                  <a:pt x="4140" y="1133"/>
                  <a:pt x="4318" y="1312"/>
                </a:cubicBezTo>
                <a:cubicBezTo>
                  <a:pt x="4487" y="1203"/>
                  <a:pt x="4672" y="1152"/>
                  <a:pt x="4857" y="1152"/>
                </a:cubicBezTo>
                <a:cubicBezTo>
                  <a:pt x="4946" y="1152"/>
                  <a:pt x="5034" y="1164"/>
                  <a:pt x="5121" y="1187"/>
                </a:cubicBezTo>
                <a:cubicBezTo>
                  <a:pt x="5407" y="1276"/>
                  <a:pt x="5603" y="1490"/>
                  <a:pt x="5692" y="1758"/>
                </a:cubicBezTo>
                <a:lnTo>
                  <a:pt x="5764" y="1758"/>
                </a:lnTo>
                <a:cubicBezTo>
                  <a:pt x="6263" y="1758"/>
                  <a:pt x="6674" y="2150"/>
                  <a:pt x="6674" y="2650"/>
                </a:cubicBezTo>
                <a:lnTo>
                  <a:pt x="6674" y="2686"/>
                </a:lnTo>
                <a:cubicBezTo>
                  <a:pt x="6977" y="2864"/>
                  <a:pt x="7155" y="3203"/>
                  <a:pt x="7137" y="3542"/>
                </a:cubicBezTo>
                <a:cubicBezTo>
                  <a:pt x="7033" y="3995"/>
                  <a:pt x="6623" y="4346"/>
                  <a:pt x="6172" y="4346"/>
                </a:cubicBezTo>
                <a:cubicBezTo>
                  <a:pt x="6160" y="4346"/>
                  <a:pt x="6149" y="4345"/>
                  <a:pt x="6138" y="4345"/>
                </a:cubicBezTo>
                <a:lnTo>
                  <a:pt x="4943" y="4345"/>
                </a:lnTo>
                <a:cubicBezTo>
                  <a:pt x="4443" y="4345"/>
                  <a:pt x="4033" y="4755"/>
                  <a:pt x="4033" y="5255"/>
                </a:cubicBezTo>
                <a:lnTo>
                  <a:pt x="4033" y="6236"/>
                </a:lnTo>
                <a:lnTo>
                  <a:pt x="3426" y="6236"/>
                </a:lnTo>
                <a:lnTo>
                  <a:pt x="3426" y="5451"/>
                </a:lnTo>
                <a:cubicBezTo>
                  <a:pt x="3426" y="5166"/>
                  <a:pt x="3444" y="4809"/>
                  <a:pt x="3230" y="4595"/>
                </a:cubicBezTo>
                <a:cubicBezTo>
                  <a:pt x="3123" y="4452"/>
                  <a:pt x="2980" y="4345"/>
                  <a:pt x="2837" y="4238"/>
                </a:cubicBezTo>
                <a:cubicBezTo>
                  <a:pt x="2730" y="4184"/>
                  <a:pt x="2623" y="4095"/>
                  <a:pt x="2552" y="3988"/>
                </a:cubicBezTo>
                <a:cubicBezTo>
                  <a:pt x="2498" y="3935"/>
                  <a:pt x="2480" y="3881"/>
                  <a:pt x="2463" y="3810"/>
                </a:cubicBezTo>
                <a:cubicBezTo>
                  <a:pt x="2572" y="3755"/>
                  <a:pt x="2702" y="3732"/>
                  <a:pt x="2828" y="3732"/>
                </a:cubicBezTo>
                <a:cubicBezTo>
                  <a:pt x="2868" y="3732"/>
                  <a:pt x="2906" y="3734"/>
                  <a:pt x="2944" y="3738"/>
                </a:cubicBezTo>
                <a:cubicBezTo>
                  <a:pt x="3034" y="3738"/>
                  <a:pt x="3105" y="3685"/>
                  <a:pt x="3105" y="3613"/>
                </a:cubicBezTo>
                <a:cubicBezTo>
                  <a:pt x="3105" y="3524"/>
                  <a:pt x="3051" y="3453"/>
                  <a:pt x="2980" y="3435"/>
                </a:cubicBezTo>
                <a:cubicBezTo>
                  <a:pt x="2934" y="3431"/>
                  <a:pt x="2886" y="3429"/>
                  <a:pt x="2839" y="3429"/>
                </a:cubicBezTo>
                <a:cubicBezTo>
                  <a:pt x="2684" y="3429"/>
                  <a:pt x="2523" y="3452"/>
                  <a:pt x="2373" y="3506"/>
                </a:cubicBezTo>
                <a:cubicBezTo>
                  <a:pt x="2373" y="3471"/>
                  <a:pt x="2373" y="3453"/>
                  <a:pt x="2356" y="3435"/>
                </a:cubicBezTo>
                <a:cubicBezTo>
                  <a:pt x="2356" y="3310"/>
                  <a:pt x="2373" y="3203"/>
                  <a:pt x="2409" y="3078"/>
                </a:cubicBezTo>
                <a:cubicBezTo>
                  <a:pt x="2498" y="2793"/>
                  <a:pt x="2766" y="2686"/>
                  <a:pt x="3034" y="2579"/>
                </a:cubicBezTo>
                <a:cubicBezTo>
                  <a:pt x="3069" y="2579"/>
                  <a:pt x="3123" y="2561"/>
                  <a:pt x="3194" y="2543"/>
                </a:cubicBezTo>
                <a:lnTo>
                  <a:pt x="3230" y="2525"/>
                </a:lnTo>
                <a:cubicBezTo>
                  <a:pt x="3301" y="2543"/>
                  <a:pt x="3355" y="2561"/>
                  <a:pt x="3408" y="2579"/>
                </a:cubicBezTo>
                <a:lnTo>
                  <a:pt x="3480" y="2579"/>
                </a:lnTo>
                <a:lnTo>
                  <a:pt x="3569" y="2596"/>
                </a:lnTo>
                <a:cubicBezTo>
                  <a:pt x="3694" y="2757"/>
                  <a:pt x="3765" y="2953"/>
                  <a:pt x="3747" y="3150"/>
                </a:cubicBezTo>
                <a:cubicBezTo>
                  <a:pt x="3729" y="3346"/>
                  <a:pt x="3640" y="3542"/>
                  <a:pt x="3480" y="3685"/>
                </a:cubicBezTo>
                <a:cubicBezTo>
                  <a:pt x="3426" y="3721"/>
                  <a:pt x="3408" y="3810"/>
                  <a:pt x="3480" y="3881"/>
                </a:cubicBezTo>
                <a:cubicBezTo>
                  <a:pt x="3500" y="3912"/>
                  <a:pt x="3539" y="3931"/>
                  <a:pt x="3582" y="3931"/>
                </a:cubicBezTo>
                <a:cubicBezTo>
                  <a:pt x="3613" y="3931"/>
                  <a:pt x="3646" y="3921"/>
                  <a:pt x="3676" y="3899"/>
                </a:cubicBezTo>
                <a:cubicBezTo>
                  <a:pt x="3765" y="3810"/>
                  <a:pt x="3837" y="3721"/>
                  <a:pt x="3890" y="3613"/>
                </a:cubicBezTo>
                <a:lnTo>
                  <a:pt x="3908" y="3613"/>
                </a:lnTo>
                <a:cubicBezTo>
                  <a:pt x="4140" y="3596"/>
                  <a:pt x="4354" y="3524"/>
                  <a:pt x="4568" y="3417"/>
                </a:cubicBezTo>
                <a:cubicBezTo>
                  <a:pt x="4586" y="3399"/>
                  <a:pt x="4604" y="3364"/>
                  <a:pt x="4622" y="3328"/>
                </a:cubicBezTo>
                <a:cubicBezTo>
                  <a:pt x="4639" y="3292"/>
                  <a:pt x="4622" y="3239"/>
                  <a:pt x="4604" y="3221"/>
                </a:cubicBezTo>
                <a:cubicBezTo>
                  <a:pt x="4572" y="3179"/>
                  <a:pt x="4529" y="3162"/>
                  <a:pt x="4487" y="3162"/>
                </a:cubicBezTo>
                <a:cubicBezTo>
                  <a:pt x="4458" y="3162"/>
                  <a:pt x="4430" y="3170"/>
                  <a:pt x="4408" y="3185"/>
                </a:cubicBezTo>
                <a:cubicBezTo>
                  <a:pt x="4283" y="3239"/>
                  <a:pt x="4158" y="3310"/>
                  <a:pt x="4015" y="3310"/>
                </a:cubicBezTo>
                <a:cubicBezTo>
                  <a:pt x="4033" y="3274"/>
                  <a:pt x="4033" y="3221"/>
                  <a:pt x="4033" y="3185"/>
                </a:cubicBezTo>
                <a:cubicBezTo>
                  <a:pt x="4051" y="3007"/>
                  <a:pt x="4033" y="2846"/>
                  <a:pt x="3961" y="2686"/>
                </a:cubicBezTo>
                <a:lnTo>
                  <a:pt x="3961" y="2686"/>
                </a:lnTo>
                <a:cubicBezTo>
                  <a:pt x="4068" y="2704"/>
                  <a:pt x="4176" y="2721"/>
                  <a:pt x="4283" y="2721"/>
                </a:cubicBezTo>
                <a:cubicBezTo>
                  <a:pt x="4372" y="2721"/>
                  <a:pt x="4461" y="2704"/>
                  <a:pt x="4568" y="2686"/>
                </a:cubicBezTo>
                <a:cubicBezTo>
                  <a:pt x="4729" y="2900"/>
                  <a:pt x="4961" y="3043"/>
                  <a:pt x="5228" y="3114"/>
                </a:cubicBezTo>
                <a:cubicBezTo>
                  <a:pt x="5567" y="3292"/>
                  <a:pt x="5888" y="3506"/>
                  <a:pt x="5888" y="3881"/>
                </a:cubicBezTo>
                <a:cubicBezTo>
                  <a:pt x="5888" y="3935"/>
                  <a:pt x="5924" y="4006"/>
                  <a:pt x="5960" y="4042"/>
                </a:cubicBezTo>
                <a:cubicBezTo>
                  <a:pt x="5987" y="4051"/>
                  <a:pt x="6013" y="4055"/>
                  <a:pt x="6040" y="4055"/>
                </a:cubicBezTo>
                <a:cubicBezTo>
                  <a:pt x="6067" y="4055"/>
                  <a:pt x="6094" y="4051"/>
                  <a:pt x="6120" y="4042"/>
                </a:cubicBezTo>
                <a:cubicBezTo>
                  <a:pt x="6174" y="4006"/>
                  <a:pt x="6192" y="3935"/>
                  <a:pt x="6192" y="3881"/>
                </a:cubicBezTo>
                <a:cubicBezTo>
                  <a:pt x="6192" y="3596"/>
                  <a:pt x="6049" y="3328"/>
                  <a:pt x="5817" y="3150"/>
                </a:cubicBezTo>
                <a:cubicBezTo>
                  <a:pt x="6013" y="3150"/>
                  <a:pt x="6174" y="3043"/>
                  <a:pt x="6299" y="2918"/>
                </a:cubicBezTo>
                <a:cubicBezTo>
                  <a:pt x="6335" y="2846"/>
                  <a:pt x="6335" y="2757"/>
                  <a:pt x="6281" y="2704"/>
                </a:cubicBezTo>
                <a:cubicBezTo>
                  <a:pt x="6251" y="2681"/>
                  <a:pt x="6218" y="2671"/>
                  <a:pt x="6186" y="2671"/>
                </a:cubicBezTo>
                <a:cubicBezTo>
                  <a:pt x="6141" y="2671"/>
                  <a:pt x="6098" y="2690"/>
                  <a:pt x="6067" y="2721"/>
                </a:cubicBezTo>
                <a:cubicBezTo>
                  <a:pt x="6003" y="2785"/>
                  <a:pt x="5854" y="2849"/>
                  <a:pt x="5644" y="2849"/>
                </a:cubicBezTo>
                <a:cubicBezTo>
                  <a:pt x="5619" y="2849"/>
                  <a:pt x="5594" y="2848"/>
                  <a:pt x="5567" y="2846"/>
                </a:cubicBezTo>
                <a:cubicBezTo>
                  <a:pt x="5317" y="2846"/>
                  <a:pt x="5068" y="2757"/>
                  <a:pt x="4871" y="2596"/>
                </a:cubicBezTo>
                <a:cubicBezTo>
                  <a:pt x="5086" y="2507"/>
                  <a:pt x="5282" y="2347"/>
                  <a:pt x="5407" y="2150"/>
                </a:cubicBezTo>
                <a:cubicBezTo>
                  <a:pt x="5442" y="2079"/>
                  <a:pt x="5407" y="1990"/>
                  <a:pt x="5335" y="1936"/>
                </a:cubicBezTo>
                <a:cubicBezTo>
                  <a:pt x="5317" y="1924"/>
                  <a:pt x="5296" y="1918"/>
                  <a:pt x="5273" y="1918"/>
                </a:cubicBezTo>
                <a:cubicBezTo>
                  <a:pt x="5226" y="1918"/>
                  <a:pt x="5175" y="1942"/>
                  <a:pt x="5139" y="1990"/>
                </a:cubicBezTo>
                <a:cubicBezTo>
                  <a:pt x="4991" y="2273"/>
                  <a:pt x="4716" y="2412"/>
                  <a:pt x="4307" y="2412"/>
                </a:cubicBezTo>
                <a:cubicBezTo>
                  <a:pt x="4124" y="2412"/>
                  <a:pt x="3913" y="2384"/>
                  <a:pt x="3676" y="2329"/>
                </a:cubicBezTo>
                <a:cubicBezTo>
                  <a:pt x="3854" y="2186"/>
                  <a:pt x="3944" y="1954"/>
                  <a:pt x="3908" y="1740"/>
                </a:cubicBezTo>
                <a:cubicBezTo>
                  <a:pt x="3908" y="1686"/>
                  <a:pt x="3872" y="1633"/>
                  <a:pt x="3837" y="1597"/>
                </a:cubicBezTo>
                <a:cubicBezTo>
                  <a:pt x="3807" y="1590"/>
                  <a:pt x="3784" y="1586"/>
                  <a:pt x="3762" y="1586"/>
                </a:cubicBezTo>
                <a:cubicBezTo>
                  <a:pt x="3733" y="1586"/>
                  <a:pt x="3707" y="1594"/>
                  <a:pt x="3676" y="1615"/>
                </a:cubicBezTo>
                <a:cubicBezTo>
                  <a:pt x="3605" y="1651"/>
                  <a:pt x="3605" y="1704"/>
                  <a:pt x="3605" y="1758"/>
                </a:cubicBezTo>
                <a:cubicBezTo>
                  <a:pt x="3605" y="2115"/>
                  <a:pt x="3426" y="2168"/>
                  <a:pt x="3123" y="2257"/>
                </a:cubicBezTo>
                <a:cubicBezTo>
                  <a:pt x="3087" y="2275"/>
                  <a:pt x="3034" y="2293"/>
                  <a:pt x="2980" y="2311"/>
                </a:cubicBezTo>
                <a:cubicBezTo>
                  <a:pt x="2909" y="2115"/>
                  <a:pt x="2730" y="1972"/>
                  <a:pt x="2534" y="1918"/>
                </a:cubicBezTo>
                <a:cubicBezTo>
                  <a:pt x="2520" y="1914"/>
                  <a:pt x="2505" y="1911"/>
                  <a:pt x="2491" y="1911"/>
                </a:cubicBezTo>
                <a:cubicBezTo>
                  <a:pt x="2453" y="1911"/>
                  <a:pt x="2417" y="1928"/>
                  <a:pt x="2391" y="1954"/>
                </a:cubicBezTo>
                <a:cubicBezTo>
                  <a:pt x="2356" y="2008"/>
                  <a:pt x="2338" y="2043"/>
                  <a:pt x="2356" y="2115"/>
                </a:cubicBezTo>
                <a:cubicBezTo>
                  <a:pt x="2356" y="2168"/>
                  <a:pt x="2409" y="2222"/>
                  <a:pt x="2480" y="2222"/>
                </a:cubicBezTo>
                <a:cubicBezTo>
                  <a:pt x="2570" y="2257"/>
                  <a:pt x="2659" y="2329"/>
                  <a:pt x="2712" y="2418"/>
                </a:cubicBezTo>
                <a:lnTo>
                  <a:pt x="2712" y="2436"/>
                </a:lnTo>
                <a:cubicBezTo>
                  <a:pt x="2463" y="2543"/>
                  <a:pt x="2249" y="2739"/>
                  <a:pt x="2159" y="2989"/>
                </a:cubicBezTo>
                <a:cubicBezTo>
                  <a:pt x="2141" y="3043"/>
                  <a:pt x="2124" y="3114"/>
                  <a:pt x="2124" y="3185"/>
                </a:cubicBezTo>
                <a:cubicBezTo>
                  <a:pt x="2106" y="3150"/>
                  <a:pt x="2070" y="3132"/>
                  <a:pt x="2052" y="3096"/>
                </a:cubicBezTo>
                <a:cubicBezTo>
                  <a:pt x="1999" y="2971"/>
                  <a:pt x="1963" y="2846"/>
                  <a:pt x="1945" y="2739"/>
                </a:cubicBezTo>
                <a:cubicBezTo>
                  <a:pt x="1945" y="2686"/>
                  <a:pt x="1892" y="2614"/>
                  <a:pt x="1856" y="2614"/>
                </a:cubicBezTo>
                <a:cubicBezTo>
                  <a:pt x="1836" y="2601"/>
                  <a:pt x="1815" y="2595"/>
                  <a:pt x="1796" y="2595"/>
                </a:cubicBezTo>
                <a:cubicBezTo>
                  <a:pt x="1764" y="2595"/>
                  <a:pt x="1735" y="2610"/>
                  <a:pt x="1713" y="2632"/>
                </a:cubicBezTo>
                <a:cubicBezTo>
                  <a:pt x="1678" y="2686"/>
                  <a:pt x="1642" y="2739"/>
                  <a:pt x="1678" y="2775"/>
                </a:cubicBezTo>
                <a:cubicBezTo>
                  <a:pt x="1695" y="2953"/>
                  <a:pt x="1749" y="3096"/>
                  <a:pt x="1820" y="3221"/>
                </a:cubicBezTo>
                <a:cubicBezTo>
                  <a:pt x="1892" y="3346"/>
                  <a:pt x="1999" y="3453"/>
                  <a:pt x="2141" y="3524"/>
                </a:cubicBezTo>
                <a:cubicBezTo>
                  <a:pt x="2159" y="3703"/>
                  <a:pt x="2231" y="3899"/>
                  <a:pt x="2320" y="4077"/>
                </a:cubicBezTo>
                <a:cubicBezTo>
                  <a:pt x="2231" y="4184"/>
                  <a:pt x="2106" y="4292"/>
                  <a:pt x="1981" y="4363"/>
                </a:cubicBezTo>
                <a:cubicBezTo>
                  <a:pt x="1945" y="4399"/>
                  <a:pt x="1910" y="4434"/>
                  <a:pt x="1892" y="4506"/>
                </a:cubicBezTo>
                <a:cubicBezTo>
                  <a:pt x="1892" y="4541"/>
                  <a:pt x="1927" y="4613"/>
                  <a:pt x="1981" y="4631"/>
                </a:cubicBezTo>
                <a:cubicBezTo>
                  <a:pt x="2005" y="4647"/>
                  <a:pt x="2029" y="4655"/>
                  <a:pt x="2051" y="4655"/>
                </a:cubicBezTo>
                <a:cubicBezTo>
                  <a:pt x="2079" y="4655"/>
                  <a:pt x="2104" y="4642"/>
                  <a:pt x="2124" y="4613"/>
                </a:cubicBezTo>
                <a:cubicBezTo>
                  <a:pt x="2249" y="4523"/>
                  <a:pt x="2373" y="4434"/>
                  <a:pt x="2480" y="4309"/>
                </a:cubicBezTo>
                <a:cubicBezTo>
                  <a:pt x="2570" y="4381"/>
                  <a:pt x="2641" y="4434"/>
                  <a:pt x="2730" y="4488"/>
                </a:cubicBezTo>
                <a:cubicBezTo>
                  <a:pt x="2855" y="4559"/>
                  <a:pt x="2962" y="4666"/>
                  <a:pt x="3069" y="4773"/>
                </a:cubicBezTo>
                <a:cubicBezTo>
                  <a:pt x="3194" y="4916"/>
                  <a:pt x="3194" y="5201"/>
                  <a:pt x="3194" y="5433"/>
                </a:cubicBezTo>
                <a:lnTo>
                  <a:pt x="3194" y="6236"/>
                </a:lnTo>
                <a:lnTo>
                  <a:pt x="2570" y="6236"/>
                </a:lnTo>
                <a:cubicBezTo>
                  <a:pt x="2570" y="5255"/>
                  <a:pt x="2106" y="5201"/>
                  <a:pt x="2034" y="5166"/>
                </a:cubicBezTo>
                <a:cubicBezTo>
                  <a:pt x="1838" y="5130"/>
                  <a:pt x="1321" y="4845"/>
                  <a:pt x="1214" y="4292"/>
                </a:cubicBezTo>
                <a:cubicBezTo>
                  <a:pt x="1196" y="4256"/>
                  <a:pt x="1196" y="4220"/>
                  <a:pt x="1196" y="4184"/>
                </a:cubicBezTo>
                <a:cubicBezTo>
                  <a:pt x="964" y="3881"/>
                  <a:pt x="982" y="3435"/>
                  <a:pt x="1232" y="3132"/>
                </a:cubicBezTo>
                <a:cubicBezTo>
                  <a:pt x="1214" y="3043"/>
                  <a:pt x="1196" y="2953"/>
                  <a:pt x="1196" y="2846"/>
                </a:cubicBezTo>
                <a:cubicBezTo>
                  <a:pt x="1196" y="2418"/>
                  <a:pt x="1499" y="2043"/>
                  <a:pt x="1927" y="1972"/>
                </a:cubicBezTo>
                <a:cubicBezTo>
                  <a:pt x="2048" y="1610"/>
                  <a:pt x="2385" y="1364"/>
                  <a:pt x="2746" y="1364"/>
                </a:cubicBezTo>
                <a:cubicBezTo>
                  <a:pt x="2759" y="1364"/>
                  <a:pt x="2771" y="1365"/>
                  <a:pt x="2784" y="1365"/>
                </a:cubicBezTo>
                <a:cubicBezTo>
                  <a:pt x="2855" y="1365"/>
                  <a:pt x="2944" y="1383"/>
                  <a:pt x="2998" y="1383"/>
                </a:cubicBezTo>
                <a:cubicBezTo>
                  <a:pt x="3159" y="1205"/>
                  <a:pt x="3390" y="1098"/>
                  <a:pt x="3640" y="1062"/>
                </a:cubicBezTo>
                <a:close/>
                <a:moveTo>
                  <a:pt x="4048" y="0"/>
                </a:moveTo>
                <a:cubicBezTo>
                  <a:pt x="3341" y="0"/>
                  <a:pt x="2632" y="188"/>
                  <a:pt x="1999" y="562"/>
                </a:cubicBezTo>
                <a:cubicBezTo>
                  <a:pt x="750" y="1294"/>
                  <a:pt x="0" y="2650"/>
                  <a:pt x="36" y="4113"/>
                </a:cubicBezTo>
                <a:cubicBezTo>
                  <a:pt x="36" y="5362"/>
                  <a:pt x="625" y="6540"/>
                  <a:pt x="1624" y="7307"/>
                </a:cubicBezTo>
                <a:lnTo>
                  <a:pt x="1624" y="10626"/>
                </a:lnTo>
                <a:lnTo>
                  <a:pt x="5817" y="10626"/>
                </a:lnTo>
                <a:lnTo>
                  <a:pt x="5817" y="9038"/>
                </a:lnTo>
                <a:lnTo>
                  <a:pt x="6477" y="9038"/>
                </a:lnTo>
                <a:cubicBezTo>
                  <a:pt x="6905" y="9038"/>
                  <a:pt x="7298" y="8877"/>
                  <a:pt x="7601" y="8574"/>
                </a:cubicBezTo>
                <a:cubicBezTo>
                  <a:pt x="7887" y="8288"/>
                  <a:pt x="8047" y="7878"/>
                  <a:pt x="8047" y="7468"/>
                </a:cubicBezTo>
                <a:lnTo>
                  <a:pt x="8047" y="6665"/>
                </a:lnTo>
                <a:lnTo>
                  <a:pt x="8636" y="6665"/>
                </a:lnTo>
                <a:cubicBezTo>
                  <a:pt x="8975" y="6629"/>
                  <a:pt x="9279" y="6236"/>
                  <a:pt x="8957" y="5737"/>
                </a:cubicBezTo>
                <a:lnTo>
                  <a:pt x="8047" y="4167"/>
                </a:lnTo>
                <a:lnTo>
                  <a:pt x="8047" y="4113"/>
                </a:lnTo>
                <a:cubicBezTo>
                  <a:pt x="8101" y="2650"/>
                  <a:pt x="7352" y="1294"/>
                  <a:pt x="6085" y="562"/>
                </a:cubicBezTo>
                <a:cubicBezTo>
                  <a:pt x="5460" y="188"/>
                  <a:pt x="4755" y="0"/>
                  <a:pt x="4048" y="0"/>
                </a:cubicBezTo>
                <a:close/>
              </a:path>
            </a:pathLst>
          </a:custGeom>
          <a:solidFill>
            <a:schemeClr val="lt1"/>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1057" name="Google Shape;1057;p47"/>
          <p:cNvGrpSpPr/>
          <p:nvPr/>
        </p:nvGrpSpPr>
        <p:grpSpPr>
          <a:xfrm>
            <a:off x="9443288" y="5752884"/>
            <a:ext cx="299598" cy="398327"/>
            <a:chOff x="3707175" y="1322350"/>
            <a:chExt cx="226625" cy="292200"/>
          </a:xfrm>
        </p:grpSpPr>
        <p:sp>
          <p:nvSpPr>
            <p:cNvPr id="1058" name="Google Shape;1058;p47"/>
            <p:cNvSpPr/>
            <p:nvPr/>
          </p:nvSpPr>
          <p:spPr>
            <a:xfrm>
              <a:off x="3707175" y="1322350"/>
              <a:ext cx="226625" cy="292200"/>
            </a:xfrm>
            <a:custGeom>
              <a:rect b="b" l="l" r="r" t="t"/>
              <a:pathLst>
                <a:path extrusionOk="0" h="11688" w="9065">
                  <a:moveTo>
                    <a:pt x="7584" y="3462"/>
                  </a:moveTo>
                  <a:cubicBezTo>
                    <a:pt x="8119" y="3462"/>
                    <a:pt x="8529" y="3872"/>
                    <a:pt x="8529" y="4390"/>
                  </a:cubicBezTo>
                  <a:cubicBezTo>
                    <a:pt x="8529" y="4907"/>
                    <a:pt x="8119" y="5318"/>
                    <a:pt x="7584" y="5318"/>
                  </a:cubicBezTo>
                  <a:cubicBezTo>
                    <a:pt x="7084" y="5318"/>
                    <a:pt x="6656" y="4907"/>
                    <a:pt x="6656" y="4390"/>
                  </a:cubicBezTo>
                  <a:cubicBezTo>
                    <a:pt x="6656" y="3872"/>
                    <a:pt x="7084" y="3462"/>
                    <a:pt x="7584" y="3462"/>
                  </a:cubicBezTo>
                  <a:close/>
                  <a:moveTo>
                    <a:pt x="1339" y="1"/>
                  </a:moveTo>
                  <a:cubicBezTo>
                    <a:pt x="1178" y="1"/>
                    <a:pt x="1018" y="126"/>
                    <a:pt x="964" y="286"/>
                  </a:cubicBezTo>
                  <a:cubicBezTo>
                    <a:pt x="572" y="340"/>
                    <a:pt x="268" y="661"/>
                    <a:pt x="268" y="1071"/>
                  </a:cubicBezTo>
                  <a:lnTo>
                    <a:pt x="268" y="4336"/>
                  </a:lnTo>
                  <a:cubicBezTo>
                    <a:pt x="108" y="4426"/>
                    <a:pt x="1" y="4604"/>
                    <a:pt x="1" y="4782"/>
                  </a:cubicBezTo>
                  <a:cubicBezTo>
                    <a:pt x="1" y="6192"/>
                    <a:pt x="1053" y="7352"/>
                    <a:pt x="2409" y="7548"/>
                  </a:cubicBezTo>
                  <a:lnTo>
                    <a:pt x="2409" y="8904"/>
                  </a:lnTo>
                  <a:cubicBezTo>
                    <a:pt x="2409" y="10456"/>
                    <a:pt x="3658" y="11688"/>
                    <a:pt x="5193" y="11688"/>
                  </a:cubicBezTo>
                  <a:cubicBezTo>
                    <a:pt x="6745" y="11688"/>
                    <a:pt x="7994" y="10456"/>
                    <a:pt x="7994" y="8904"/>
                  </a:cubicBezTo>
                  <a:lnTo>
                    <a:pt x="7994" y="5799"/>
                  </a:lnTo>
                  <a:cubicBezTo>
                    <a:pt x="8601" y="5621"/>
                    <a:pt x="9065" y="5050"/>
                    <a:pt x="9065" y="4390"/>
                  </a:cubicBezTo>
                  <a:cubicBezTo>
                    <a:pt x="9065" y="3587"/>
                    <a:pt x="8405" y="2927"/>
                    <a:pt x="7584" y="2927"/>
                  </a:cubicBezTo>
                  <a:cubicBezTo>
                    <a:pt x="6781" y="2927"/>
                    <a:pt x="6121" y="3587"/>
                    <a:pt x="6121" y="4390"/>
                  </a:cubicBezTo>
                  <a:cubicBezTo>
                    <a:pt x="6121" y="5050"/>
                    <a:pt x="6585" y="5621"/>
                    <a:pt x="7191" y="5799"/>
                  </a:cubicBezTo>
                  <a:lnTo>
                    <a:pt x="7191" y="8904"/>
                  </a:lnTo>
                  <a:cubicBezTo>
                    <a:pt x="7191" y="10010"/>
                    <a:pt x="6299" y="10902"/>
                    <a:pt x="5193" y="10902"/>
                  </a:cubicBezTo>
                  <a:cubicBezTo>
                    <a:pt x="4105" y="10902"/>
                    <a:pt x="3195" y="10010"/>
                    <a:pt x="3195" y="8904"/>
                  </a:cubicBezTo>
                  <a:lnTo>
                    <a:pt x="3195" y="7548"/>
                  </a:lnTo>
                  <a:cubicBezTo>
                    <a:pt x="4568" y="7352"/>
                    <a:pt x="5603" y="6192"/>
                    <a:pt x="5603" y="4782"/>
                  </a:cubicBezTo>
                  <a:cubicBezTo>
                    <a:pt x="5603" y="4586"/>
                    <a:pt x="5496" y="4426"/>
                    <a:pt x="5336" y="4336"/>
                  </a:cubicBezTo>
                  <a:lnTo>
                    <a:pt x="5336" y="1071"/>
                  </a:lnTo>
                  <a:cubicBezTo>
                    <a:pt x="5336" y="661"/>
                    <a:pt x="5032" y="340"/>
                    <a:pt x="4640" y="286"/>
                  </a:cubicBezTo>
                  <a:cubicBezTo>
                    <a:pt x="4586" y="126"/>
                    <a:pt x="4444" y="1"/>
                    <a:pt x="4265" y="1"/>
                  </a:cubicBezTo>
                  <a:lnTo>
                    <a:pt x="4140" y="1"/>
                  </a:lnTo>
                  <a:cubicBezTo>
                    <a:pt x="3837" y="1"/>
                    <a:pt x="3605" y="250"/>
                    <a:pt x="3605" y="536"/>
                  </a:cubicBezTo>
                  <a:cubicBezTo>
                    <a:pt x="3605" y="839"/>
                    <a:pt x="3837" y="1071"/>
                    <a:pt x="4140" y="1071"/>
                  </a:cubicBezTo>
                  <a:lnTo>
                    <a:pt x="4265" y="1071"/>
                  </a:lnTo>
                  <a:cubicBezTo>
                    <a:pt x="4426" y="1071"/>
                    <a:pt x="4568" y="964"/>
                    <a:pt x="4640" y="839"/>
                  </a:cubicBezTo>
                  <a:cubicBezTo>
                    <a:pt x="4729" y="875"/>
                    <a:pt x="4800" y="964"/>
                    <a:pt x="4800" y="1071"/>
                  </a:cubicBezTo>
                  <a:lnTo>
                    <a:pt x="4800" y="4336"/>
                  </a:lnTo>
                  <a:cubicBezTo>
                    <a:pt x="4640" y="4426"/>
                    <a:pt x="4533" y="4604"/>
                    <a:pt x="4533" y="4782"/>
                  </a:cubicBezTo>
                  <a:cubicBezTo>
                    <a:pt x="4533" y="5746"/>
                    <a:pt x="3765" y="6513"/>
                    <a:pt x="2802" y="6513"/>
                  </a:cubicBezTo>
                  <a:cubicBezTo>
                    <a:pt x="1838" y="6513"/>
                    <a:pt x="1071" y="5746"/>
                    <a:pt x="1071" y="4782"/>
                  </a:cubicBezTo>
                  <a:cubicBezTo>
                    <a:pt x="1071" y="4586"/>
                    <a:pt x="964" y="4426"/>
                    <a:pt x="804" y="4336"/>
                  </a:cubicBezTo>
                  <a:lnTo>
                    <a:pt x="804" y="1071"/>
                  </a:lnTo>
                  <a:cubicBezTo>
                    <a:pt x="804" y="964"/>
                    <a:pt x="875" y="875"/>
                    <a:pt x="964" y="839"/>
                  </a:cubicBezTo>
                  <a:cubicBezTo>
                    <a:pt x="1036" y="982"/>
                    <a:pt x="1178" y="1071"/>
                    <a:pt x="1339" y="1071"/>
                  </a:cubicBezTo>
                  <a:lnTo>
                    <a:pt x="1464" y="1071"/>
                  </a:lnTo>
                  <a:cubicBezTo>
                    <a:pt x="1767" y="1071"/>
                    <a:pt x="1999" y="839"/>
                    <a:pt x="1999" y="536"/>
                  </a:cubicBezTo>
                  <a:cubicBezTo>
                    <a:pt x="1999" y="250"/>
                    <a:pt x="1767" y="1"/>
                    <a:pt x="1464" y="1"/>
                  </a:cubicBezTo>
                  <a:close/>
                </a:path>
              </a:pathLst>
            </a:custGeom>
            <a:solidFill>
              <a:schemeClr val="lt1"/>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59" name="Google Shape;1059;p47"/>
            <p:cNvSpPr/>
            <p:nvPr/>
          </p:nvSpPr>
          <p:spPr>
            <a:xfrm>
              <a:off x="3880250" y="1415575"/>
              <a:ext cx="33475" cy="33050"/>
            </a:xfrm>
            <a:custGeom>
              <a:rect b="b" l="l" r="r" t="t"/>
              <a:pathLst>
                <a:path extrusionOk="0" h="1322" w="1339">
                  <a:moveTo>
                    <a:pt x="661" y="1"/>
                  </a:moveTo>
                  <a:cubicBezTo>
                    <a:pt x="304" y="1"/>
                    <a:pt x="1" y="286"/>
                    <a:pt x="1" y="661"/>
                  </a:cubicBezTo>
                  <a:cubicBezTo>
                    <a:pt x="1" y="1036"/>
                    <a:pt x="304" y="1321"/>
                    <a:pt x="661" y="1321"/>
                  </a:cubicBezTo>
                  <a:cubicBezTo>
                    <a:pt x="1036" y="1321"/>
                    <a:pt x="1339" y="1036"/>
                    <a:pt x="1339" y="661"/>
                  </a:cubicBezTo>
                  <a:cubicBezTo>
                    <a:pt x="1339" y="286"/>
                    <a:pt x="1036" y="1"/>
                    <a:pt x="661" y="1"/>
                  </a:cubicBezTo>
                  <a:close/>
                </a:path>
              </a:pathLst>
            </a:custGeom>
            <a:solidFill>
              <a:schemeClr val="lt1"/>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1060" name="Google Shape;1060;p47"/>
          <p:cNvSpPr txBox="1"/>
          <p:nvPr>
            <p:ph idx="12" type="sldNum"/>
          </p:nvPr>
        </p:nvSpPr>
        <p:spPr>
          <a:xfrm>
            <a:off x="11409045" y="6333134"/>
            <a:ext cx="731700" cy="525000"/>
          </a:xfrm>
          <a:prstGeom prst="rect">
            <a:avLst/>
          </a:prstGeom>
        </p:spPr>
        <p:txBody>
          <a:bodyPr anchorCtr="0" anchor="t" bIns="121900" lIns="121900" spcFirstLastPara="1" rIns="121900" wrap="square" tIns="1219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4" name="Shape 1064"/>
        <p:cNvGrpSpPr/>
        <p:nvPr/>
      </p:nvGrpSpPr>
      <p:grpSpPr>
        <a:xfrm>
          <a:off x="0" y="0"/>
          <a:ext cx="0" cy="0"/>
          <a:chOff x="0" y="0"/>
          <a:chExt cx="0" cy="0"/>
        </a:xfrm>
      </p:grpSpPr>
      <p:sp>
        <p:nvSpPr>
          <p:cNvPr id="1065" name="Google Shape;1065;p48"/>
          <p:cNvSpPr txBox="1"/>
          <p:nvPr>
            <p:ph idx="12" type="sldNum"/>
          </p:nvPr>
        </p:nvSpPr>
        <p:spPr>
          <a:xfrm>
            <a:off x="11409045" y="6333134"/>
            <a:ext cx="731700" cy="525000"/>
          </a:xfrm>
          <a:prstGeom prst="rect">
            <a:avLst/>
          </a:prstGeom>
        </p:spPr>
        <p:txBody>
          <a:bodyPr anchorCtr="0" anchor="t" bIns="121900" lIns="121900" spcFirstLastPara="1" rIns="121900" wrap="square" tIns="1219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 name="Shape 452"/>
        <p:cNvGrpSpPr/>
        <p:nvPr/>
      </p:nvGrpSpPr>
      <p:grpSpPr>
        <a:xfrm>
          <a:off x="0" y="0"/>
          <a:ext cx="0" cy="0"/>
          <a:chOff x="0" y="0"/>
          <a:chExt cx="0" cy="0"/>
        </a:xfrm>
      </p:grpSpPr>
      <p:sp>
        <p:nvSpPr>
          <p:cNvPr id="453" name="Google Shape;453;p25"/>
          <p:cNvSpPr txBox="1"/>
          <p:nvPr>
            <p:ph type="title"/>
          </p:nvPr>
        </p:nvSpPr>
        <p:spPr>
          <a:xfrm>
            <a:off x="490800" y="554625"/>
            <a:ext cx="11210400" cy="14919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
              <a:t>Table of Contents.</a:t>
            </a:r>
            <a:endParaRPr/>
          </a:p>
        </p:txBody>
      </p:sp>
      <p:sp>
        <p:nvSpPr>
          <p:cNvPr id="454" name="Google Shape;454;p25"/>
          <p:cNvSpPr txBox="1"/>
          <p:nvPr>
            <p:ph idx="1" type="body"/>
          </p:nvPr>
        </p:nvSpPr>
        <p:spPr>
          <a:xfrm>
            <a:off x="490775" y="3123370"/>
            <a:ext cx="3294600" cy="1322700"/>
          </a:xfrm>
          <a:prstGeom prst="rect">
            <a:avLst/>
          </a:prstGeom>
        </p:spPr>
        <p:txBody>
          <a:bodyPr anchorCtr="0" anchor="t" bIns="121900" lIns="121900" spcFirstLastPara="1" rIns="121900" wrap="square" tIns="121900">
            <a:noAutofit/>
          </a:bodyPr>
          <a:lstStyle/>
          <a:p>
            <a:pPr indent="0" lvl="0" marL="0" rtl="0" algn="l">
              <a:spcBef>
                <a:spcPts val="0"/>
              </a:spcBef>
              <a:spcAft>
                <a:spcPts val="2100"/>
              </a:spcAft>
              <a:buNone/>
            </a:pPr>
            <a:r>
              <a:rPr lang="en"/>
              <a:t>We will talk about this first.</a:t>
            </a:r>
            <a:endParaRPr/>
          </a:p>
        </p:txBody>
      </p:sp>
      <p:sp>
        <p:nvSpPr>
          <p:cNvPr id="455" name="Google Shape;455;p25"/>
          <p:cNvSpPr txBox="1"/>
          <p:nvPr>
            <p:ph idx="2" type="body"/>
          </p:nvPr>
        </p:nvSpPr>
        <p:spPr>
          <a:xfrm>
            <a:off x="4448700" y="3123370"/>
            <a:ext cx="3294600" cy="1322700"/>
          </a:xfrm>
          <a:prstGeom prst="rect">
            <a:avLst/>
          </a:prstGeom>
        </p:spPr>
        <p:txBody>
          <a:bodyPr anchorCtr="0" anchor="t" bIns="121900" lIns="121900" spcFirstLastPara="1" rIns="121900" wrap="square" tIns="121900">
            <a:noAutofit/>
          </a:bodyPr>
          <a:lstStyle/>
          <a:p>
            <a:pPr indent="0" lvl="0" marL="0" rtl="0" algn="l">
              <a:spcBef>
                <a:spcPts val="0"/>
              </a:spcBef>
              <a:spcAft>
                <a:spcPts val="2100"/>
              </a:spcAft>
              <a:buNone/>
            </a:pPr>
            <a:r>
              <a:rPr lang="en"/>
              <a:t>We will talk about this second.</a:t>
            </a:r>
            <a:endParaRPr/>
          </a:p>
        </p:txBody>
      </p:sp>
      <p:sp>
        <p:nvSpPr>
          <p:cNvPr id="456" name="Google Shape;456;p25"/>
          <p:cNvSpPr txBox="1"/>
          <p:nvPr>
            <p:ph idx="3" type="body"/>
          </p:nvPr>
        </p:nvSpPr>
        <p:spPr>
          <a:xfrm>
            <a:off x="490775" y="5164429"/>
            <a:ext cx="3294600" cy="1322700"/>
          </a:xfrm>
          <a:prstGeom prst="rect">
            <a:avLst/>
          </a:prstGeom>
        </p:spPr>
        <p:txBody>
          <a:bodyPr anchorCtr="0" anchor="t" bIns="121900" lIns="121900" spcFirstLastPara="1" rIns="121900" wrap="square" tIns="121900">
            <a:noAutofit/>
          </a:bodyPr>
          <a:lstStyle/>
          <a:p>
            <a:pPr indent="0" lvl="0" marL="0" rtl="0" algn="l">
              <a:spcBef>
                <a:spcPts val="0"/>
              </a:spcBef>
              <a:spcAft>
                <a:spcPts val="2100"/>
              </a:spcAft>
              <a:buNone/>
            </a:pPr>
            <a:r>
              <a:rPr lang="en"/>
              <a:t>After that we will talk about this.</a:t>
            </a:r>
            <a:endParaRPr/>
          </a:p>
        </p:txBody>
      </p:sp>
      <p:sp>
        <p:nvSpPr>
          <p:cNvPr id="457" name="Google Shape;457;p25"/>
          <p:cNvSpPr txBox="1"/>
          <p:nvPr>
            <p:ph idx="4" type="body"/>
          </p:nvPr>
        </p:nvSpPr>
        <p:spPr>
          <a:xfrm>
            <a:off x="4448700" y="5164429"/>
            <a:ext cx="3294600" cy="1322700"/>
          </a:xfrm>
          <a:prstGeom prst="rect">
            <a:avLst/>
          </a:prstGeom>
        </p:spPr>
        <p:txBody>
          <a:bodyPr anchorCtr="0" anchor="t" bIns="121900" lIns="121900" spcFirstLastPara="1" rIns="121900" wrap="square" tIns="121900">
            <a:noAutofit/>
          </a:bodyPr>
          <a:lstStyle/>
          <a:p>
            <a:pPr indent="0" lvl="0" marL="0" rtl="0" algn="l">
              <a:spcBef>
                <a:spcPts val="0"/>
              </a:spcBef>
              <a:spcAft>
                <a:spcPts val="2100"/>
              </a:spcAft>
              <a:buNone/>
            </a:pPr>
            <a:r>
              <a:rPr lang="en"/>
              <a:t>We will also talk about this.</a:t>
            </a:r>
            <a:endParaRPr/>
          </a:p>
        </p:txBody>
      </p:sp>
      <p:sp>
        <p:nvSpPr>
          <p:cNvPr id="458" name="Google Shape;458;p25"/>
          <p:cNvSpPr txBox="1"/>
          <p:nvPr>
            <p:ph idx="5" type="title"/>
          </p:nvPr>
        </p:nvSpPr>
        <p:spPr>
          <a:xfrm>
            <a:off x="490775" y="2427600"/>
            <a:ext cx="3294600" cy="6957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
              <a:t>01 | Dogs</a:t>
            </a:r>
            <a:endParaRPr/>
          </a:p>
        </p:txBody>
      </p:sp>
      <p:sp>
        <p:nvSpPr>
          <p:cNvPr id="459" name="Google Shape;459;p25"/>
          <p:cNvSpPr txBox="1"/>
          <p:nvPr>
            <p:ph idx="6" type="title"/>
          </p:nvPr>
        </p:nvSpPr>
        <p:spPr>
          <a:xfrm>
            <a:off x="4448700" y="2427600"/>
            <a:ext cx="3294600" cy="6957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
              <a:t>02 | Cats</a:t>
            </a:r>
            <a:endParaRPr/>
          </a:p>
        </p:txBody>
      </p:sp>
      <p:sp>
        <p:nvSpPr>
          <p:cNvPr id="460" name="Google Shape;460;p25"/>
          <p:cNvSpPr txBox="1"/>
          <p:nvPr>
            <p:ph idx="7" type="title"/>
          </p:nvPr>
        </p:nvSpPr>
        <p:spPr>
          <a:xfrm>
            <a:off x="490775" y="4468659"/>
            <a:ext cx="3294600" cy="6957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
              <a:t>04 | </a:t>
            </a:r>
            <a:r>
              <a:rPr lang="en"/>
              <a:t>Kangaroos</a:t>
            </a:r>
            <a:r>
              <a:rPr lang="en"/>
              <a:t> </a:t>
            </a:r>
            <a:endParaRPr/>
          </a:p>
        </p:txBody>
      </p:sp>
      <p:sp>
        <p:nvSpPr>
          <p:cNvPr id="461" name="Google Shape;461;p25"/>
          <p:cNvSpPr txBox="1"/>
          <p:nvPr>
            <p:ph idx="8" type="title"/>
          </p:nvPr>
        </p:nvSpPr>
        <p:spPr>
          <a:xfrm>
            <a:off x="4448700" y="4468659"/>
            <a:ext cx="3294600" cy="6957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
              <a:t>05 | Pandas</a:t>
            </a:r>
            <a:endParaRPr/>
          </a:p>
        </p:txBody>
      </p:sp>
      <p:sp>
        <p:nvSpPr>
          <p:cNvPr id="462" name="Google Shape;462;p25"/>
          <p:cNvSpPr txBox="1"/>
          <p:nvPr>
            <p:ph idx="9" type="body"/>
          </p:nvPr>
        </p:nvSpPr>
        <p:spPr>
          <a:xfrm>
            <a:off x="8406625" y="3123370"/>
            <a:ext cx="3294600" cy="1322700"/>
          </a:xfrm>
          <a:prstGeom prst="rect">
            <a:avLst/>
          </a:prstGeom>
        </p:spPr>
        <p:txBody>
          <a:bodyPr anchorCtr="0" anchor="t" bIns="121900" lIns="121900" spcFirstLastPara="1" rIns="121900" wrap="square" tIns="121900">
            <a:noAutofit/>
          </a:bodyPr>
          <a:lstStyle/>
          <a:p>
            <a:pPr indent="0" lvl="0" marL="0" rtl="0" algn="l">
              <a:spcBef>
                <a:spcPts val="0"/>
              </a:spcBef>
              <a:spcAft>
                <a:spcPts val="2100"/>
              </a:spcAft>
              <a:buNone/>
            </a:pPr>
            <a:r>
              <a:rPr lang="en"/>
              <a:t>Then, we will talk about this.</a:t>
            </a:r>
            <a:endParaRPr/>
          </a:p>
        </p:txBody>
      </p:sp>
      <p:sp>
        <p:nvSpPr>
          <p:cNvPr id="463" name="Google Shape;463;p25"/>
          <p:cNvSpPr txBox="1"/>
          <p:nvPr>
            <p:ph idx="13" type="body"/>
          </p:nvPr>
        </p:nvSpPr>
        <p:spPr>
          <a:xfrm>
            <a:off x="8406625" y="5164429"/>
            <a:ext cx="3294600" cy="1322700"/>
          </a:xfrm>
          <a:prstGeom prst="rect">
            <a:avLst/>
          </a:prstGeom>
        </p:spPr>
        <p:txBody>
          <a:bodyPr anchorCtr="0" anchor="t" bIns="121900" lIns="121900" spcFirstLastPara="1" rIns="121900" wrap="square" tIns="121900">
            <a:noAutofit/>
          </a:bodyPr>
          <a:lstStyle/>
          <a:p>
            <a:pPr indent="0" lvl="0" marL="0" rtl="0" algn="l">
              <a:spcBef>
                <a:spcPts val="0"/>
              </a:spcBef>
              <a:spcAft>
                <a:spcPts val="2100"/>
              </a:spcAft>
              <a:buNone/>
            </a:pPr>
            <a:r>
              <a:rPr lang="en"/>
              <a:t>And we will talk about this last.</a:t>
            </a:r>
            <a:endParaRPr/>
          </a:p>
        </p:txBody>
      </p:sp>
      <p:sp>
        <p:nvSpPr>
          <p:cNvPr id="464" name="Google Shape;464;p25"/>
          <p:cNvSpPr txBox="1"/>
          <p:nvPr>
            <p:ph idx="14" type="title"/>
          </p:nvPr>
        </p:nvSpPr>
        <p:spPr>
          <a:xfrm>
            <a:off x="8406625" y="2427600"/>
            <a:ext cx="3294600" cy="6957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
              <a:t>03 | Elephants</a:t>
            </a:r>
            <a:endParaRPr/>
          </a:p>
        </p:txBody>
      </p:sp>
      <p:sp>
        <p:nvSpPr>
          <p:cNvPr id="465" name="Google Shape;465;p25"/>
          <p:cNvSpPr txBox="1"/>
          <p:nvPr>
            <p:ph idx="15" type="title"/>
          </p:nvPr>
        </p:nvSpPr>
        <p:spPr>
          <a:xfrm>
            <a:off x="8406625" y="4468659"/>
            <a:ext cx="3294600" cy="6957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
              <a:t>06 | Koalas</a:t>
            </a:r>
            <a:endParaRPr/>
          </a:p>
        </p:txBody>
      </p:sp>
      <p:sp>
        <p:nvSpPr>
          <p:cNvPr id="466" name="Google Shape;466;p25"/>
          <p:cNvSpPr txBox="1"/>
          <p:nvPr>
            <p:ph idx="12" type="sldNum"/>
          </p:nvPr>
        </p:nvSpPr>
        <p:spPr>
          <a:xfrm>
            <a:off x="11409045" y="6333134"/>
            <a:ext cx="731700" cy="525000"/>
          </a:xfrm>
          <a:prstGeom prst="rect">
            <a:avLst/>
          </a:prstGeom>
        </p:spPr>
        <p:txBody>
          <a:bodyPr anchorCtr="0" anchor="t" bIns="121900" lIns="121900" spcFirstLastPara="1" rIns="121900" wrap="square" tIns="1219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0" name="Shape 470"/>
        <p:cNvGrpSpPr/>
        <p:nvPr/>
      </p:nvGrpSpPr>
      <p:grpSpPr>
        <a:xfrm>
          <a:off x="0" y="0"/>
          <a:ext cx="0" cy="0"/>
          <a:chOff x="0" y="0"/>
          <a:chExt cx="0" cy="0"/>
        </a:xfrm>
      </p:grpSpPr>
      <p:sp>
        <p:nvSpPr>
          <p:cNvPr id="471" name="Google Shape;471;p26"/>
          <p:cNvSpPr txBox="1"/>
          <p:nvPr>
            <p:ph type="title"/>
          </p:nvPr>
        </p:nvSpPr>
        <p:spPr>
          <a:xfrm>
            <a:off x="490800" y="554625"/>
            <a:ext cx="11210400" cy="14919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
              <a:t>Table of Contents v2.</a:t>
            </a:r>
            <a:endParaRPr/>
          </a:p>
        </p:txBody>
      </p:sp>
      <p:sp>
        <p:nvSpPr>
          <p:cNvPr id="472" name="Google Shape;472;p26"/>
          <p:cNvSpPr txBox="1"/>
          <p:nvPr>
            <p:ph idx="1" type="body"/>
          </p:nvPr>
        </p:nvSpPr>
        <p:spPr>
          <a:xfrm>
            <a:off x="720100" y="2351325"/>
            <a:ext cx="5784900" cy="39351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
              <a:t>We will talk about this first</a:t>
            </a:r>
            <a:endParaRPr/>
          </a:p>
          <a:p>
            <a:pPr indent="0" lvl="0" marL="0" rtl="0" algn="l">
              <a:spcBef>
                <a:spcPts val="2100"/>
              </a:spcBef>
              <a:spcAft>
                <a:spcPts val="0"/>
              </a:spcAft>
              <a:buNone/>
            </a:pPr>
            <a:r>
              <a:rPr lang="en"/>
              <a:t>We will talk about this second</a:t>
            </a:r>
            <a:endParaRPr/>
          </a:p>
          <a:p>
            <a:pPr indent="0" lvl="0" marL="0" rtl="0" algn="l">
              <a:spcBef>
                <a:spcPts val="2100"/>
              </a:spcBef>
              <a:spcAft>
                <a:spcPts val="0"/>
              </a:spcAft>
              <a:buNone/>
            </a:pPr>
            <a:r>
              <a:rPr lang="en"/>
              <a:t>After that we will talk about this</a:t>
            </a:r>
            <a:endParaRPr/>
          </a:p>
          <a:p>
            <a:pPr indent="0" lvl="0" marL="0" rtl="0" algn="l">
              <a:spcBef>
                <a:spcPts val="2100"/>
              </a:spcBef>
              <a:spcAft>
                <a:spcPts val="0"/>
              </a:spcAft>
              <a:buNone/>
            </a:pPr>
            <a:r>
              <a:rPr lang="en"/>
              <a:t>After that we will talk about this</a:t>
            </a:r>
            <a:endParaRPr/>
          </a:p>
          <a:p>
            <a:pPr indent="0" lvl="0" marL="0" rtl="0" algn="l">
              <a:spcBef>
                <a:spcPts val="2100"/>
              </a:spcBef>
              <a:spcAft>
                <a:spcPts val="0"/>
              </a:spcAft>
              <a:buNone/>
            </a:pPr>
            <a:r>
              <a:rPr lang="en"/>
              <a:t>We will talk about this too</a:t>
            </a:r>
            <a:endParaRPr/>
          </a:p>
          <a:p>
            <a:pPr indent="0" lvl="0" marL="0" rtl="0" algn="l">
              <a:spcBef>
                <a:spcPts val="2100"/>
              </a:spcBef>
              <a:spcAft>
                <a:spcPts val="2100"/>
              </a:spcAft>
              <a:buNone/>
            </a:pPr>
            <a:r>
              <a:rPr lang="en"/>
              <a:t>And we will talk about this last</a:t>
            </a:r>
            <a:endParaRPr/>
          </a:p>
        </p:txBody>
      </p:sp>
      <p:sp>
        <p:nvSpPr>
          <p:cNvPr id="473" name="Google Shape;473;p26"/>
          <p:cNvSpPr txBox="1"/>
          <p:nvPr>
            <p:ph idx="2" type="body"/>
          </p:nvPr>
        </p:nvSpPr>
        <p:spPr>
          <a:xfrm>
            <a:off x="10471800" y="2351325"/>
            <a:ext cx="731700" cy="3935100"/>
          </a:xfrm>
          <a:prstGeom prst="rect">
            <a:avLst/>
          </a:prstGeom>
        </p:spPr>
        <p:txBody>
          <a:bodyPr anchorCtr="0" anchor="t" bIns="121900" lIns="121900" spcFirstLastPara="1" rIns="121900" wrap="square" tIns="121900">
            <a:noAutofit/>
          </a:bodyPr>
          <a:lstStyle/>
          <a:p>
            <a:pPr indent="0" lvl="0" marL="0" rtl="0" algn="r">
              <a:spcBef>
                <a:spcPts val="0"/>
              </a:spcBef>
              <a:spcAft>
                <a:spcPts val="0"/>
              </a:spcAft>
              <a:buNone/>
            </a:pPr>
            <a:r>
              <a:rPr lang="en"/>
              <a:t>5</a:t>
            </a:r>
            <a:endParaRPr/>
          </a:p>
          <a:p>
            <a:pPr indent="0" lvl="0" marL="0" rtl="0" algn="r">
              <a:spcBef>
                <a:spcPts val="2100"/>
              </a:spcBef>
              <a:spcAft>
                <a:spcPts val="0"/>
              </a:spcAft>
              <a:buNone/>
            </a:pPr>
            <a:r>
              <a:rPr lang="en"/>
              <a:t>8</a:t>
            </a:r>
            <a:endParaRPr/>
          </a:p>
          <a:p>
            <a:pPr indent="0" lvl="0" marL="0" rtl="0" algn="r">
              <a:spcBef>
                <a:spcPts val="2100"/>
              </a:spcBef>
              <a:spcAft>
                <a:spcPts val="0"/>
              </a:spcAft>
              <a:buNone/>
            </a:pPr>
            <a:r>
              <a:rPr lang="en"/>
              <a:t>11</a:t>
            </a:r>
            <a:endParaRPr/>
          </a:p>
          <a:p>
            <a:pPr indent="0" lvl="0" marL="0" rtl="0" algn="r">
              <a:spcBef>
                <a:spcPts val="2100"/>
              </a:spcBef>
              <a:spcAft>
                <a:spcPts val="0"/>
              </a:spcAft>
              <a:buNone/>
            </a:pPr>
            <a:r>
              <a:rPr lang="en"/>
              <a:t>14</a:t>
            </a:r>
            <a:endParaRPr/>
          </a:p>
          <a:p>
            <a:pPr indent="0" lvl="0" marL="0" rtl="0" algn="r">
              <a:spcBef>
                <a:spcPts val="2100"/>
              </a:spcBef>
              <a:spcAft>
                <a:spcPts val="0"/>
              </a:spcAft>
              <a:buNone/>
            </a:pPr>
            <a:r>
              <a:rPr lang="en"/>
              <a:t>16</a:t>
            </a:r>
            <a:endParaRPr/>
          </a:p>
          <a:p>
            <a:pPr indent="0" lvl="0" marL="0" rtl="0" algn="r">
              <a:spcBef>
                <a:spcPts val="2100"/>
              </a:spcBef>
              <a:spcAft>
                <a:spcPts val="2100"/>
              </a:spcAft>
              <a:buNone/>
            </a:pPr>
            <a:r>
              <a:rPr lang="en"/>
              <a:t>19</a:t>
            </a:r>
            <a:endParaRPr/>
          </a:p>
        </p:txBody>
      </p:sp>
      <p:grpSp>
        <p:nvGrpSpPr>
          <p:cNvPr id="474" name="Google Shape;474;p26"/>
          <p:cNvGrpSpPr/>
          <p:nvPr/>
        </p:nvGrpSpPr>
        <p:grpSpPr>
          <a:xfrm>
            <a:off x="4393215" y="2769475"/>
            <a:ext cx="6224132" cy="3048000"/>
            <a:chOff x="4886155" y="2693275"/>
            <a:chExt cx="5118109" cy="3048000"/>
          </a:xfrm>
        </p:grpSpPr>
        <p:cxnSp>
          <p:nvCxnSpPr>
            <p:cNvPr id="475" name="Google Shape;475;p26"/>
            <p:cNvCxnSpPr/>
            <p:nvPr/>
          </p:nvCxnSpPr>
          <p:spPr>
            <a:xfrm>
              <a:off x="5683963" y="3912475"/>
              <a:ext cx="4320300" cy="0"/>
            </a:xfrm>
            <a:prstGeom prst="straightConnector1">
              <a:avLst/>
            </a:prstGeom>
            <a:noFill/>
            <a:ln cap="flat" cmpd="sng" w="19050">
              <a:solidFill>
                <a:schemeClr val="lt1"/>
              </a:solidFill>
              <a:prstDash val="solid"/>
              <a:round/>
              <a:headEnd len="med" w="med" type="none"/>
              <a:tailEnd len="med" w="med" type="none"/>
            </a:ln>
          </p:spPr>
        </p:cxnSp>
        <p:cxnSp>
          <p:nvCxnSpPr>
            <p:cNvPr id="476" name="Google Shape;476;p26"/>
            <p:cNvCxnSpPr/>
            <p:nvPr/>
          </p:nvCxnSpPr>
          <p:spPr>
            <a:xfrm>
              <a:off x="5563552" y="4522075"/>
              <a:ext cx="4440600" cy="0"/>
            </a:xfrm>
            <a:prstGeom prst="straightConnector1">
              <a:avLst/>
            </a:prstGeom>
            <a:noFill/>
            <a:ln cap="flat" cmpd="sng" w="19050">
              <a:solidFill>
                <a:schemeClr val="lt1"/>
              </a:solidFill>
              <a:prstDash val="solid"/>
              <a:round/>
              <a:headEnd len="med" w="med" type="none"/>
              <a:tailEnd len="med" w="med" type="none"/>
            </a:ln>
          </p:spPr>
        </p:cxnSp>
        <p:cxnSp>
          <p:nvCxnSpPr>
            <p:cNvPr id="477" name="Google Shape;477;p26"/>
            <p:cNvCxnSpPr/>
            <p:nvPr/>
          </p:nvCxnSpPr>
          <p:spPr>
            <a:xfrm>
              <a:off x="4912575" y="5131675"/>
              <a:ext cx="5091600" cy="0"/>
            </a:xfrm>
            <a:prstGeom prst="straightConnector1">
              <a:avLst/>
            </a:prstGeom>
            <a:noFill/>
            <a:ln cap="flat" cmpd="sng" w="19050">
              <a:solidFill>
                <a:schemeClr val="lt1"/>
              </a:solidFill>
              <a:prstDash val="solid"/>
              <a:round/>
              <a:headEnd len="med" w="med" type="none"/>
              <a:tailEnd len="med" w="med" type="none"/>
            </a:ln>
          </p:spPr>
        </p:cxnSp>
        <p:cxnSp>
          <p:nvCxnSpPr>
            <p:cNvPr id="478" name="Google Shape;478;p26"/>
            <p:cNvCxnSpPr/>
            <p:nvPr/>
          </p:nvCxnSpPr>
          <p:spPr>
            <a:xfrm>
              <a:off x="5382895" y="5741275"/>
              <a:ext cx="4621200" cy="0"/>
            </a:xfrm>
            <a:prstGeom prst="straightConnector1">
              <a:avLst/>
            </a:prstGeom>
            <a:noFill/>
            <a:ln cap="flat" cmpd="sng" w="19050">
              <a:solidFill>
                <a:schemeClr val="lt1"/>
              </a:solidFill>
              <a:prstDash val="solid"/>
              <a:round/>
              <a:headEnd len="med" w="med" type="none"/>
              <a:tailEnd len="med" w="med" type="none"/>
            </a:ln>
          </p:spPr>
        </p:cxnSp>
        <p:cxnSp>
          <p:nvCxnSpPr>
            <p:cNvPr id="479" name="Google Shape;479;p26"/>
            <p:cNvCxnSpPr/>
            <p:nvPr/>
          </p:nvCxnSpPr>
          <p:spPr>
            <a:xfrm>
              <a:off x="5397963" y="3302875"/>
              <a:ext cx="4606200" cy="0"/>
            </a:xfrm>
            <a:prstGeom prst="straightConnector1">
              <a:avLst/>
            </a:prstGeom>
            <a:noFill/>
            <a:ln cap="flat" cmpd="sng" w="19050">
              <a:solidFill>
                <a:schemeClr val="lt1"/>
              </a:solidFill>
              <a:prstDash val="solid"/>
              <a:round/>
              <a:headEnd len="med" w="med" type="none"/>
              <a:tailEnd len="med" w="med" type="none"/>
            </a:ln>
          </p:spPr>
        </p:cxnSp>
        <p:cxnSp>
          <p:nvCxnSpPr>
            <p:cNvPr id="480" name="Google Shape;480;p26"/>
            <p:cNvCxnSpPr/>
            <p:nvPr/>
          </p:nvCxnSpPr>
          <p:spPr>
            <a:xfrm>
              <a:off x="4886155" y="2693275"/>
              <a:ext cx="5118000" cy="0"/>
            </a:xfrm>
            <a:prstGeom prst="straightConnector1">
              <a:avLst/>
            </a:prstGeom>
            <a:noFill/>
            <a:ln cap="flat" cmpd="sng" w="19050">
              <a:solidFill>
                <a:schemeClr val="lt1"/>
              </a:solidFill>
              <a:prstDash val="solid"/>
              <a:round/>
              <a:headEnd len="med" w="med" type="none"/>
              <a:tailEnd len="med" w="med" type="none"/>
            </a:ln>
          </p:spPr>
        </p:cxnSp>
      </p:grpSp>
      <p:sp>
        <p:nvSpPr>
          <p:cNvPr id="481" name="Google Shape;481;p26"/>
          <p:cNvSpPr txBox="1"/>
          <p:nvPr>
            <p:ph idx="12" type="sldNum"/>
          </p:nvPr>
        </p:nvSpPr>
        <p:spPr>
          <a:xfrm>
            <a:off x="11409045" y="6333134"/>
            <a:ext cx="731700" cy="525000"/>
          </a:xfrm>
          <a:prstGeom prst="rect">
            <a:avLst/>
          </a:prstGeom>
        </p:spPr>
        <p:txBody>
          <a:bodyPr anchorCtr="0" anchor="t" bIns="121900" lIns="121900" spcFirstLastPara="1" rIns="121900" wrap="square" tIns="1219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accent4"/>
            </a:gs>
            <a:gs pos="100000">
              <a:schemeClr val="accent3"/>
            </a:gs>
          </a:gsLst>
          <a:lin ang="0" scaled="0"/>
        </a:gradFill>
      </p:bgPr>
    </p:bg>
    <p:spTree>
      <p:nvGrpSpPr>
        <p:cNvPr id="485" name="Shape 485"/>
        <p:cNvGrpSpPr/>
        <p:nvPr/>
      </p:nvGrpSpPr>
      <p:grpSpPr>
        <a:xfrm>
          <a:off x="0" y="0"/>
          <a:ext cx="0" cy="0"/>
          <a:chOff x="0" y="0"/>
          <a:chExt cx="0" cy="0"/>
        </a:xfrm>
      </p:grpSpPr>
      <p:sp>
        <p:nvSpPr>
          <p:cNvPr id="486" name="Google Shape;486;p27"/>
          <p:cNvSpPr txBox="1"/>
          <p:nvPr>
            <p:ph idx="12" type="sldNum"/>
          </p:nvPr>
        </p:nvSpPr>
        <p:spPr>
          <a:xfrm>
            <a:off x="11409045" y="6333134"/>
            <a:ext cx="731700" cy="525000"/>
          </a:xfrm>
          <a:prstGeom prst="rect">
            <a:avLst/>
          </a:prstGeom>
        </p:spPr>
        <p:txBody>
          <a:bodyPr anchorCtr="0" anchor="t" bIns="121900" lIns="121900" spcFirstLastPara="1" rIns="121900" wrap="square" tIns="121900">
            <a:noAutofit/>
          </a:bodyPr>
          <a:lstStyle/>
          <a:p>
            <a:pPr indent="0" lvl="0" marL="0" rtl="0" algn="r">
              <a:spcBef>
                <a:spcPts val="0"/>
              </a:spcBef>
              <a:spcAft>
                <a:spcPts val="0"/>
              </a:spcAft>
              <a:buNone/>
            </a:pPr>
            <a:fld id="{00000000-1234-1234-1234-123412341234}" type="slidenum">
              <a:rPr lang="en"/>
              <a:t>‹#›</a:t>
            </a:fld>
            <a:endParaRPr/>
          </a:p>
        </p:txBody>
      </p:sp>
      <p:sp>
        <p:nvSpPr>
          <p:cNvPr id="487" name="Google Shape;487;p27"/>
          <p:cNvSpPr txBox="1"/>
          <p:nvPr>
            <p:ph idx="1" type="body"/>
          </p:nvPr>
        </p:nvSpPr>
        <p:spPr>
          <a:xfrm>
            <a:off x="638400" y="4698675"/>
            <a:ext cx="10915200" cy="763500"/>
          </a:xfrm>
          <a:prstGeom prst="rect">
            <a:avLst/>
          </a:prstGeom>
        </p:spPr>
        <p:txBody>
          <a:bodyPr anchorCtr="0" anchor="t" bIns="121900" lIns="121900" spcFirstLastPara="1" rIns="121900" wrap="square" tIns="121900">
            <a:noAutofit/>
          </a:bodyPr>
          <a:lstStyle/>
          <a:p>
            <a:pPr indent="0" lvl="0" marL="0" rtl="0" algn="ctr">
              <a:spcBef>
                <a:spcPts val="0"/>
              </a:spcBef>
              <a:spcAft>
                <a:spcPts val="2100"/>
              </a:spcAft>
              <a:buNone/>
            </a:pPr>
            <a:r>
              <a:rPr lang="en"/>
              <a:t>Add a brief introduction of your section here: Let’s dive in and get to know some interesting facts about animals!</a:t>
            </a:r>
            <a:endParaRPr/>
          </a:p>
        </p:txBody>
      </p:sp>
      <p:sp>
        <p:nvSpPr>
          <p:cNvPr id="488" name="Google Shape;488;p27"/>
          <p:cNvSpPr txBox="1"/>
          <p:nvPr>
            <p:ph type="title"/>
          </p:nvPr>
        </p:nvSpPr>
        <p:spPr>
          <a:xfrm>
            <a:off x="638400" y="1395825"/>
            <a:ext cx="10915200" cy="2066100"/>
          </a:xfrm>
          <a:prstGeom prst="rect">
            <a:avLst/>
          </a:prstGeom>
        </p:spPr>
        <p:txBody>
          <a:bodyPr anchorCtr="0" anchor="t" bIns="121900" lIns="121900" spcFirstLastPara="1" rIns="121900" wrap="square" tIns="121900">
            <a:noAutofit/>
          </a:bodyPr>
          <a:lstStyle/>
          <a:p>
            <a:pPr indent="0" lvl="0" marL="0" rtl="0" algn="ctr">
              <a:spcBef>
                <a:spcPts val="0"/>
              </a:spcBef>
              <a:spcAft>
                <a:spcPts val="0"/>
              </a:spcAft>
              <a:buNone/>
            </a:pPr>
            <a:r>
              <a:rPr lang="en"/>
              <a:t>1. </a:t>
            </a:r>
            <a:r>
              <a:rPr lang="en"/>
              <a:t>W</a:t>
            </a:r>
            <a:r>
              <a:rPr lang="en"/>
              <a:t>e will talk about this first.</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accent5"/>
            </a:gs>
            <a:gs pos="100000">
              <a:schemeClr val="accent4"/>
            </a:gs>
          </a:gsLst>
          <a:lin ang="0" scaled="0"/>
        </a:gradFill>
      </p:bgPr>
    </p:bg>
    <p:spTree>
      <p:nvGrpSpPr>
        <p:cNvPr id="492" name="Shape 492"/>
        <p:cNvGrpSpPr/>
        <p:nvPr/>
      </p:nvGrpSpPr>
      <p:grpSpPr>
        <a:xfrm>
          <a:off x="0" y="0"/>
          <a:ext cx="0" cy="0"/>
          <a:chOff x="0" y="0"/>
          <a:chExt cx="0" cy="0"/>
        </a:xfrm>
      </p:grpSpPr>
      <p:sp>
        <p:nvSpPr>
          <p:cNvPr id="493" name="Google Shape;493;p28"/>
          <p:cNvSpPr txBox="1"/>
          <p:nvPr>
            <p:ph type="title"/>
          </p:nvPr>
        </p:nvSpPr>
        <p:spPr>
          <a:xfrm>
            <a:off x="920475" y="1455100"/>
            <a:ext cx="9051000" cy="15093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
              <a:t>Did you know?</a:t>
            </a:r>
            <a:endParaRPr/>
          </a:p>
        </p:txBody>
      </p:sp>
      <p:sp>
        <p:nvSpPr>
          <p:cNvPr id="494" name="Google Shape;494;p28"/>
          <p:cNvSpPr txBox="1"/>
          <p:nvPr>
            <p:ph idx="1" type="body"/>
          </p:nvPr>
        </p:nvSpPr>
        <p:spPr>
          <a:xfrm>
            <a:off x="920475" y="3165075"/>
            <a:ext cx="7434300" cy="18753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
              <a:t>Did you know that elephants can sense storms?</a:t>
            </a:r>
            <a:endParaRPr/>
          </a:p>
          <a:p>
            <a:pPr indent="0" lvl="0" marL="0" rtl="0" algn="l">
              <a:spcBef>
                <a:spcPts val="2100"/>
              </a:spcBef>
              <a:spcAft>
                <a:spcPts val="2100"/>
              </a:spcAft>
              <a:buNone/>
            </a:pPr>
            <a:r>
              <a:rPr lang="en"/>
              <a:t>Elephants may be able to detect a thunderstorm from hundreds of miles away, and will head towards it, looking for water. </a:t>
            </a:r>
            <a:endParaRPr/>
          </a:p>
        </p:txBody>
      </p:sp>
      <p:sp>
        <p:nvSpPr>
          <p:cNvPr id="495" name="Google Shape;495;p28"/>
          <p:cNvSpPr txBox="1"/>
          <p:nvPr>
            <p:ph idx="12" type="sldNum"/>
          </p:nvPr>
        </p:nvSpPr>
        <p:spPr>
          <a:xfrm>
            <a:off x="11409045" y="6333134"/>
            <a:ext cx="731700" cy="525000"/>
          </a:xfrm>
          <a:prstGeom prst="rect">
            <a:avLst/>
          </a:prstGeom>
        </p:spPr>
        <p:txBody>
          <a:bodyPr anchorCtr="0" anchor="t" bIns="121900" lIns="121900" spcFirstLastPara="1" rIns="121900" wrap="square" tIns="1219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accent5"/>
            </a:gs>
            <a:gs pos="100000">
              <a:schemeClr val="accent6"/>
            </a:gs>
          </a:gsLst>
          <a:lin ang="0" scaled="0"/>
        </a:gradFill>
      </p:bgPr>
    </p:bg>
    <p:spTree>
      <p:nvGrpSpPr>
        <p:cNvPr id="499" name="Shape 499"/>
        <p:cNvGrpSpPr/>
        <p:nvPr/>
      </p:nvGrpSpPr>
      <p:grpSpPr>
        <a:xfrm>
          <a:off x="0" y="0"/>
          <a:ext cx="0" cy="0"/>
          <a:chOff x="0" y="0"/>
          <a:chExt cx="0" cy="0"/>
        </a:xfrm>
      </p:grpSpPr>
      <p:sp>
        <p:nvSpPr>
          <p:cNvPr id="500" name="Google Shape;500;p29"/>
          <p:cNvSpPr txBox="1"/>
          <p:nvPr>
            <p:ph type="title"/>
          </p:nvPr>
        </p:nvSpPr>
        <p:spPr>
          <a:xfrm>
            <a:off x="820050" y="690425"/>
            <a:ext cx="10551900" cy="13629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
              <a:t>Did you know?</a:t>
            </a:r>
            <a:endParaRPr/>
          </a:p>
        </p:txBody>
      </p:sp>
      <p:sp>
        <p:nvSpPr>
          <p:cNvPr id="501" name="Google Shape;501;p29"/>
          <p:cNvSpPr txBox="1"/>
          <p:nvPr>
            <p:ph idx="2" type="body"/>
          </p:nvPr>
        </p:nvSpPr>
        <p:spPr>
          <a:xfrm>
            <a:off x="6464146" y="2739050"/>
            <a:ext cx="4961100" cy="31185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
              <a:t>Did you know that a cat uses its whiskers as feelers to determine if a space is too small to squeeze through?</a:t>
            </a:r>
            <a:endParaRPr/>
          </a:p>
          <a:p>
            <a:pPr indent="0" lvl="0" marL="0" rtl="0" algn="l">
              <a:spcBef>
                <a:spcPts val="2100"/>
              </a:spcBef>
              <a:spcAft>
                <a:spcPts val="2100"/>
              </a:spcAft>
              <a:buNone/>
            </a:pPr>
            <a:r>
              <a:rPr lang="en"/>
              <a:t>Also, cats love to sleep. A fifteen-year-old cat has probably spent ten years of its life sleeping.</a:t>
            </a:r>
            <a:endParaRPr/>
          </a:p>
        </p:txBody>
      </p:sp>
      <p:sp>
        <p:nvSpPr>
          <p:cNvPr id="502" name="Google Shape;502;p29"/>
          <p:cNvSpPr txBox="1"/>
          <p:nvPr>
            <p:ph idx="1" type="body"/>
          </p:nvPr>
        </p:nvSpPr>
        <p:spPr>
          <a:xfrm>
            <a:off x="873350" y="2750800"/>
            <a:ext cx="4960800" cy="31185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
              <a:t>Did you know that dogs can smell your feelings?</a:t>
            </a:r>
            <a:endParaRPr/>
          </a:p>
          <a:p>
            <a:pPr indent="0" lvl="0" marL="0" rtl="0" algn="l">
              <a:spcBef>
                <a:spcPts val="2100"/>
              </a:spcBef>
              <a:spcAft>
                <a:spcPts val="0"/>
              </a:spcAft>
              <a:buNone/>
            </a:pPr>
            <a:r>
              <a:rPr lang="en"/>
              <a:t>Dogs can pick up on subtle changes in your scent, which can help him figure out how you are feeling, such as by smelling your perspiration when you become nervous or fearful.</a:t>
            </a:r>
            <a:endParaRPr/>
          </a:p>
          <a:p>
            <a:pPr indent="0" lvl="0" marL="0" rtl="0" algn="l">
              <a:spcBef>
                <a:spcPts val="2100"/>
              </a:spcBef>
              <a:spcAft>
                <a:spcPts val="2100"/>
              </a:spcAft>
              <a:buNone/>
            </a:pPr>
            <a:r>
              <a:t/>
            </a:r>
            <a:endParaRPr/>
          </a:p>
        </p:txBody>
      </p:sp>
      <p:sp>
        <p:nvSpPr>
          <p:cNvPr id="503" name="Google Shape;503;p29"/>
          <p:cNvSpPr txBox="1"/>
          <p:nvPr>
            <p:ph idx="12" type="sldNum"/>
          </p:nvPr>
        </p:nvSpPr>
        <p:spPr>
          <a:xfrm>
            <a:off x="11409045" y="6333134"/>
            <a:ext cx="731700" cy="525000"/>
          </a:xfrm>
          <a:prstGeom prst="rect">
            <a:avLst/>
          </a:prstGeom>
        </p:spPr>
        <p:txBody>
          <a:bodyPr anchorCtr="0" anchor="t" bIns="121900" lIns="121900" spcFirstLastPara="1" rIns="121900" wrap="square" tIns="1219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accent4"/>
            </a:gs>
            <a:gs pos="100000">
              <a:schemeClr val="accent3"/>
            </a:gs>
          </a:gsLst>
          <a:lin ang="0" scaled="0"/>
        </a:gradFill>
      </p:bgPr>
    </p:bg>
    <p:spTree>
      <p:nvGrpSpPr>
        <p:cNvPr id="507" name="Shape 507"/>
        <p:cNvGrpSpPr/>
        <p:nvPr/>
      </p:nvGrpSpPr>
      <p:grpSpPr>
        <a:xfrm>
          <a:off x="0" y="0"/>
          <a:ext cx="0" cy="0"/>
          <a:chOff x="0" y="0"/>
          <a:chExt cx="0" cy="0"/>
        </a:xfrm>
      </p:grpSpPr>
      <p:sp>
        <p:nvSpPr>
          <p:cNvPr id="508" name="Google Shape;508;p30"/>
          <p:cNvSpPr txBox="1"/>
          <p:nvPr>
            <p:ph type="title"/>
          </p:nvPr>
        </p:nvSpPr>
        <p:spPr>
          <a:xfrm>
            <a:off x="558100" y="2254525"/>
            <a:ext cx="11095500" cy="3160800"/>
          </a:xfrm>
          <a:prstGeom prst="rect">
            <a:avLst/>
          </a:prstGeom>
        </p:spPr>
        <p:txBody>
          <a:bodyPr anchorCtr="0" anchor="ctr" bIns="121900" lIns="121900" spcFirstLastPara="1" rIns="121900" wrap="square" tIns="121900">
            <a:noAutofit/>
          </a:bodyPr>
          <a:lstStyle/>
          <a:p>
            <a:pPr indent="0" lvl="0" marL="0" rtl="0" algn="ctr">
              <a:spcBef>
                <a:spcPts val="0"/>
              </a:spcBef>
              <a:spcAft>
                <a:spcPts val="0"/>
              </a:spcAft>
              <a:buNone/>
            </a:pPr>
            <a:r>
              <a:rPr lang="en"/>
              <a:t>Clearly, animals know more than we think, and think a great deal more than we know.</a:t>
            </a:r>
            <a:endParaRPr/>
          </a:p>
        </p:txBody>
      </p:sp>
      <p:sp>
        <p:nvSpPr>
          <p:cNvPr id="509" name="Google Shape;509;p30"/>
          <p:cNvSpPr txBox="1"/>
          <p:nvPr>
            <p:ph idx="1" type="subTitle"/>
          </p:nvPr>
        </p:nvSpPr>
        <p:spPr>
          <a:xfrm>
            <a:off x="632875" y="5919475"/>
            <a:ext cx="11379900" cy="717900"/>
          </a:xfrm>
          <a:prstGeom prst="rect">
            <a:avLst/>
          </a:prstGeom>
        </p:spPr>
        <p:txBody>
          <a:bodyPr anchorCtr="0" anchor="b" bIns="121900" lIns="121900" spcFirstLastPara="1" rIns="121900" wrap="square" tIns="121900">
            <a:noAutofit/>
          </a:bodyPr>
          <a:lstStyle/>
          <a:p>
            <a:pPr indent="0" lvl="0" marL="457200" rtl="0" algn="r">
              <a:spcBef>
                <a:spcPts val="0"/>
              </a:spcBef>
              <a:spcAft>
                <a:spcPts val="0"/>
              </a:spcAft>
              <a:buNone/>
            </a:pPr>
            <a:r>
              <a:rPr lang="en"/>
              <a:t>― Irene M. Pepperberg</a:t>
            </a:r>
            <a:endParaRPr/>
          </a:p>
        </p:txBody>
      </p:sp>
      <p:grpSp>
        <p:nvGrpSpPr>
          <p:cNvPr id="510" name="Google Shape;510;p30"/>
          <p:cNvGrpSpPr/>
          <p:nvPr/>
        </p:nvGrpSpPr>
        <p:grpSpPr>
          <a:xfrm rot="10800000">
            <a:off x="5486927" y="490351"/>
            <a:ext cx="1237846" cy="872004"/>
            <a:chOff x="621403" y="597265"/>
            <a:chExt cx="1588204" cy="1118814"/>
          </a:xfrm>
        </p:grpSpPr>
        <p:sp>
          <p:nvSpPr>
            <p:cNvPr id="511" name="Google Shape;511;p30"/>
            <p:cNvSpPr/>
            <p:nvPr/>
          </p:nvSpPr>
          <p:spPr>
            <a:xfrm>
              <a:off x="1448058" y="597265"/>
              <a:ext cx="761549" cy="1118814"/>
            </a:xfrm>
            <a:custGeom>
              <a:rect b="b" l="l" r="r" t="t"/>
              <a:pathLst>
                <a:path extrusionOk="0" h="1118814" w="761549">
                  <a:moveTo>
                    <a:pt x="-524" y="1117297"/>
                  </a:moveTo>
                  <a:lnTo>
                    <a:pt x="-524" y="996558"/>
                  </a:lnTo>
                  <a:cubicBezTo>
                    <a:pt x="160246" y="977266"/>
                    <a:pt x="278895" y="901864"/>
                    <a:pt x="338058" y="740612"/>
                  </a:cubicBezTo>
                  <a:cubicBezTo>
                    <a:pt x="312656" y="732412"/>
                    <a:pt x="292400" y="726464"/>
                    <a:pt x="272463" y="719551"/>
                  </a:cubicBezTo>
                  <a:cubicBezTo>
                    <a:pt x="93848" y="657011"/>
                    <a:pt x="-5830" y="480325"/>
                    <a:pt x="31308" y="291741"/>
                  </a:cubicBezTo>
                  <a:cubicBezTo>
                    <a:pt x="64909" y="120199"/>
                    <a:pt x="237095" y="-11311"/>
                    <a:pt x="412334" y="425"/>
                  </a:cubicBezTo>
                  <a:cubicBezTo>
                    <a:pt x="596255" y="11358"/>
                    <a:pt x="744051" y="156019"/>
                    <a:pt x="758954" y="339651"/>
                  </a:cubicBezTo>
                  <a:cubicBezTo>
                    <a:pt x="792877" y="741255"/>
                    <a:pt x="404456" y="1143502"/>
                    <a:pt x="-524" y="1117297"/>
                  </a:cubicBezTo>
                  <a:close/>
                </a:path>
              </a:pathLst>
            </a:custGeom>
            <a:solidFill>
              <a:schemeClr val="lt1"/>
            </a:solidFill>
            <a:ln>
              <a:noFill/>
            </a:ln>
            <a:effectLst>
              <a:outerShdw blurRad="128588" rotWithShape="0" algn="bl">
                <a:srgbClr val="1C0935"/>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512" name="Google Shape;512;p30"/>
            <p:cNvSpPr/>
            <p:nvPr/>
          </p:nvSpPr>
          <p:spPr>
            <a:xfrm>
              <a:off x="621403" y="597265"/>
              <a:ext cx="761549" cy="1118814"/>
            </a:xfrm>
            <a:custGeom>
              <a:rect b="b" l="l" r="r" t="t"/>
              <a:pathLst>
                <a:path extrusionOk="0" h="1118814" w="761549">
                  <a:moveTo>
                    <a:pt x="-524" y="1117297"/>
                  </a:moveTo>
                  <a:lnTo>
                    <a:pt x="-524" y="996558"/>
                  </a:lnTo>
                  <a:cubicBezTo>
                    <a:pt x="160246" y="977266"/>
                    <a:pt x="278895" y="901864"/>
                    <a:pt x="338058" y="740612"/>
                  </a:cubicBezTo>
                  <a:cubicBezTo>
                    <a:pt x="312656" y="732412"/>
                    <a:pt x="292400" y="726464"/>
                    <a:pt x="272463" y="719551"/>
                  </a:cubicBezTo>
                  <a:cubicBezTo>
                    <a:pt x="93848" y="657011"/>
                    <a:pt x="-5830" y="480325"/>
                    <a:pt x="31308" y="291741"/>
                  </a:cubicBezTo>
                  <a:cubicBezTo>
                    <a:pt x="64909" y="120199"/>
                    <a:pt x="237095" y="-11311"/>
                    <a:pt x="412334" y="425"/>
                  </a:cubicBezTo>
                  <a:cubicBezTo>
                    <a:pt x="596255" y="11358"/>
                    <a:pt x="744051" y="156019"/>
                    <a:pt x="758954" y="339651"/>
                  </a:cubicBezTo>
                  <a:cubicBezTo>
                    <a:pt x="792877" y="741255"/>
                    <a:pt x="404456" y="1143502"/>
                    <a:pt x="-524" y="1117297"/>
                  </a:cubicBezTo>
                  <a:close/>
                </a:path>
              </a:pathLst>
            </a:custGeom>
            <a:solidFill>
              <a:schemeClr val="lt1"/>
            </a:solidFill>
            <a:ln>
              <a:noFill/>
            </a:ln>
            <a:effectLst>
              <a:outerShdw blurRad="128588" rotWithShape="0" algn="bl">
                <a:srgbClr val="1C0935"/>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sp>
        <p:nvSpPr>
          <p:cNvPr id="513" name="Google Shape;513;p30"/>
          <p:cNvSpPr txBox="1"/>
          <p:nvPr>
            <p:ph idx="12" type="sldNum"/>
          </p:nvPr>
        </p:nvSpPr>
        <p:spPr>
          <a:xfrm>
            <a:off x="11409045" y="6333134"/>
            <a:ext cx="731700" cy="525000"/>
          </a:xfrm>
          <a:prstGeom prst="rect">
            <a:avLst/>
          </a:prstGeom>
        </p:spPr>
        <p:txBody>
          <a:bodyPr anchorCtr="0" anchor="t" bIns="121900" lIns="121900" spcFirstLastPara="1" rIns="121900" wrap="square" tIns="1219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accent5"/>
            </a:gs>
            <a:gs pos="100000">
              <a:schemeClr val="accent4"/>
            </a:gs>
          </a:gsLst>
          <a:lin ang="0" scaled="0"/>
        </a:gradFill>
      </p:bgPr>
    </p:bg>
    <p:spTree>
      <p:nvGrpSpPr>
        <p:cNvPr id="517" name="Shape 517"/>
        <p:cNvGrpSpPr/>
        <p:nvPr/>
      </p:nvGrpSpPr>
      <p:grpSpPr>
        <a:xfrm>
          <a:off x="0" y="0"/>
          <a:ext cx="0" cy="0"/>
          <a:chOff x="0" y="0"/>
          <a:chExt cx="0" cy="0"/>
        </a:xfrm>
      </p:grpSpPr>
      <p:sp>
        <p:nvSpPr>
          <p:cNvPr id="518" name="Google Shape;518;p31"/>
          <p:cNvSpPr txBox="1"/>
          <p:nvPr>
            <p:ph type="title"/>
          </p:nvPr>
        </p:nvSpPr>
        <p:spPr>
          <a:xfrm>
            <a:off x="1217550" y="358863"/>
            <a:ext cx="9755100" cy="7635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
              <a:t>Did you know?</a:t>
            </a:r>
            <a:endParaRPr/>
          </a:p>
        </p:txBody>
      </p:sp>
      <p:sp>
        <p:nvSpPr>
          <p:cNvPr id="519" name="Google Shape;519;p31"/>
          <p:cNvSpPr txBox="1"/>
          <p:nvPr>
            <p:ph idx="1" type="subTitle"/>
          </p:nvPr>
        </p:nvSpPr>
        <p:spPr>
          <a:xfrm>
            <a:off x="1217558" y="2105069"/>
            <a:ext cx="9755100" cy="606900"/>
          </a:xfrm>
          <a:prstGeom prst="rect">
            <a:avLst/>
          </a:prstGeom>
        </p:spPr>
        <p:txBody>
          <a:bodyPr anchorCtr="0" anchor="t" bIns="121900" lIns="121900" spcFirstLastPara="1" rIns="121900" wrap="square" tIns="121900">
            <a:noAutofit/>
          </a:bodyPr>
          <a:lstStyle/>
          <a:p>
            <a:pPr indent="0" lvl="0" marL="0" rtl="0" algn="l">
              <a:spcBef>
                <a:spcPts val="0"/>
              </a:spcBef>
              <a:spcAft>
                <a:spcPts val="2100"/>
              </a:spcAft>
              <a:buNone/>
            </a:pPr>
            <a:r>
              <a:rPr lang="en"/>
              <a:t>Pandas don’t hibernate.</a:t>
            </a:r>
            <a:endParaRPr/>
          </a:p>
        </p:txBody>
      </p:sp>
      <p:sp>
        <p:nvSpPr>
          <p:cNvPr id="520" name="Google Shape;520;p31"/>
          <p:cNvSpPr txBox="1"/>
          <p:nvPr>
            <p:ph idx="5" type="body"/>
          </p:nvPr>
        </p:nvSpPr>
        <p:spPr>
          <a:xfrm>
            <a:off x="1217550" y="3831678"/>
            <a:ext cx="9755100" cy="9234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
              <a:t>It is estimated that more than 50 million kangaroos live there. They are Australia’s national symbol and appear on postage stamps, coins, and airplanes.</a:t>
            </a:r>
            <a:endParaRPr/>
          </a:p>
          <a:p>
            <a:pPr indent="0" lvl="0" marL="0" rtl="0" algn="l">
              <a:spcBef>
                <a:spcPts val="2100"/>
              </a:spcBef>
              <a:spcAft>
                <a:spcPts val="0"/>
              </a:spcAft>
              <a:buNone/>
            </a:pPr>
            <a:r>
              <a:t/>
            </a:r>
            <a:endParaRPr/>
          </a:p>
          <a:p>
            <a:pPr indent="0" lvl="0" marL="0" rtl="0" algn="l">
              <a:spcBef>
                <a:spcPts val="2100"/>
              </a:spcBef>
              <a:spcAft>
                <a:spcPts val="2100"/>
              </a:spcAft>
              <a:buNone/>
            </a:pPr>
            <a:r>
              <a:t/>
            </a:r>
            <a:endParaRPr/>
          </a:p>
        </p:txBody>
      </p:sp>
      <p:sp>
        <p:nvSpPr>
          <p:cNvPr id="521" name="Google Shape;521;p31"/>
          <p:cNvSpPr txBox="1"/>
          <p:nvPr>
            <p:ph idx="2" type="subTitle"/>
          </p:nvPr>
        </p:nvSpPr>
        <p:spPr>
          <a:xfrm>
            <a:off x="1217558" y="3405160"/>
            <a:ext cx="9755100" cy="606900"/>
          </a:xfrm>
          <a:prstGeom prst="rect">
            <a:avLst/>
          </a:prstGeom>
        </p:spPr>
        <p:txBody>
          <a:bodyPr anchorCtr="0" anchor="t" bIns="121900" lIns="121900" spcFirstLastPara="1" rIns="121900" wrap="square" tIns="121900">
            <a:noAutofit/>
          </a:bodyPr>
          <a:lstStyle/>
          <a:p>
            <a:pPr indent="0" lvl="0" marL="0" rtl="0" algn="l">
              <a:spcBef>
                <a:spcPts val="0"/>
              </a:spcBef>
              <a:spcAft>
                <a:spcPts val="2100"/>
              </a:spcAft>
              <a:buNone/>
            </a:pPr>
            <a:r>
              <a:rPr lang="en"/>
              <a:t>T</a:t>
            </a:r>
            <a:r>
              <a:rPr lang="en"/>
              <a:t>here are more kangaroos than humans in Australia.</a:t>
            </a:r>
            <a:endParaRPr/>
          </a:p>
        </p:txBody>
      </p:sp>
      <p:sp>
        <p:nvSpPr>
          <p:cNvPr id="522" name="Google Shape;522;p31"/>
          <p:cNvSpPr txBox="1"/>
          <p:nvPr>
            <p:ph idx="6" type="body"/>
          </p:nvPr>
        </p:nvSpPr>
        <p:spPr>
          <a:xfrm>
            <a:off x="1217550" y="5118538"/>
            <a:ext cx="9756900" cy="9234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
              <a:t>Koalas don’t have much energy and, when not feasting on leaves, they spend their time dozing in the branches. Believe it or not, they can sleep for up to 18 hours a day!</a:t>
            </a:r>
            <a:endParaRPr/>
          </a:p>
          <a:p>
            <a:pPr indent="0" lvl="0" marL="0" rtl="0" algn="l">
              <a:spcBef>
                <a:spcPts val="2100"/>
              </a:spcBef>
              <a:spcAft>
                <a:spcPts val="2100"/>
              </a:spcAft>
              <a:buNone/>
            </a:pPr>
            <a:r>
              <a:t/>
            </a:r>
            <a:endParaRPr/>
          </a:p>
        </p:txBody>
      </p:sp>
      <p:sp>
        <p:nvSpPr>
          <p:cNvPr id="523" name="Google Shape;523;p31"/>
          <p:cNvSpPr txBox="1"/>
          <p:nvPr>
            <p:ph idx="3" type="subTitle"/>
          </p:nvPr>
        </p:nvSpPr>
        <p:spPr>
          <a:xfrm>
            <a:off x="1217558" y="4705250"/>
            <a:ext cx="9755100" cy="606900"/>
          </a:xfrm>
          <a:prstGeom prst="rect">
            <a:avLst/>
          </a:prstGeom>
        </p:spPr>
        <p:txBody>
          <a:bodyPr anchorCtr="0" anchor="t" bIns="121900" lIns="121900" spcFirstLastPara="1" rIns="121900" wrap="square" tIns="121900">
            <a:noAutofit/>
          </a:bodyPr>
          <a:lstStyle/>
          <a:p>
            <a:pPr indent="0" lvl="0" marL="0" rtl="0" algn="l">
              <a:spcBef>
                <a:spcPts val="0"/>
              </a:spcBef>
              <a:spcAft>
                <a:spcPts val="2100"/>
              </a:spcAft>
              <a:buNone/>
            </a:pPr>
            <a:r>
              <a:rPr lang="en"/>
              <a:t>Koalas are even more lazy than cats.</a:t>
            </a:r>
            <a:endParaRPr/>
          </a:p>
        </p:txBody>
      </p:sp>
      <p:sp>
        <p:nvSpPr>
          <p:cNvPr id="524" name="Google Shape;524;p31"/>
          <p:cNvSpPr txBox="1"/>
          <p:nvPr>
            <p:ph idx="4" type="body"/>
          </p:nvPr>
        </p:nvSpPr>
        <p:spPr>
          <a:xfrm>
            <a:off x="1217550" y="2543018"/>
            <a:ext cx="9755100" cy="925200"/>
          </a:xfrm>
          <a:prstGeom prst="rect">
            <a:avLst/>
          </a:prstGeom>
        </p:spPr>
        <p:txBody>
          <a:bodyPr anchorCtr="0" anchor="t" bIns="121900" lIns="121900" spcFirstLastPara="1" rIns="121900" wrap="square" tIns="121900">
            <a:noAutofit/>
          </a:bodyPr>
          <a:lstStyle/>
          <a:p>
            <a:pPr indent="0" lvl="0" marL="0" rtl="0" algn="l">
              <a:spcBef>
                <a:spcPts val="0"/>
              </a:spcBef>
              <a:spcAft>
                <a:spcPts val="2100"/>
              </a:spcAft>
              <a:buNone/>
            </a:pPr>
            <a:r>
              <a:rPr lang="en"/>
              <a:t>When winter approaches, they head lower down their mountain homes to warmer temperatures, where they continue to chomp away on bamboo!</a:t>
            </a:r>
            <a:endParaRPr/>
          </a:p>
        </p:txBody>
      </p:sp>
      <p:sp>
        <p:nvSpPr>
          <p:cNvPr id="525" name="Google Shape;525;p31"/>
          <p:cNvSpPr txBox="1"/>
          <p:nvPr>
            <p:ph idx="12" type="sldNum"/>
          </p:nvPr>
        </p:nvSpPr>
        <p:spPr>
          <a:xfrm>
            <a:off x="11409045" y="6333134"/>
            <a:ext cx="731700" cy="525000"/>
          </a:xfrm>
          <a:prstGeom prst="rect">
            <a:avLst/>
          </a:prstGeom>
        </p:spPr>
        <p:txBody>
          <a:bodyPr anchorCtr="0" anchor="t" bIns="121900" lIns="121900" spcFirstLastPara="1" rIns="121900" wrap="square" tIns="1219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lidesMania">
  <a:themeElements>
    <a:clrScheme name="Simple Light">
      <a:dk1>
        <a:srgbClr val="000000"/>
      </a:dk1>
      <a:lt1>
        <a:srgbClr val="FFFFFF"/>
      </a:lt1>
      <a:dk2>
        <a:srgbClr val="434343"/>
      </a:dk2>
      <a:lt2>
        <a:srgbClr val="EEEEEE"/>
      </a:lt2>
      <a:accent1>
        <a:srgbClr val="32C34B"/>
      </a:accent1>
      <a:accent2>
        <a:srgbClr val="FFCC19"/>
      </a:accent2>
      <a:accent3>
        <a:srgbClr val="F14545"/>
      </a:accent3>
      <a:accent4>
        <a:srgbClr val="C0007C"/>
      </a:accent4>
      <a:accent5>
        <a:srgbClr val="7B62D5"/>
      </a:accent5>
      <a:accent6>
        <a:srgbClr val="2EC6DD"/>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